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8" r:id="rId4"/>
  </p:sldMasterIdLst>
  <p:notesMasterIdLst>
    <p:notesMasterId r:id="rId89"/>
  </p:notesMasterIdLst>
  <p:handoutMasterIdLst>
    <p:handoutMasterId r:id="rId90"/>
  </p:handoutMasterIdLst>
  <p:sldIdLst>
    <p:sldId id="1965" r:id="rId5"/>
    <p:sldId id="257" r:id="rId6"/>
    <p:sldId id="258" r:id="rId7"/>
    <p:sldId id="753" r:id="rId8"/>
    <p:sldId id="1893" r:id="rId9"/>
    <p:sldId id="1939" r:id="rId10"/>
    <p:sldId id="809" r:id="rId11"/>
    <p:sldId id="1963" r:id="rId12"/>
    <p:sldId id="1943" r:id="rId13"/>
    <p:sldId id="1941" r:id="rId14"/>
    <p:sldId id="1940" r:id="rId15"/>
    <p:sldId id="812" r:id="rId16"/>
    <p:sldId id="1942" r:id="rId17"/>
    <p:sldId id="1944" r:id="rId18"/>
    <p:sldId id="814" r:id="rId19"/>
    <p:sldId id="815" r:id="rId20"/>
    <p:sldId id="375" r:id="rId21"/>
    <p:sldId id="1047" r:id="rId22"/>
    <p:sldId id="1721" r:id="rId23"/>
    <p:sldId id="1724" r:id="rId24"/>
    <p:sldId id="1723" r:id="rId25"/>
    <p:sldId id="1847" r:id="rId26"/>
    <p:sldId id="1935" r:id="rId27"/>
    <p:sldId id="1936" r:id="rId28"/>
    <p:sldId id="1937" r:id="rId29"/>
    <p:sldId id="1938" r:id="rId30"/>
    <p:sldId id="1964" r:id="rId31"/>
    <p:sldId id="1676" r:id="rId32"/>
    <p:sldId id="1728" r:id="rId33"/>
    <p:sldId id="1729" r:id="rId34"/>
    <p:sldId id="1730" r:id="rId35"/>
    <p:sldId id="1731" r:id="rId36"/>
    <p:sldId id="1732" r:id="rId37"/>
    <p:sldId id="1733" r:id="rId38"/>
    <p:sldId id="1734" r:id="rId39"/>
    <p:sldId id="1735" r:id="rId40"/>
    <p:sldId id="1698" r:id="rId41"/>
    <p:sldId id="464" r:id="rId42"/>
    <p:sldId id="479" r:id="rId43"/>
    <p:sldId id="719" r:id="rId44"/>
    <p:sldId id="1511" r:id="rId45"/>
    <p:sldId id="716" r:id="rId46"/>
    <p:sldId id="1445" r:id="rId47"/>
    <p:sldId id="732" r:id="rId48"/>
    <p:sldId id="1513" r:id="rId49"/>
    <p:sldId id="728" r:id="rId50"/>
    <p:sldId id="1514" r:id="rId51"/>
    <p:sldId id="730" r:id="rId52"/>
    <p:sldId id="1515" r:id="rId53"/>
    <p:sldId id="724" r:id="rId54"/>
    <p:sldId id="1504" r:id="rId55"/>
    <p:sldId id="725" r:id="rId56"/>
    <p:sldId id="1516" r:id="rId57"/>
    <p:sldId id="721" r:id="rId58"/>
    <p:sldId id="1502" r:id="rId59"/>
    <p:sldId id="733" r:id="rId60"/>
    <p:sldId id="1512" r:id="rId61"/>
    <p:sldId id="723" r:id="rId62"/>
    <p:sldId id="1498" r:id="rId63"/>
    <p:sldId id="874" r:id="rId64"/>
    <p:sldId id="1499" r:id="rId65"/>
    <p:sldId id="726" r:id="rId66"/>
    <p:sldId id="1500" r:id="rId67"/>
    <p:sldId id="735" r:id="rId68"/>
    <p:sldId id="1501" r:id="rId69"/>
    <p:sldId id="734" r:id="rId70"/>
    <p:sldId id="1503" r:id="rId71"/>
    <p:sldId id="729" r:id="rId72"/>
    <p:sldId id="1505" r:id="rId73"/>
    <p:sldId id="873" r:id="rId74"/>
    <p:sldId id="1506" r:id="rId75"/>
    <p:sldId id="731" r:id="rId76"/>
    <p:sldId id="1507" r:id="rId77"/>
    <p:sldId id="722" r:id="rId78"/>
    <p:sldId id="1508" r:id="rId79"/>
    <p:sldId id="718" r:id="rId80"/>
    <p:sldId id="1509" r:id="rId81"/>
    <p:sldId id="720" r:id="rId82"/>
    <p:sldId id="1510" r:id="rId83"/>
    <p:sldId id="704" r:id="rId84"/>
    <p:sldId id="710" r:id="rId85"/>
    <p:sldId id="711" r:id="rId86"/>
    <p:sldId id="712" r:id="rId87"/>
    <p:sldId id="1003" r:id="rId8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ÖZÜMAĞI" initials="Ö" lastIdx="3" clrIdx="0">
    <p:extLst>
      <p:ext uri="{19B8F6BF-5375-455C-9EA6-DF929625EA0E}">
        <p15:presenceInfo xmlns:p15="http://schemas.microsoft.com/office/powerpoint/2012/main" userId="ÖZÜMAĞ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256A98"/>
    <a:srgbClr val="318DCB"/>
    <a:srgbClr val="ECA42C"/>
    <a:srgbClr val="71BE58"/>
    <a:srgbClr val="5B9ECF"/>
    <a:srgbClr val="579BCC"/>
    <a:srgbClr val="A0D3A1"/>
    <a:srgbClr val="FFF69B"/>
    <a:srgbClr val="CBBB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81" autoAdjust="0"/>
    <p:restoredTop sz="95265" autoAdjust="0"/>
  </p:normalViewPr>
  <p:slideViewPr>
    <p:cSldViewPr>
      <p:cViewPr varScale="1">
        <p:scale>
          <a:sx n="81" d="100"/>
          <a:sy n="81" d="100"/>
        </p:scale>
        <p:origin x="451" y="7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20" d="100"/>
        <a:sy n="20" d="100"/>
      </p:scale>
      <p:origin x="0" y="0"/>
    </p:cViewPr>
  </p:sorterViewPr>
  <p:notesViewPr>
    <p:cSldViewPr>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notesMaster" Target="notesMasters/notesMaster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handoutMaster" Target="handoutMasters/handoutMaster1.xml"/><Relationship Id="rId95" Type="http://schemas.openxmlformats.org/officeDocument/2006/relationships/tableStyles" Target="tableStyle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presProps" Target="presProps.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83E42E-1A55-4389-8A83-51C9F8D18EE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tr-TR"/>
        </a:p>
      </dgm:t>
    </dgm:pt>
    <dgm:pt modelId="{00408688-580C-4C7B-8D5E-7A4AB582B9CE}">
      <dgm:prSet phldrT="[Metin]"/>
      <dgm:spPr/>
      <dgm:t>
        <a:bodyPr/>
        <a:lstStyle/>
        <a:p>
          <a:r>
            <a:rPr lang="tr-TR" dirty="0"/>
            <a:t>25 adet kutumuz var.</a:t>
          </a:r>
        </a:p>
      </dgm:t>
    </dgm:pt>
    <dgm:pt modelId="{7020B6E4-AAF2-459B-986D-F96000776986}" type="parTrans" cxnId="{86B05663-188C-4299-A6AD-88A64C9C465B}">
      <dgm:prSet/>
      <dgm:spPr/>
      <dgm:t>
        <a:bodyPr/>
        <a:lstStyle/>
        <a:p>
          <a:endParaRPr lang="tr-TR"/>
        </a:p>
      </dgm:t>
    </dgm:pt>
    <dgm:pt modelId="{7CCDB604-E6DA-4BD2-A9CB-AD0350D28543}" type="sibTrans" cxnId="{86B05663-188C-4299-A6AD-88A64C9C465B}">
      <dgm:prSet/>
      <dgm:spPr/>
      <dgm:t>
        <a:bodyPr/>
        <a:lstStyle/>
        <a:p>
          <a:endParaRPr lang="tr-TR"/>
        </a:p>
      </dgm:t>
    </dgm:pt>
    <dgm:pt modelId="{936EA78C-CD5E-4E50-80CC-78457C9CB4A3}">
      <dgm:prSet phldrT="[Metin]"/>
      <dgm:spPr/>
      <dgm:t>
        <a:bodyPr/>
        <a:lstStyle/>
        <a:p>
          <a:r>
            <a:rPr lang="tr-TR" dirty="0"/>
            <a:t>Kutuların içerisinde soru veya tuzaklar var.</a:t>
          </a:r>
        </a:p>
      </dgm:t>
    </dgm:pt>
    <dgm:pt modelId="{552BC7C2-14B0-47EA-8528-6ABC482CBE99}" type="parTrans" cxnId="{2614C9AC-9438-4D91-8A48-5DFA09B11899}">
      <dgm:prSet/>
      <dgm:spPr/>
      <dgm:t>
        <a:bodyPr/>
        <a:lstStyle/>
        <a:p>
          <a:endParaRPr lang="tr-TR"/>
        </a:p>
      </dgm:t>
    </dgm:pt>
    <dgm:pt modelId="{15CE29FC-C71D-4017-9DC1-23F59A817396}" type="sibTrans" cxnId="{2614C9AC-9438-4D91-8A48-5DFA09B11899}">
      <dgm:prSet/>
      <dgm:spPr/>
      <dgm:t>
        <a:bodyPr/>
        <a:lstStyle/>
        <a:p>
          <a:endParaRPr lang="tr-TR"/>
        </a:p>
      </dgm:t>
    </dgm:pt>
    <dgm:pt modelId="{70FFB9B1-E36C-44E1-9DC4-46329CFEFB59}">
      <dgm:prSet phldrT="[Metin]"/>
      <dgm:spPr/>
      <dgm:t>
        <a:bodyPr/>
        <a:lstStyle/>
        <a:p>
          <a:r>
            <a:rPr lang="tr-TR" dirty="0"/>
            <a:t>Seçtiğin kutunun içinden çıkan puan kadar puan alabilirsin.</a:t>
          </a:r>
        </a:p>
      </dgm:t>
    </dgm:pt>
    <dgm:pt modelId="{C962C1FF-3CCB-4B6D-A1F4-D6C6D1D4518D}" type="parTrans" cxnId="{444E7878-CBA0-41E2-B24C-58A5A727653A}">
      <dgm:prSet/>
      <dgm:spPr/>
      <dgm:t>
        <a:bodyPr/>
        <a:lstStyle/>
        <a:p>
          <a:endParaRPr lang="tr-TR"/>
        </a:p>
      </dgm:t>
    </dgm:pt>
    <dgm:pt modelId="{A61E0A0D-B13C-4224-B40B-78C0C4D5E1C6}" type="sibTrans" cxnId="{444E7878-CBA0-41E2-B24C-58A5A727653A}">
      <dgm:prSet/>
      <dgm:spPr/>
      <dgm:t>
        <a:bodyPr/>
        <a:lstStyle/>
        <a:p>
          <a:endParaRPr lang="tr-TR"/>
        </a:p>
      </dgm:t>
    </dgm:pt>
    <dgm:pt modelId="{D0856EDF-DB88-4701-9CC6-91FB0F5885FB}">
      <dgm:prSet phldrT="[Metin]"/>
      <dgm:spPr/>
      <dgm:t>
        <a:bodyPr/>
        <a:lstStyle/>
        <a:p>
          <a:r>
            <a:rPr lang="tr-TR" dirty="0"/>
            <a:t>Takas ödülünde soruyu bilirseniz puanları değişilebilir ve ekstra 100 puan isteyebilirsiniz.</a:t>
          </a:r>
        </a:p>
      </dgm:t>
    </dgm:pt>
    <dgm:pt modelId="{C8A2FC5F-2B4D-4E92-9F1A-9A4E92BF0596}" type="parTrans" cxnId="{2797705A-FCBC-4FCA-B401-BE7538EBCE5A}">
      <dgm:prSet/>
      <dgm:spPr/>
      <dgm:t>
        <a:bodyPr/>
        <a:lstStyle/>
        <a:p>
          <a:endParaRPr lang="tr-TR"/>
        </a:p>
      </dgm:t>
    </dgm:pt>
    <dgm:pt modelId="{72C1DF59-6F7D-42C0-8A16-DBF37DB878B4}" type="sibTrans" cxnId="{2797705A-FCBC-4FCA-B401-BE7538EBCE5A}">
      <dgm:prSet/>
      <dgm:spPr/>
      <dgm:t>
        <a:bodyPr/>
        <a:lstStyle/>
        <a:p>
          <a:endParaRPr lang="tr-TR"/>
        </a:p>
      </dgm:t>
    </dgm:pt>
    <dgm:pt modelId="{64A43411-D7B0-459C-9BA3-117C7F37F981}">
      <dgm:prSet phldrT="[Metin]"/>
      <dgm:spPr/>
      <dgm:t>
        <a:bodyPr/>
        <a:lstStyle/>
        <a:p>
          <a:r>
            <a:rPr lang="tr-TR" dirty="0"/>
            <a:t>Takas ödülünde soruyu bilemediğiniz takdirde 100 puan ödülü rakibe geçer.</a:t>
          </a:r>
        </a:p>
      </dgm:t>
    </dgm:pt>
    <dgm:pt modelId="{0778F44F-612C-46B8-81BA-307201A4A170}" type="parTrans" cxnId="{FE0F54AC-BF24-4F82-8351-8B762EC52902}">
      <dgm:prSet/>
      <dgm:spPr/>
      <dgm:t>
        <a:bodyPr/>
        <a:lstStyle/>
        <a:p>
          <a:endParaRPr lang="tr-TR"/>
        </a:p>
      </dgm:t>
    </dgm:pt>
    <dgm:pt modelId="{C983DB0D-7101-4720-A1F9-65FADC25B11E}" type="sibTrans" cxnId="{FE0F54AC-BF24-4F82-8351-8B762EC52902}">
      <dgm:prSet/>
      <dgm:spPr/>
      <dgm:t>
        <a:bodyPr/>
        <a:lstStyle/>
        <a:p>
          <a:endParaRPr lang="tr-TR"/>
        </a:p>
      </dgm:t>
    </dgm:pt>
    <dgm:pt modelId="{C77A9BED-E806-4EDA-9DFA-E64B2F5269F0}">
      <dgm:prSet phldrT="[Metin]"/>
      <dgm:spPr/>
      <dgm:t>
        <a:bodyPr/>
        <a:lstStyle/>
        <a:p>
          <a:r>
            <a:rPr lang="tr-TR" dirty="0"/>
            <a:t>Büyük ödül (500 Puan) soruyu doğru cevaplamazsanız cevaplama  hakkı 3 şık üzerinden diğer gruba geçer.</a:t>
          </a:r>
        </a:p>
      </dgm:t>
    </dgm:pt>
    <dgm:pt modelId="{E1CEE1A0-90CE-4824-ABA3-FE5234E10EE1}" type="parTrans" cxnId="{D72CA6AC-E18C-4664-9743-7BC9C06B2DA4}">
      <dgm:prSet/>
      <dgm:spPr/>
      <dgm:t>
        <a:bodyPr/>
        <a:lstStyle/>
        <a:p>
          <a:endParaRPr lang="tr-TR"/>
        </a:p>
      </dgm:t>
    </dgm:pt>
    <dgm:pt modelId="{10665F3F-D7FA-48B0-BE5C-51B53C0A28FC}" type="sibTrans" cxnId="{D72CA6AC-E18C-4664-9743-7BC9C06B2DA4}">
      <dgm:prSet/>
      <dgm:spPr/>
      <dgm:t>
        <a:bodyPr/>
        <a:lstStyle/>
        <a:p>
          <a:endParaRPr lang="tr-TR"/>
        </a:p>
      </dgm:t>
    </dgm:pt>
    <dgm:pt modelId="{B6C03CF4-6EE4-4F97-B015-250DAEC46E32}" type="pres">
      <dgm:prSet presAssocID="{0983E42E-1A55-4389-8A83-51C9F8D18EEB}" presName="Name0" presStyleCnt="0">
        <dgm:presLayoutVars>
          <dgm:chMax val="7"/>
          <dgm:chPref val="7"/>
          <dgm:dir/>
        </dgm:presLayoutVars>
      </dgm:prSet>
      <dgm:spPr/>
    </dgm:pt>
    <dgm:pt modelId="{B089930E-EF0C-47A2-9A21-1BB0C22436F8}" type="pres">
      <dgm:prSet presAssocID="{0983E42E-1A55-4389-8A83-51C9F8D18EEB}" presName="Name1" presStyleCnt="0"/>
      <dgm:spPr/>
    </dgm:pt>
    <dgm:pt modelId="{D252D188-202F-415C-B0F7-8D0C9F6EF57A}" type="pres">
      <dgm:prSet presAssocID="{0983E42E-1A55-4389-8A83-51C9F8D18EEB}" presName="cycle" presStyleCnt="0"/>
      <dgm:spPr/>
    </dgm:pt>
    <dgm:pt modelId="{EAAD69F2-3294-437B-B462-AE6991517871}" type="pres">
      <dgm:prSet presAssocID="{0983E42E-1A55-4389-8A83-51C9F8D18EEB}" presName="srcNode" presStyleLbl="node1" presStyleIdx="0" presStyleCnt="6"/>
      <dgm:spPr/>
    </dgm:pt>
    <dgm:pt modelId="{385B54F1-49D0-4D58-8EC3-B12F44775E3F}" type="pres">
      <dgm:prSet presAssocID="{0983E42E-1A55-4389-8A83-51C9F8D18EEB}" presName="conn" presStyleLbl="parChTrans1D2" presStyleIdx="0" presStyleCnt="1"/>
      <dgm:spPr/>
    </dgm:pt>
    <dgm:pt modelId="{F1AB0689-B5B8-4C45-BA48-5AB77995D67F}" type="pres">
      <dgm:prSet presAssocID="{0983E42E-1A55-4389-8A83-51C9F8D18EEB}" presName="extraNode" presStyleLbl="node1" presStyleIdx="0" presStyleCnt="6"/>
      <dgm:spPr/>
    </dgm:pt>
    <dgm:pt modelId="{07E2B7D0-5ECA-48A1-BE34-5E4800A767CE}" type="pres">
      <dgm:prSet presAssocID="{0983E42E-1A55-4389-8A83-51C9F8D18EEB}" presName="dstNode" presStyleLbl="node1" presStyleIdx="0" presStyleCnt="6"/>
      <dgm:spPr/>
    </dgm:pt>
    <dgm:pt modelId="{82199680-AE24-445F-ABC2-83718FFB6845}" type="pres">
      <dgm:prSet presAssocID="{00408688-580C-4C7B-8D5E-7A4AB582B9CE}" presName="text_1" presStyleLbl="node1" presStyleIdx="0" presStyleCnt="6">
        <dgm:presLayoutVars>
          <dgm:bulletEnabled val="1"/>
        </dgm:presLayoutVars>
      </dgm:prSet>
      <dgm:spPr/>
    </dgm:pt>
    <dgm:pt modelId="{F72567D8-C67D-4C4E-B64C-E64D4C723E19}" type="pres">
      <dgm:prSet presAssocID="{00408688-580C-4C7B-8D5E-7A4AB582B9CE}" presName="accent_1" presStyleCnt="0"/>
      <dgm:spPr/>
    </dgm:pt>
    <dgm:pt modelId="{C44209C9-4CEA-401B-AAA1-FD8B63E8CB7B}" type="pres">
      <dgm:prSet presAssocID="{00408688-580C-4C7B-8D5E-7A4AB582B9CE}" presName="accentRepeatNode" presStyleLbl="solidFgAcc1" presStyleIdx="0" presStyleCnt="6"/>
      <dgm:spPr/>
    </dgm:pt>
    <dgm:pt modelId="{3DB02956-E088-44AB-A3DE-0C70A636C32F}" type="pres">
      <dgm:prSet presAssocID="{936EA78C-CD5E-4E50-80CC-78457C9CB4A3}" presName="text_2" presStyleLbl="node1" presStyleIdx="1" presStyleCnt="6">
        <dgm:presLayoutVars>
          <dgm:bulletEnabled val="1"/>
        </dgm:presLayoutVars>
      </dgm:prSet>
      <dgm:spPr/>
    </dgm:pt>
    <dgm:pt modelId="{DF9F7933-C9B7-46B3-8C94-02AD612A4D54}" type="pres">
      <dgm:prSet presAssocID="{936EA78C-CD5E-4E50-80CC-78457C9CB4A3}" presName="accent_2" presStyleCnt="0"/>
      <dgm:spPr/>
    </dgm:pt>
    <dgm:pt modelId="{C84118AE-E5F4-4C9A-B8F5-6529967ECFCD}" type="pres">
      <dgm:prSet presAssocID="{936EA78C-CD5E-4E50-80CC-78457C9CB4A3}" presName="accentRepeatNode" presStyleLbl="solidFgAcc1" presStyleIdx="1" presStyleCnt="6"/>
      <dgm:spPr/>
    </dgm:pt>
    <dgm:pt modelId="{53BF95E5-26E2-4832-8869-D68BA3C213DC}" type="pres">
      <dgm:prSet presAssocID="{70FFB9B1-E36C-44E1-9DC4-46329CFEFB59}" presName="text_3" presStyleLbl="node1" presStyleIdx="2" presStyleCnt="6">
        <dgm:presLayoutVars>
          <dgm:bulletEnabled val="1"/>
        </dgm:presLayoutVars>
      </dgm:prSet>
      <dgm:spPr/>
    </dgm:pt>
    <dgm:pt modelId="{1E54BE80-3ABD-41D0-A31E-BA8CE4D0B43C}" type="pres">
      <dgm:prSet presAssocID="{70FFB9B1-E36C-44E1-9DC4-46329CFEFB59}" presName="accent_3" presStyleCnt="0"/>
      <dgm:spPr/>
    </dgm:pt>
    <dgm:pt modelId="{B5682DDF-D65B-400B-8A6B-E60F57C2EC36}" type="pres">
      <dgm:prSet presAssocID="{70FFB9B1-E36C-44E1-9DC4-46329CFEFB59}" presName="accentRepeatNode" presStyleLbl="solidFgAcc1" presStyleIdx="2" presStyleCnt="6"/>
      <dgm:spPr/>
    </dgm:pt>
    <dgm:pt modelId="{9824BF20-C1F5-42ED-9D32-8ED00F5D8456}" type="pres">
      <dgm:prSet presAssocID="{D0856EDF-DB88-4701-9CC6-91FB0F5885FB}" presName="text_4" presStyleLbl="node1" presStyleIdx="3" presStyleCnt="6">
        <dgm:presLayoutVars>
          <dgm:bulletEnabled val="1"/>
        </dgm:presLayoutVars>
      </dgm:prSet>
      <dgm:spPr/>
    </dgm:pt>
    <dgm:pt modelId="{BB4222F5-5937-4001-AAA0-02A07B429F44}" type="pres">
      <dgm:prSet presAssocID="{D0856EDF-DB88-4701-9CC6-91FB0F5885FB}" presName="accent_4" presStyleCnt="0"/>
      <dgm:spPr/>
    </dgm:pt>
    <dgm:pt modelId="{BCB6CDE8-37BC-4966-B52D-FF0A2FB004CB}" type="pres">
      <dgm:prSet presAssocID="{D0856EDF-DB88-4701-9CC6-91FB0F5885FB}" presName="accentRepeatNode" presStyleLbl="solidFgAcc1" presStyleIdx="3" presStyleCnt="6"/>
      <dgm:spPr/>
    </dgm:pt>
    <dgm:pt modelId="{82DBFE18-F9BE-4C4F-BD99-2E853BB4F3B1}" type="pres">
      <dgm:prSet presAssocID="{64A43411-D7B0-459C-9BA3-117C7F37F981}" presName="text_5" presStyleLbl="node1" presStyleIdx="4" presStyleCnt="6">
        <dgm:presLayoutVars>
          <dgm:bulletEnabled val="1"/>
        </dgm:presLayoutVars>
      </dgm:prSet>
      <dgm:spPr/>
    </dgm:pt>
    <dgm:pt modelId="{B5E04C51-87E7-4B67-9ACE-CEE1DD5E2006}" type="pres">
      <dgm:prSet presAssocID="{64A43411-D7B0-459C-9BA3-117C7F37F981}" presName="accent_5" presStyleCnt="0"/>
      <dgm:spPr/>
    </dgm:pt>
    <dgm:pt modelId="{C86E951C-FAFE-4F4E-BFE2-F0F25CEC9189}" type="pres">
      <dgm:prSet presAssocID="{64A43411-D7B0-459C-9BA3-117C7F37F981}" presName="accentRepeatNode" presStyleLbl="solidFgAcc1" presStyleIdx="4" presStyleCnt="6"/>
      <dgm:spPr/>
    </dgm:pt>
    <dgm:pt modelId="{53B1CE7F-ED7A-41BA-A689-8F1B11F4F21A}" type="pres">
      <dgm:prSet presAssocID="{C77A9BED-E806-4EDA-9DFA-E64B2F5269F0}" presName="text_6" presStyleLbl="node1" presStyleIdx="5" presStyleCnt="6">
        <dgm:presLayoutVars>
          <dgm:bulletEnabled val="1"/>
        </dgm:presLayoutVars>
      </dgm:prSet>
      <dgm:spPr/>
    </dgm:pt>
    <dgm:pt modelId="{A9E2E888-FCEB-4639-B600-16521CE7D0FC}" type="pres">
      <dgm:prSet presAssocID="{C77A9BED-E806-4EDA-9DFA-E64B2F5269F0}" presName="accent_6" presStyleCnt="0"/>
      <dgm:spPr/>
    </dgm:pt>
    <dgm:pt modelId="{3BD676FD-7067-4734-A5C3-E3F40BB65813}" type="pres">
      <dgm:prSet presAssocID="{C77A9BED-E806-4EDA-9DFA-E64B2F5269F0}" presName="accentRepeatNode" presStyleLbl="solidFgAcc1" presStyleIdx="5" presStyleCnt="6"/>
      <dgm:spPr/>
    </dgm:pt>
  </dgm:ptLst>
  <dgm:cxnLst>
    <dgm:cxn modelId="{F6027001-475C-475A-B833-09C23191FF5C}" type="presOf" srcId="{D0856EDF-DB88-4701-9CC6-91FB0F5885FB}" destId="{9824BF20-C1F5-42ED-9D32-8ED00F5D8456}" srcOrd="0" destOrd="0" presId="urn:microsoft.com/office/officeart/2008/layout/VerticalCurvedList"/>
    <dgm:cxn modelId="{740DB50E-8591-4121-A250-8BDDC832CEEB}" type="presOf" srcId="{7CCDB604-E6DA-4BD2-A9CB-AD0350D28543}" destId="{385B54F1-49D0-4D58-8EC3-B12F44775E3F}" srcOrd="0" destOrd="0" presId="urn:microsoft.com/office/officeart/2008/layout/VerticalCurvedList"/>
    <dgm:cxn modelId="{56442035-E384-4175-AD0B-00900A6DA857}" type="presOf" srcId="{C77A9BED-E806-4EDA-9DFA-E64B2F5269F0}" destId="{53B1CE7F-ED7A-41BA-A689-8F1B11F4F21A}" srcOrd="0" destOrd="0" presId="urn:microsoft.com/office/officeart/2008/layout/VerticalCurvedList"/>
    <dgm:cxn modelId="{86B05663-188C-4299-A6AD-88A64C9C465B}" srcId="{0983E42E-1A55-4389-8A83-51C9F8D18EEB}" destId="{00408688-580C-4C7B-8D5E-7A4AB582B9CE}" srcOrd="0" destOrd="0" parTransId="{7020B6E4-AAF2-459B-986D-F96000776986}" sibTransId="{7CCDB604-E6DA-4BD2-A9CB-AD0350D28543}"/>
    <dgm:cxn modelId="{444E7878-CBA0-41E2-B24C-58A5A727653A}" srcId="{0983E42E-1A55-4389-8A83-51C9F8D18EEB}" destId="{70FFB9B1-E36C-44E1-9DC4-46329CFEFB59}" srcOrd="2" destOrd="0" parTransId="{C962C1FF-3CCB-4B6D-A1F4-D6C6D1D4518D}" sibTransId="{A61E0A0D-B13C-4224-B40B-78C0C4D5E1C6}"/>
    <dgm:cxn modelId="{E872CE78-7037-4589-A6F1-750079A7CE83}" type="presOf" srcId="{0983E42E-1A55-4389-8A83-51C9F8D18EEB}" destId="{B6C03CF4-6EE4-4F97-B015-250DAEC46E32}" srcOrd="0" destOrd="0" presId="urn:microsoft.com/office/officeart/2008/layout/VerticalCurvedList"/>
    <dgm:cxn modelId="{2797705A-FCBC-4FCA-B401-BE7538EBCE5A}" srcId="{0983E42E-1A55-4389-8A83-51C9F8D18EEB}" destId="{D0856EDF-DB88-4701-9CC6-91FB0F5885FB}" srcOrd="3" destOrd="0" parTransId="{C8A2FC5F-2B4D-4E92-9F1A-9A4E92BF0596}" sibTransId="{72C1DF59-6F7D-42C0-8A16-DBF37DB878B4}"/>
    <dgm:cxn modelId="{18B1B190-231D-46EA-A13F-A704BC371D80}" type="presOf" srcId="{936EA78C-CD5E-4E50-80CC-78457C9CB4A3}" destId="{3DB02956-E088-44AB-A3DE-0C70A636C32F}" srcOrd="0" destOrd="0" presId="urn:microsoft.com/office/officeart/2008/layout/VerticalCurvedList"/>
    <dgm:cxn modelId="{A589C599-050B-44E7-9AB9-12C8829BC1EC}" type="presOf" srcId="{00408688-580C-4C7B-8D5E-7A4AB582B9CE}" destId="{82199680-AE24-445F-ABC2-83718FFB6845}" srcOrd="0" destOrd="0" presId="urn:microsoft.com/office/officeart/2008/layout/VerticalCurvedList"/>
    <dgm:cxn modelId="{FE0F54AC-BF24-4F82-8351-8B762EC52902}" srcId="{0983E42E-1A55-4389-8A83-51C9F8D18EEB}" destId="{64A43411-D7B0-459C-9BA3-117C7F37F981}" srcOrd="4" destOrd="0" parTransId="{0778F44F-612C-46B8-81BA-307201A4A170}" sibTransId="{C983DB0D-7101-4720-A1F9-65FADC25B11E}"/>
    <dgm:cxn modelId="{D72CA6AC-E18C-4664-9743-7BC9C06B2DA4}" srcId="{0983E42E-1A55-4389-8A83-51C9F8D18EEB}" destId="{C77A9BED-E806-4EDA-9DFA-E64B2F5269F0}" srcOrd="5" destOrd="0" parTransId="{E1CEE1A0-90CE-4824-ABA3-FE5234E10EE1}" sibTransId="{10665F3F-D7FA-48B0-BE5C-51B53C0A28FC}"/>
    <dgm:cxn modelId="{2614C9AC-9438-4D91-8A48-5DFA09B11899}" srcId="{0983E42E-1A55-4389-8A83-51C9F8D18EEB}" destId="{936EA78C-CD5E-4E50-80CC-78457C9CB4A3}" srcOrd="1" destOrd="0" parTransId="{552BC7C2-14B0-47EA-8528-6ABC482CBE99}" sibTransId="{15CE29FC-C71D-4017-9DC1-23F59A817396}"/>
    <dgm:cxn modelId="{2C76B8DD-A372-4B1F-9B69-5BD26B08B324}" type="presOf" srcId="{70FFB9B1-E36C-44E1-9DC4-46329CFEFB59}" destId="{53BF95E5-26E2-4832-8869-D68BA3C213DC}" srcOrd="0" destOrd="0" presId="urn:microsoft.com/office/officeart/2008/layout/VerticalCurvedList"/>
    <dgm:cxn modelId="{A27EDDEA-E34F-4C76-962C-7CFF41B59793}" type="presOf" srcId="{64A43411-D7B0-459C-9BA3-117C7F37F981}" destId="{82DBFE18-F9BE-4C4F-BD99-2E853BB4F3B1}" srcOrd="0" destOrd="0" presId="urn:microsoft.com/office/officeart/2008/layout/VerticalCurvedList"/>
    <dgm:cxn modelId="{0DC792AC-DB4E-4FE6-911E-5F72AB161060}" type="presParOf" srcId="{B6C03CF4-6EE4-4F97-B015-250DAEC46E32}" destId="{B089930E-EF0C-47A2-9A21-1BB0C22436F8}" srcOrd="0" destOrd="0" presId="urn:microsoft.com/office/officeart/2008/layout/VerticalCurvedList"/>
    <dgm:cxn modelId="{31F5A2FE-5DC9-44FA-8700-0060A288953E}" type="presParOf" srcId="{B089930E-EF0C-47A2-9A21-1BB0C22436F8}" destId="{D252D188-202F-415C-B0F7-8D0C9F6EF57A}" srcOrd="0" destOrd="0" presId="urn:microsoft.com/office/officeart/2008/layout/VerticalCurvedList"/>
    <dgm:cxn modelId="{24F12417-2645-4791-B934-88D656A3C2C3}" type="presParOf" srcId="{D252D188-202F-415C-B0F7-8D0C9F6EF57A}" destId="{EAAD69F2-3294-437B-B462-AE6991517871}" srcOrd="0" destOrd="0" presId="urn:microsoft.com/office/officeart/2008/layout/VerticalCurvedList"/>
    <dgm:cxn modelId="{606D9636-97AA-40DF-93D6-9990881DF711}" type="presParOf" srcId="{D252D188-202F-415C-B0F7-8D0C9F6EF57A}" destId="{385B54F1-49D0-4D58-8EC3-B12F44775E3F}" srcOrd="1" destOrd="0" presId="urn:microsoft.com/office/officeart/2008/layout/VerticalCurvedList"/>
    <dgm:cxn modelId="{75DD37B4-598D-46E0-8A21-A08D7A72C342}" type="presParOf" srcId="{D252D188-202F-415C-B0F7-8D0C9F6EF57A}" destId="{F1AB0689-B5B8-4C45-BA48-5AB77995D67F}" srcOrd="2" destOrd="0" presId="urn:microsoft.com/office/officeart/2008/layout/VerticalCurvedList"/>
    <dgm:cxn modelId="{8925DBBF-8BA9-4299-AEFA-01BCB0DA058B}" type="presParOf" srcId="{D252D188-202F-415C-B0F7-8D0C9F6EF57A}" destId="{07E2B7D0-5ECA-48A1-BE34-5E4800A767CE}" srcOrd="3" destOrd="0" presId="urn:microsoft.com/office/officeart/2008/layout/VerticalCurvedList"/>
    <dgm:cxn modelId="{CD844416-60C8-45D4-A22A-A4D0469FFD4C}" type="presParOf" srcId="{B089930E-EF0C-47A2-9A21-1BB0C22436F8}" destId="{82199680-AE24-445F-ABC2-83718FFB6845}" srcOrd="1" destOrd="0" presId="urn:microsoft.com/office/officeart/2008/layout/VerticalCurvedList"/>
    <dgm:cxn modelId="{F37C57EB-B469-4071-BE29-014C1E9CB9C1}" type="presParOf" srcId="{B089930E-EF0C-47A2-9A21-1BB0C22436F8}" destId="{F72567D8-C67D-4C4E-B64C-E64D4C723E19}" srcOrd="2" destOrd="0" presId="urn:microsoft.com/office/officeart/2008/layout/VerticalCurvedList"/>
    <dgm:cxn modelId="{6E7D6D42-8383-4668-AA4A-8E8EE86E5A51}" type="presParOf" srcId="{F72567D8-C67D-4C4E-B64C-E64D4C723E19}" destId="{C44209C9-4CEA-401B-AAA1-FD8B63E8CB7B}" srcOrd="0" destOrd="0" presId="urn:microsoft.com/office/officeart/2008/layout/VerticalCurvedList"/>
    <dgm:cxn modelId="{70D5DC88-1D9B-4CA5-8E57-8EC395A394CD}" type="presParOf" srcId="{B089930E-EF0C-47A2-9A21-1BB0C22436F8}" destId="{3DB02956-E088-44AB-A3DE-0C70A636C32F}" srcOrd="3" destOrd="0" presId="urn:microsoft.com/office/officeart/2008/layout/VerticalCurvedList"/>
    <dgm:cxn modelId="{94C63A9D-DEA2-47F3-916D-A67429A6B689}" type="presParOf" srcId="{B089930E-EF0C-47A2-9A21-1BB0C22436F8}" destId="{DF9F7933-C9B7-46B3-8C94-02AD612A4D54}" srcOrd="4" destOrd="0" presId="urn:microsoft.com/office/officeart/2008/layout/VerticalCurvedList"/>
    <dgm:cxn modelId="{34813E16-B14A-407C-81D6-F5EEFE801376}" type="presParOf" srcId="{DF9F7933-C9B7-46B3-8C94-02AD612A4D54}" destId="{C84118AE-E5F4-4C9A-B8F5-6529967ECFCD}" srcOrd="0" destOrd="0" presId="urn:microsoft.com/office/officeart/2008/layout/VerticalCurvedList"/>
    <dgm:cxn modelId="{591C69B5-B887-4E24-B920-C8E07CD68436}" type="presParOf" srcId="{B089930E-EF0C-47A2-9A21-1BB0C22436F8}" destId="{53BF95E5-26E2-4832-8869-D68BA3C213DC}" srcOrd="5" destOrd="0" presId="urn:microsoft.com/office/officeart/2008/layout/VerticalCurvedList"/>
    <dgm:cxn modelId="{83ADEA18-0F3F-4DC6-8F6A-63AB9E4691AD}" type="presParOf" srcId="{B089930E-EF0C-47A2-9A21-1BB0C22436F8}" destId="{1E54BE80-3ABD-41D0-A31E-BA8CE4D0B43C}" srcOrd="6" destOrd="0" presId="urn:microsoft.com/office/officeart/2008/layout/VerticalCurvedList"/>
    <dgm:cxn modelId="{A4AB74C1-041C-435B-A695-C31E416851B9}" type="presParOf" srcId="{1E54BE80-3ABD-41D0-A31E-BA8CE4D0B43C}" destId="{B5682DDF-D65B-400B-8A6B-E60F57C2EC36}" srcOrd="0" destOrd="0" presId="urn:microsoft.com/office/officeart/2008/layout/VerticalCurvedList"/>
    <dgm:cxn modelId="{9571133F-E5CE-4454-9099-3AD21BDFE4F1}" type="presParOf" srcId="{B089930E-EF0C-47A2-9A21-1BB0C22436F8}" destId="{9824BF20-C1F5-42ED-9D32-8ED00F5D8456}" srcOrd="7" destOrd="0" presId="urn:microsoft.com/office/officeart/2008/layout/VerticalCurvedList"/>
    <dgm:cxn modelId="{62CD3597-20F1-4A18-B78A-DF33AB55F74F}" type="presParOf" srcId="{B089930E-EF0C-47A2-9A21-1BB0C22436F8}" destId="{BB4222F5-5937-4001-AAA0-02A07B429F44}" srcOrd="8" destOrd="0" presId="urn:microsoft.com/office/officeart/2008/layout/VerticalCurvedList"/>
    <dgm:cxn modelId="{39D02F62-D2E5-4864-B3CF-7B7C834E58D3}" type="presParOf" srcId="{BB4222F5-5937-4001-AAA0-02A07B429F44}" destId="{BCB6CDE8-37BC-4966-B52D-FF0A2FB004CB}" srcOrd="0" destOrd="0" presId="urn:microsoft.com/office/officeart/2008/layout/VerticalCurvedList"/>
    <dgm:cxn modelId="{2933A4BF-98CF-40B6-A5A3-7AB148F1B20B}" type="presParOf" srcId="{B089930E-EF0C-47A2-9A21-1BB0C22436F8}" destId="{82DBFE18-F9BE-4C4F-BD99-2E853BB4F3B1}" srcOrd="9" destOrd="0" presId="urn:microsoft.com/office/officeart/2008/layout/VerticalCurvedList"/>
    <dgm:cxn modelId="{0E135C15-7F9D-4580-A623-5B45038D95AB}" type="presParOf" srcId="{B089930E-EF0C-47A2-9A21-1BB0C22436F8}" destId="{B5E04C51-87E7-4B67-9ACE-CEE1DD5E2006}" srcOrd="10" destOrd="0" presId="urn:microsoft.com/office/officeart/2008/layout/VerticalCurvedList"/>
    <dgm:cxn modelId="{50C1104D-0687-430A-972D-429CCB3DF880}" type="presParOf" srcId="{B5E04C51-87E7-4B67-9ACE-CEE1DD5E2006}" destId="{C86E951C-FAFE-4F4E-BFE2-F0F25CEC9189}" srcOrd="0" destOrd="0" presId="urn:microsoft.com/office/officeart/2008/layout/VerticalCurvedList"/>
    <dgm:cxn modelId="{339013BB-DCC8-407A-AB62-9071F69D7CDE}" type="presParOf" srcId="{B089930E-EF0C-47A2-9A21-1BB0C22436F8}" destId="{53B1CE7F-ED7A-41BA-A689-8F1B11F4F21A}" srcOrd="11" destOrd="0" presId="urn:microsoft.com/office/officeart/2008/layout/VerticalCurvedList"/>
    <dgm:cxn modelId="{5F5C8705-08BA-42EE-8563-020560FACF9F}" type="presParOf" srcId="{B089930E-EF0C-47A2-9A21-1BB0C22436F8}" destId="{A9E2E888-FCEB-4639-B600-16521CE7D0FC}" srcOrd="12" destOrd="0" presId="urn:microsoft.com/office/officeart/2008/layout/VerticalCurvedList"/>
    <dgm:cxn modelId="{CD71E6EE-8D5D-47D1-B80A-C669D2AC5931}" type="presParOf" srcId="{A9E2E888-FCEB-4639-B600-16521CE7D0FC}" destId="{3BD676FD-7067-4734-A5C3-E3F40BB65813}"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5B54F1-49D0-4D58-8EC3-B12F44775E3F}">
      <dsp:nvSpPr>
        <dsp:cNvPr id="0" name=""/>
        <dsp:cNvSpPr/>
      </dsp:nvSpPr>
      <dsp:spPr>
        <a:xfrm>
          <a:off x="-5750153" y="-880122"/>
          <a:ext cx="6845843" cy="6845843"/>
        </a:xfrm>
        <a:prstGeom prst="blockArc">
          <a:avLst>
            <a:gd name="adj1" fmla="val 18900000"/>
            <a:gd name="adj2" fmla="val 2700000"/>
            <a:gd name="adj3" fmla="val 316"/>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199680-AE24-445F-ABC2-83718FFB6845}">
      <dsp:nvSpPr>
        <dsp:cNvPr id="0" name=""/>
        <dsp:cNvSpPr/>
      </dsp:nvSpPr>
      <dsp:spPr>
        <a:xfrm>
          <a:off x="408250" y="267807"/>
          <a:ext cx="7472860"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25 adet kutumuz var.</a:t>
          </a:r>
        </a:p>
      </dsp:txBody>
      <dsp:txXfrm>
        <a:off x="408250" y="267807"/>
        <a:ext cx="7472860" cy="535411"/>
      </dsp:txXfrm>
    </dsp:sp>
    <dsp:sp modelId="{C44209C9-4CEA-401B-AAA1-FD8B63E8CB7B}">
      <dsp:nvSpPr>
        <dsp:cNvPr id="0" name=""/>
        <dsp:cNvSpPr/>
      </dsp:nvSpPr>
      <dsp:spPr>
        <a:xfrm>
          <a:off x="73617" y="200881"/>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B02956-E088-44AB-A3DE-0C70A636C32F}">
      <dsp:nvSpPr>
        <dsp:cNvPr id="0" name=""/>
        <dsp:cNvSpPr/>
      </dsp:nvSpPr>
      <dsp:spPr>
        <a:xfrm>
          <a:off x="848663" y="1070823"/>
          <a:ext cx="703244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Kutuların içerisinde soru veya tuzaklar var.</a:t>
          </a:r>
        </a:p>
      </dsp:txBody>
      <dsp:txXfrm>
        <a:off x="848663" y="1070823"/>
        <a:ext cx="7032447" cy="535411"/>
      </dsp:txXfrm>
    </dsp:sp>
    <dsp:sp modelId="{C84118AE-E5F4-4C9A-B8F5-6529967ECFCD}">
      <dsp:nvSpPr>
        <dsp:cNvPr id="0" name=""/>
        <dsp:cNvSpPr/>
      </dsp:nvSpPr>
      <dsp:spPr>
        <a:xfrm>
          <a:off x="514030" y="1003897"/>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BF95E5-26E2-4832-8869-D68BA3C213DC}">
      <dsp:nvSpPr>
        <dsp:cNvPr id="0" name=""/>
        <dsp:cNvSpPr/>
      </dsp:nvSpPr>
      <dsp:spPr>
        <a:xfrm>
          <a:off x="1050052" y="1873839"/>
          <a:ext cx="683105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Seçtiğin kutunun içinden çıkan puan kadar puan alabilirsin.</a:t>
          </a:r>
        </a:p>
      </dsp:txBody>
      <dsp:txXfrm>
        <a:off x="1050052" y="1873839"/>
        <a:ext cx="6831057" cy="535411"/>
      </dsp:txXfrm>
    </dsp:sp>
    <dsp:sp modelId="{B5682DDF-D65B-400B-8A6B-E60F57C2EC36}">
      <dsp:nvSpPr>
        <dsp:cNvPr id="0" name=""/>
        <dsp:cNvSpPr/>
      </dsp:nvSpPr>
      <dsp:spPr>
        <a:xfrm>
          <a:off x="715420" y="1806912"/>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24BF20-C1F5-42ED-9D32-8ED00F5D8456}">
      <dsp:nvSpPr>
        <dsp:cNvPr id="0" name=""/>
        <dsp:cNvSpPr/>
      </dsp:nvSpPr>
      <dsp:spPr>
        <a:xfrm>
          <a:off x="1050052" y="2676346"/>
          <a:ext cx="683105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Takas ödülünde soruyu bilirseniz puanları değişilebilir ve ekstra 100 puan isteyebilirsiniz.</a:t>
          </a:r>
        </a:p>
      </dsp:txBody>
      <dsp:txXfrm>
        <a:off x="1050052" y="2676346"/>
        <a:ext cx="6831057" cy="535411"/>
      </dsp:txXfrm>
    </dsp:sp>
    <dsp:sp modelId="{BCB6CDE8-37BC-4966-B52D-FF0A2FB004CB}">
      <dsp:nvSpPr>
        <dsp:cNvPr id="0" name=""/>
        <dsp:cNvSpPr/>
      </dsp:nvSpPr>
      <dsp:spPr>
        <a:xfrm>
          <a:off x="715420" y="2609420"/>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DBFE18-F9BE-4C4F-BD99-2E853BB4F3B1}">
      <dsp:nvSpPr>
        <dsp:cNvPr id="0" name=""/>
        <dsp:cNvSpPr/>
      </dsp:nvSpPr>
      <dsp:spPr>
        <a:xfrm>
          <a:off x="848663" y="3479362"/>
          <a:ext cx="703244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Takas ödülünde soruyu bilemediğiniz takdirde 100 puan ödülü rakibe geçer.</a:t>
          </a:r>
        </a:p>
      </dsp:txBody>
      <dsp:txXfrm>
        <a:off x="848663" y="3479362"/>
        <a:ext cx="7032447" cy="535411"/>
      </dsp:txXfrm>
    </dsp:sp>
    <dsp:sp modelId="{C86E951C-FAFE-4F4E-BFE2-F0F25CEC9189}">
      <dsp:nvSpPr>
        <dsp:cNvPr id="0" name=""/>
        <dsp:cNvSpPr/>
      </dsp:nvSpPr>
      <dsp:spPr>
        <a:xfrm>
          <a:off x="514030" y="3412436"/>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B1CE7F-ED7A-41BA-A689-8F1B11F4F21A}">
      <dsp:nvSpPr>
        <dsp:cNvPr id="0" name=""/>
        <dsp:cNvSpPr/>
      </dsp:nvSpPr>
      <dsp:spPr>
        <a:xfrm>
          <a:off x="408250" y="4282378"/>
          <a:ext cx="7472860"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Büyük ödül (500 Puan) soruyu doğru cevaplamazsanız cevaplama  hakkı 3 şık üzerinden diğer gruba geçer.</a:t>
          </a:r>
        </a:p>
      </dsp:txBody>
      <dsp:txXfrm>
        <a:off x="408250" y="4282378"/>
        <a:ext cx="7472860" cy="535411"/>
      </dsp:txXfrm>
    </dsp:sp>
    <dsp:sp modelId="{3BD676FD-7067-4734-A5C3-E3F40BB65813}">
      <dsp:nvSpPr>
        <dsp:cNvPr id="0" name=""/>
        <dsp:cNvSpPr/>
      </dsp:nvSpPr>
      <dsp:spPr>
        <a:xfrm>
          <a:off x="73617" y="4215452"/>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tr-TR" dirty="0"/>
          </a:p>
        </p:txBody>
      </p:sp>
      <p:sp>
        <p:nvSpPr>
          <p:cNvPr id="3" name="Tarih Yer Tutucusu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CACC158-0B64-47B8-B519-2E69791CFFEB}" type="datetime1">
              <a:rPr lang="tr-TR" smtClean="0"/>
              <a:t>15.09.2026</a:t>
            </a:fld>
            <a:endParaRPr lang="tr-TR" dirty="0"/>
          </a:p>
        </p:txBody>
      </p:sp>
      <p:sp>
        <p:nvSpPr>
          <p:cNvPr id="4" name="Alt Bilgi Yer Tutucusu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tr-TR" dirty="0"/>
          </a:p>
        </p:txBody>
      </p:sp>
      <p:sp>
        <p:nvSpPr>
          <p:cNvPr id="5" name="Slayt Numarası Yer Tutucusu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50AD62A-9EE1-43E3-A7E5-D268F71DF3EB}" type="slidenum">
              <a:rPr lang="tr-TR" smtClean="0"/>
              <a:t>‹#›</a:t>
            </a:fld>
            <a:endParaRPr lang="tr-TR" dirty="0"/>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tr-TR" dirty="0"/>
          </a:p>
        </p:txBody>
      </p:sp>
      <p:sp>
        <p:nvSpPr>
          <p:cNvPr id="3" name="Tarih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E71F48-0419-40FC-AD57-08CCCE583B37}" type="datetime1">
              <a:rPr lang="tr-TR" smtClean="0"/>
              <a:pPr/>
              <a:t>15.09.2026</a:t>
            </a:fld>
            <a:endParaRPr lang="tr-TR" dirty="0"/>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tr-TR" dirty="0"/>
          </a:p>
        </p:txBody>
      </p:sp>
      <p:sp>
        <p:nvSpPr>
          <p:cNvPr id="5" name="Notlar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tr-TR" dirty="0"/>
              <a:t>Asıl metin stillerini düzenlemek için tıklayın</a:t>
            </a:r>
          </a:p>
          <a:p>
            <a:pPr lvl="1" rtl="0"/>
            <a:r>
              <a:rPr lang="tr-TR" dirty="0"/>
              <a:t>İkinci düzey</a:t>
            </a:r>
          </a:p>
          <a:p>
            <a:pPr lvl="2" rtl="0"/>
            <a:r>
              <a:rPr lang="tr-TR" dirty="0"/>
              <a:t>Üçüncü düzey</a:t>
            </a:r>
          </a:p>
          <a:p>
            <a:pPr lvl="3" rtl="0"/>
            <a:r>
              <a:rPr lang="tr-TR" dirty="0"/>
              <a:t>Dördüncü düzey</a:t>
            </a:r>
          </a:p>
          <a:p>
            <a:pPr lvl="4" rtl="0"/>
            <a:r>
              <a:rPr lang="tr-TR" dirty="0"/>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tr-TR" dirty="0"/>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534C2EF-8A97-4DAF-B099-E567883644D6}" type="slidenum">
              <a:rPr lang="tr-TR" smtClean="0"/>
              <a:t>‹#›</a:t>
            </a:fld>
            <a:endParaRPr lang="tr-TR" dirty="0"/>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3858296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dirty="0"/>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a:t>
            </a:fld>
            <a:endParaRPr lang="tr-TR" dirty="0"/>
          </a:p>
        </p:txBody>
      </p:sp>
    </p:spTree>
    <p:extLst>
      <p:ext uri="{BB962C8B-B14F-4D97-AF65-F5344CB8AC3E}">
        <p14:creationId xmlns:p14="http://schemas.microsoft.com/office/powerpoint/2010/main" val="495106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dirty="0"/>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5</a:t>
            </a:fld>
            <a:endParaRPr lang="tr-TR" dirty="0"/>
          </a:p>
        </p:txBody>
      </p:sp>
    </p:spTree>
    <p:extLst>
      <p:ext uri="{BB962C8B-B14F-4D97-AF65-F5344CB8AC3E}">
        <p14:creationId xmlns:p14="http://schemas.microsoft.com/office/powerpoint/2010/main" val="38128953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6</a:t>
            </a:fld>
            <a:endParaRPr lang="tr-TR" dirty="0"/>
          </a:p>
        </p:txBody>
      </p:sp>
    </p:spTree>
    <p:extLst>
      <p:ext uri="{BB962C8B-B14F-4D97-AF65-F5344CB8AC3E}">
        <p14:creationId xmlns:p14="http://schemas.microsoft.com/office/powerpoint/2010/main" val="10326712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9</a:t>
            </a:fld>
            <a:endParaRPr lang="tr-TR" dirty="0"/>
          </a:p>
        </p:txBody>
      </p:sp>
    </p:spTree>
    <p:extLst>
      <p:ext uri="{BB962C8B-B14F-4D97-AF65-F5344CB8AC3E}">
        <p14:creationId xmlns:p14="http://schemas.microsoft.com/office/powerpoint/2010/main" val="22979822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10</a:t>
            </a:fld>
            <a:endParaRPr lang="tr-TR" dirty="0"/>
          </a:p>
        </p:txBody>
      </p:sp>
    </p:spTree>
    <p:extLst>
      <p:ext uri="{BB962C8B-B14F-4D97-AF65-F5344CB8AC3E}">
        <p14:creationId xmlns:p14="http://schemas.microsoft.com/office/powerpoint/2010/main" val="1587251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11</a:t>
            </a:fld>
            <a:endParaRPr lang="tr-TR" dirty="0"/>
          </a:p>
        </p:txBody>
      </p:sp>
    </p:spTree>
    <p:extLst>
      <p:ext uri="{BB962C8B-B14F-4D97-AF65-F5344CB8AC3E}">
        <p14:creationId xmlns:p14="http://schemas.microsoft.com/office/powerpoint/2010/main" val="1167692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48F97-481A-BA5D-935E-9D8E3A5C5FE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9D544FE8-EEB7-A3E4-6046-DAB6CACD5A4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18A549-723A-ED03-C922-BC2E553F1332}"/>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7BF6689A-FE0E-6CA2-2E76-3800989084C8}"/>
              </a:ext>
            </a:extLst>
          </p:cNvPr>
          <p:cNvSpPr>
            <a:spLocks noGrp="1"/>
          </p:cNvSpPr>
          <p:nvPr>
            <p:ph type="sldNum" sz="quarter" idx="10"/>
          </p:nvPr>
        </p:nvSpPr>
        <p:spPr/>
        <p:txBody>
          <a:bodyPr/>
          <a:lstStyle/>
          <a:p>
            <a:pPr rtl="0"/>
            <a:fld id="{5534C2EF-8A97-4DAF-B099-E567883644D6}" type="slidenum">
              <a:rPr lang="tr-TR" smtClean="0"/>
              <a:t>12</a:t>
            </a:fld>
            <a:endParaRPr lang="tr-TR" dirty="0"/>
          </a:p>
        </p:txBody>
      </p:sp>
    </p:spTree>
    <p:extLst>
      <p:ext uri="{BB962C8B-B14F-4D97-AF65-F5344CB8AC3E}">
        <p14:creationId xmlns:p14="http://schemas.microsoft.com/office/powerpoint/2010/main" val="1664993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13</a:t>
            </a:fld>
            <a:endParaRPr lang="tr-TR" dirty="0"/>
          </a:p>
        </p:txBody>
      </p:sp>
    </p:spTree>
    <p:extLst>
      <p:ext uri="{BB962C8B-B14F-4D97-AF65-F5344CB8AC3E}">
        <p14:creationId xmlns:p14="http://schemas.microsoft.com/office/powerpoint/2010/main" val="40358727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14</a:t>
            </a:fld>
            <a:endParaRPr lang="tr-TR" dirty="0"/>
          </a:p>
        </p:txBody>
      </p:sp>
    </p:spTree>
    <p:extLst>
      <p:ext uri="{BB962C8B-B14F-4D97-AF65-F5344CB8AC3E}">
        <p14:creationId xmlns:p14="http://schemas.microsoft.com/office/powerpoint/2010/main" val="998173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853766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4207220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81126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1987909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68789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7197591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4057936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3794888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860734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6746052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60398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B0FBB-58C9-5E5E-01DF-60E24B9EAD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EF73BAF-C355-4534-116E-D9351805BC2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9B2182E-23A4-AC05-1BA7-5AFB345C6D8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34502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40885-F1BA-94B8-2360-A93AA22ACB3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8AAB5A3-A5A1-6F7A-471A-1810A4D4DE5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5403645-9F76-1BD8-B769-2A77CEABA198}"/>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520621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11CD1-37E6-3E96-7C88-E2E76F0B96E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A0FEE3F-9EC6-688F-9C6E-BFA15D69E7F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14F3272-424C-82CD-88E2-7B25948C6E2D}"/>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9951105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5440701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F0ABC-258D-8AA9-4912-5ADFEF7B666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64B9676-63D9-00AA-F5C4-0081D9745FA4}"/>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A9C08ACA-67B1-E849-5942-FE50CC7E753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749370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9800868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E0BC-160B-211C-8D96-11F244B52657}"/>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7B64D44-763F-6E76-8F63-8B16B03543F1}"/>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A7CCB50B-9E89-B281-605E-9211E110A5D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920554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4752530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C485E2-3DE7-1E35-529A-9A4BEA47467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1B61116-1152-E15F-52DA-6ED2B39BE70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7CCA0EC4-FEA7-C217-2EB7-3EE925D5FEA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3781520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0176010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97EB0-1457-C080-A73F-383A1EE022B8}"/>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0EB443B-6497-F1C0-DC2A-E9F5B5B3BB36}"/>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08B2E6C5-917D-5AC8-E24B-AAE139CB79C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359454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7126657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B316F-2D16-F27E-89B1-31AEE8D8302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84A8B32-AE12-BA02-C610-4B39BD89C5E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70792E1-FB90-ACA4-BAC3-F0316CAFF2B7}"/>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683849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291628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33A38-37D5-20FA-BFCB-1B3167B96D4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F5B7527-84FC-EEF7-C4ED-DBCD4ECF202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216CB92-AADE-DA00-C51F-7B90794B5F52}"/>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9152023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420279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E4C76-C532-30CE-C140-B52752B9EEF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D0DE1EB-A07B-10BD-0086-0F0EF07F47F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E43E184-B037-B0BF-85FD-D871DDA82804}"/>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1138216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5401709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045B5-C032-DC5F-0CB5-B0636B47E78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3D4BA188-4E6A-526B-9E78-C807A16FFA1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F17E19B1-574E-11AB-CEAC-36C169AB8782}"/>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12003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889129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1C9A1-8079-DF55-48B6-08C4DABC810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F6C32E84-DF4C-FDF8-8813-709D14463DA0}"/>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E27A3FB-CB67-E6C5-7E1F-275D1B2EA855}"/>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639932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5043377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352EC-3A2C-C064-7079-7291503934FC}"/>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4177542-DC4C-D880-D1FD-2C07CD39D31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B2271813-8359-2584-3DEC-59EFF753BF70}"/>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5657462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4672377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57BDE-5E7C-4B20-3E8D-A7AC7A9695EA}"/>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8EF61B4-9F5A-1620-0CBA-8EDB3CAAF5E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4D4214D-1152-758C-DCD5-1BE5A2227CCF}"/>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52150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9453902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ADF65-9AFD-56E6-598C-2D47D7AD9DD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4909837-3065-A3C9-5A90-0538FD50386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F873860-9573-0200-3373-3DE2AE54973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6406070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59689940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D33D2-7549-AB40-DCF6-DA0CFDAD97B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36E44203-4F9A-7BCB-F53D-20E6A81646E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946E33C-8868-6875-D742-1364C84F8B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5814619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7509280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53884-2FE4-BB5E-F663-2C8FB38B3DF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A703D785-B31C-5058-8685-1F21D59D096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3AF0039-E027-0E65-3C66-5883276EFD6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91167333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02644392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59694-5A9B-20EF-F439-CA20163107AC}"/>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6E10C2F-E151-6682-1FD6-638026C0A8F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94E271ED-884E-7931-267E-81A41515F874}"/>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5002693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81354007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0BA4D-F952-DDB2-EA18-2752CFD0B4B8}"/>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E410F37-7FE3-67AA-6CD6-38881CDB9BAD}"/>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1483B29-8781-6A95-3C82-3F64001C2ABA}"/>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77182199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05236404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2A7B-C7EC-4F85-2926-55CF88E9AF0B}"/>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A078684-146E-4441-B59F-8D9C8AF09DF9}"/>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669F3F-6714-0BDB-BE63-539826BE77ED}"/>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28938592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80345431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CD07F-9F0F-B45D-AD0B-A2875DDFECB0}"/>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1AB3BA0-8DDF-1D48-FC62-D0C4494E2F0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C60D2215-CDAF-1DD3-B01F-C758B69F7C88}"/>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8660030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54921178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71663-A870-0CF3-6673-D77832E7ACB0}"/>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CE80F84-024C-E184-139A-60ACF45895A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7325779-60EF-8EA3-291B-B2B223DF1A11}"/>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63158920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5678863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2042C-6C95-0D90-D7BF-73141F8092B6}"/>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91C1763-EB05-ACF1-AE1C-235B2C4A407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9F7CECD-4744-A61D-FC5E-A1C563E695A0}"/>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16721188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3CD39-1720-9117-D055-3FB8FFFB4C6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6BE3D1F-4812-A34A-BBF7-7B21573411E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8FFBAD9-8283-389C-D9B7-98FE39A7890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6106607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65E60-21B9-D5D2-85C3-574EE8B88A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2C41471-9627-9E56-826C-FE226418E1E5}"/>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531B2C2-B80D-EA95-D6D4-AB21119E22F5}"/>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54857781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84BD3-0D5A-4272-9616-A518A551409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17A6447-2933-BD5A-E595-013D0B97C0F6}"/>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D6E9CC6-C89B-D5CF-E6E3-18EA21A176C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64077667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C9958-8E8A-3C85-8E40-8BD175C253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F68D774-E0D0-EA57-2D08-F817F1D4CF7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F28D7903-B111-5E52-F8F7-A03708B2E21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093932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tr-TR"/>
              <a:t>Asıl başlık stilini düzenlemek için tıklayın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9/15/2026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31388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917950F5-4EF9-4281-A5A8-695D3818B85E}" type="datetime1">
              <a:rPr lang="tr-TR" smtClean="0"/>
              <a:t>15.09.2026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87615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tr-TR"/>
              <a:t>Asıl başlık stilini düzenlemek için tıklayın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smtClean="0"/>
              <a:pPr/>
              <a:t>9/15/2026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66722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pPr rtl="0"/>
            <a:fld id="{92904D77-82CF-4AE8-99E2-CE41C044B7CE}" type="datetime1">
              <a:rPr lang="tr-TR" smtClean="0"/>
              <a:t>15.09.2026</a:t>
            </a:fld>
            <a:endParaRPr lang="tr-TR" dirty="0"/>
          </a:p>
        </p:txBody>
      </p:sp>
      <p:sp>
        <p:nvSpPr>
          <p:cNvPr id="6" name="Footer Placeholder 5"/>
          <p:cNvSpPr>
            <a:spLocks noGrp="1"/>
          </p:cNvSpPr>
          <p:nvPr>
            <p:ph type="ftr" sz="quarter" idx="11"/>
          </p:nvPr>
        </p:nvSpPr>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88264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1447191" y="2824269"/>
            <a:ext cx="4645152" cy="2644457"/>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6412362" y="2821491"/>
            <a:ext cx="4645152" cy="263737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pPr rtl="0"/>
            <a:fld id="{B9C7B0B8-9CA5-4CEB-A338-820CFC3D4256}" type="datetime1">
              <a:rPr lang="tr-TR" smtClean="0"/>
              <a:t>15.09.2026</a:t>
            </a:fld>
            <a:endParaRPr lang="tr-TR" dirty="0"/>
          </a:p>
        </p:txBody>
      </p:sp>
      <p:sp>
        <p:nvSpPr>
          <p:cNvPr id="8" name="Footer Placeholder 7"/>
          <p:cNvSpPr>
            <a:spLocks noGrp="1"/>
          </p:cNvSpPr>
          <p:nvPr>
            <p:ph type="ftr" sz="quarter" idx="11"/>
          </p:nvPr>
        </p:nvSpPr>
        <p:spPr/>
        <p:txBody>
          <a:bodyPr/>
          <a:lstStyle/>
          <a:p>
            <a:pPr rtl="0"/>
            <a:r>
              <a:rPr lang="tr-TR"/>
              <a:t>Alt bilgi ekleme</a:t>
            </a:r>
            <a:endParaRPr lang="tr-TR" dirty="0"/>
          </a:p>
        </p:txBody>
      </p:sp>
      <p:sp>
        <p:nvSpPr>
          <p:cNvPr id="9" name="Slide Number Placeholder 8"/>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38372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pPr rtl="0"/>
            <a:fld id="{0A027EFB-CA09-4369-AE02-36C3D9548325}" type="datetime1">
              <a:rPr lang="tr-TR" smtClean="0"/>
              <a:t>15.09.2026</a:t>
            </a:fld>
            <a:endParaRPr lang="tr-TR" dirty="0"/>
          </a:p>
        </p:txBody>
      </p:sp>
      <p:sp>
        <p:nvSpPr>
          <p:cNvPr id="4" name="Footer Placeholder 3"/>
          <p:cNvSpPr>
            <a:spLocks noGrp="1"/>
          </p:cNvSpPr>
          <p:nvPr>
            <p:ph type="ftr" sz="quarter" idx="11"/>
          </p:nvPr>
        </p:nvSpPr>
        <p:spPr/>
        <p:txBody>
          <a:bodyPr/>
          <a:lstStyle/>
          <a:p>
            <a:pPr rtl="0"/>
            <a:r>
              <a:rPr lang="tr-TR"/>
              <a:t>Alt bilgi ekleme</a:t>
            </a:r>
            <a:endParaRPr lang="tr-TR" dirty="0"/>
          </a:p>
        </p:txBody>
      </p:sp>
      <p:sp>
        <p:nvSpPr>
          <p:cNvPr id="5" name="Slide Number Placeholder 4"/>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3478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0A66AF7E-D2DB-4CC4-82B8-78CAE6A8CFEF}" type="datetime1">
              <a:rPr lang="tr-TR" smtClean="0"/>
              <a:t>15.09.2026</a:t>
            </a:fld>
            <a:endParaRPr lang="tr-TR" dirty="0"/>
          </a:p>
        </p:txBody>
      </p:sp>
      <p:sp>
        <p:nvSpPr>
          <p:cNvPr id="3" name="Footer Placeholder 2"/>
          <p:cNvSpPr>
            <a:spLocks noGrp="1"/>
          </p:cNvSpPr>
          <p:nvPr>
            <p:ph type="ftr" sz="quarter" idx="11"/>
          </p:nvPr>
        </p:nvSpPr>
        <p:spPr/>
        <p:txBody>
          <a:bodyPr/>
          <a:lstStyle/>
          <a:p>
            <a:pPr rtl="0"/>
            <a:r>
              <a:rPr lang="tr-TR"/>
              <a:t>Alt bilgi ekleme</a:t>
            </a:r>
            <a:endParaRPr lang="tr-TR" dirty="0"/>
          </a:p>
        </p:txBody>
      </p:sp>
      <p:sp>
        <p:nvSpPr>
          <p:cNvPr id="4" name="Slide Number Placeholder 3"/>
          <p:cNvSpPr>
            <a:spLocks noGrp="1"/>
          </p:cNvSpPr>
          <p:nvPr>
            <p:ph type="sldNum" sz="quarter" idx="12"/>
          </p:nvPr>
        </p:nvSpPr>
        <p:spPr/>
        <p:txBody>
          <a:bodyPr/>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3735983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tr-TR"/>
              <a:t>Asıl başlık stilini düzenlemek için tıklayın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pPr rtl="0"/>
            <a:fld id="{4CDABFF7-3D0D-4A99-AE33-313429C55D62}" type="datetime1">
              <a:rPr lang="tr-TR" smtClean="0"/>
              <a:t>15.09.2026</a:t>
            </a:fld>
            <a:endParaRPr lang="tr-TR" dirty="0"/>
          </a:p>
        </p:txBody>
      </p:sp>
      <p:sp>
        <p:nvSpPr>
          <p:cNvPr id="6" name="Footer Placeholder 5"/>
          <p:cNvSpPr>
            <a:spLocks noGrp="1"/>
          </p:cNvSpPr>
          <p:nvPr>
            <p:ph type="ftr" sz="quarter" idx="11"/>
          </p:nvPr>
        </p:nvSpPr>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pPr/>
              <a:t>‹#›</a:t>
            </a:fld>
            <a:endParaRPr lang="tr-TR"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8464554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pPr rtl="0"/>
            <a:fld id="{4CDABFF7-3D0D-4A99-AE33-313429C55D62}" type="datetime1">
              <a:rPr lang="tr-TR" smtClean="0"/>
              <a:t>15.09.2026</a:t>
            </a:fld>
            <a:endParaRPr lang="tr-TR" dirty="0"/>
          </a:p>
        </p:txBody>
      </p:sp>
      <p:sp>
        <p:nvSpPr>
          <p:cNvPr id="6" name="Footer Placeholder 5"/>
          <p:cNvSpPr>
            <a:spLocks noGrp="1"/>
          </p:cNvSpPr>
          <p:nvPr>
            <p:ph type="ftr" sz="quarter" idx="11"/>
          </p:nvPr>
        </p:nvSpPr>
        <p:spPr>
          <a:xfrm>
            <a:off x="1447382" y="318640"/>
            <a:ext cx="5541004" cy="320931"/>
          </a:xfrm>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pPr/>
              <a:t>‹#›</a:t>
            </a:fld>
            <a:endParaRPr lang="tr-TR"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784546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0D68E81F-B8C7-40CF-B733-614E93C2CEE9}" type="datetime1">
              <a:rPr lang="tr-TR" smtClean="0"/>
              <a:t>15.09.2026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30603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B00520EE-9605-42C3-870F-432FC644B2BB}" type="datetime1">
              <a:rPr lang="tr-TR" smtClean="0"/>
              <a:t>15.09.2026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1607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esim Yazılı İki Resim">
    <p:spTree>
      <p:nvGrpSpPr>
        <p:cNvPr id="1" name=""/>
        <p:cNvGrpSpPr/>
        <p:nvPr/>
      </p:nvGrpSpPr>
      <p:grpSpPr>
        <a:xfrm>
          <a:off x="0" y="0"/>
          <a:ext cx="0" cy="0"/>
          <a:chOff x="0" y="0"/>
          <a:chExt cx="0" cy="0"/>
        </a:xfrm>
      </p:grpSpPr>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Başlık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rtl="0"/>
            <a:r>
              <a:rPr lang="tr-TR"/>
              <a:t>Asıl başlık stilini düzenlemek için tıklayın</a:t>
            </a:r>
            <a:endParaRPr lang="tr-TR" dirty="0"/>
          </a:p>
        </p:txBody>
      </p:sp>
      <p:sp>
        <p:nvSpPr>
          <p:cNvPr id="7" name="Serbest Biçimli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7" name="Metin Yer Tutucusu 16"/>
          <p:cNvSpPr>
            <a:spLocks noGrp="1"/>
          </p:cNvSpPr>
          <p:nvPr>
            <p:ph type="body" sz="quarter" idx="14"/>
          </p:nvPr>
        </p:nvSpPr>
        <p:spPr>
          <a:xfrm>
            <a:off x="1028581" y="5181600"/>
            <a:ext cx="3566160" cy="493776"/>
          </a:xfrm>
        </p:spPr>
        <p:txBody>
          <a:bodyPr rtlCol="0">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
        <p:nvSpPr>
          <p:cNvPr id="18" name="Serbest Biçimli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9" name="Resim Yer Tutucusu 18" descr="Resim eklemek için boş yer tutucu. Yer tutucuya tıklayın ve eklemek istediğiniz resmi seçin"/>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20" name="Metin Yer Tutucusu 16"/>
          <p:cNvSpPr>
            <a:spLocks noGrp="1"/>
          </p:cNvSpPr>
          <p:nvPr>
            <p:ph type="body" sz="quarter" idx="16"/>
          </p:nvPr>
        </p:nvSpPr>
        <p:spPr>
          <a:xfrm>
            <a:off x="5566714" y="5181600"/>
            <a:ext cx="3566160" cy="493776"/>
          </a:xfrm>
        </p:spPr>
        <p:txBody>
          <a:bodyPr rtlCol="0">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eş Resim">
    <p:spTree>
      <p:nvGrpSpPr>
        <p:cNvPr id="1" name=""/>
        <p:cNvGrpSpPr/>
        <p:nvPr/>
      </p:nvGrpSpPr>
      <p:grpSpPr>
        <a:xfrm>
          <a:off x="0" y="0"/>
          <a:ext cx="0" cy="0"/>
          <a:chOff x="0" y="0"/>
          <a:chExt cx="0" cy="0"/>
        </a:xfrm>
      </p:grpSpPr>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Başlık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rtl="0"/>
            <a:r>
              <a:rPr lang="tr-TR"/>
              <a:t>Asıl başlık stilini düzenlemek için tıklayın</a:t>
            </a:r>
            <a:endParaRPr lang="tr-TR" dirty="0"/>
          </a:p>
        </p:txBody>
      </p:sp>
      <p:sp>
        <p:nvSpPr>
          <p:cNvPr id="8" name="Serbest Biçimli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9" name="Resim Yer Tutucusu 8" descr="Resim eklemek için boş yer tutucu. Yer tutucuya tıklayın ve eklemek istediğiniz resmi seçin"/>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0" name="Serbest Biçimli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1" name="Resim Yer Tutucusu 10" descr="Resim eklemek için boş yer tutucu. Yer tutucuya tıklayın ve eklemek istediğiniz resmi seçin"/>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2" name="Serbest Biçimli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3" name="Resim Yer Tutucusu 12" descr="Resim eklemek için boş yer tutucu. Yer tutucuya tıklayın ve eklemek istediğiniz resmi seçin"/>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4" name="Serbest Biçimli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20" name="Serbest Biçimli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21" name="Resim Yer Tutucusu 20" descr="Resim eklemek için boş yer tutucu. Yer tutucuya tıklayın ve eklemek istediğiniz resmi seçin"/>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5">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rtl="0"/>
            <a:fld id="{4CDABFF7-3D0D-4A99-AE33-313429C55D62}" type="datetime1">
              <a:rPr lang="tr-TR" smtClean="0"/>
              <a:t>15.09.2026</a:t>
            </a:fld>
            <a:endParaRPr lang="tr-TR"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rtl="0"/>
            <a:r>
              <a:rPr lang="tr-TR"/>
              <a:t>Alt bilgi ekleme</a:t>
            </a:r>
            <a:endParaRPr lang="tr-TR"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pPr rtl="0"/>
            <a:fld id="{289D71E3-7D81-4C24-B9D8-6B108755C64C}" type="slidenum">
              <a:rPr lang="tr-TR" smtClean="0"/>
              <a:pPr/>
              <a:t>‹#›</a:t>
            </a:fld>
            <a:endParaRPr lang="tr-TR"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1" name="Resim 10">
            <a:extLst>
              <a:ext uri="{FF2B5EF4-FFF2-40B4-BE49-F238E27FC236}">
                <a16:creationId xmlns:a16="http://schemas.microsoft.com/office/drawing/2014/main" id="{1A04E70D-1224-4A75-BABD-36E85B48D298}"/>
              </a:ext>
            </a:extLst>
          </p:cNvPr>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Tree>
    <p:extLst>
      <p:ext uri="{BB962C8B-B14F-4D97-AF65-F5344CB8AC3E}">
        <p14:creationId xmlns:p14="http://schemas.microsoft.com/office/powerpoint/2010/main" val="3609747246"/>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660" r:id="rId12"/>
    <p:sldLayoutId id="2147483661"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7.gif"/><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slide" Target="slide38.xml"/><Relationship Id="rId3" Type="http://schemas.openxmlformats.org/officeDocument/2006/relationships/slide" Target="slide6.xml"/><Relationship Id="rId7" Type="http://schemas.openxmlformats.org/officeDocument/2006/relationships/slide" Target="slide9.xml"/><Relationship Id="rId12" Type="http://schemas.openxmlformats.org/officeDocument/2006/relationships/slide" Target="slide28.xml"/><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slide" Target="slide17.xml"/><Relationship Id="rId11" Type="http://schemas.openxmlformats.org/officeDocument/2006/relationships/slide" Target="slide18.xml"/><Relationship Id="rId5" Type="http://schemas.openxmlformats.org/officeDocument/2006/relationships/slide" Target="slide3.xml"/><Relationship Id="rId10" Type="http://schemas.openxmlformats.org/officeDocument/2006/relationships/slide" Target="slide13.xml"/><Relationship Id="rId4" Type="http://schemas.openxmlformats.org/officeDocument/2006/relationships/slide" Target="slide4.xml"/><Relationship Id="rId9" Type="http://schemas.openxmlformats.org/officeDocument/2006/relationships/slide" Target="slide10.xml"/><Relationship Id="rId1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slide" Target="slide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hyperlink" Target="https://ders.eba.gov.tr/ders/proxy/VCollabPlayer_v0.0.1064/index.html#/main/curriculumResource?resourceID=63c076451e7fbbd14870627408def2c4&amp;resourceTypeID=3&amp;loc=10&amp;showCurriculumPath=false" TargetMode="External"/><Relationship Id="rId3" Type="http://schemas.openxmlformats.org/officeDocument/2006/relationships/slide" Target="slide7.xml"/><Relationship Id="rId7" Type="http://schemas.openxmlformats.org/officeDocument/2006/relationships/image" Target="../media/image24.pn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hyperlink" Target="https://ders.eba.gov.tr/ders/proxy/VCollabPlayer_v0.0.1064/index.html#/main/curriculumResource?resourceID=2edd5069ff032e00a221a9a0545791bf&amp;resourceTypeID=3&amp;loc=10&amp;showCurriculumPath=false" TargetMode="External"/><Relationship Id="rId11" Type="http://schemas.openxmlformats.org/officeDocument/2006/relationships/image" Target="../media/image26.png"/><Relationship Id="rId5" Type="http://schemas.openxmlformats.org/officeDocument/2006/relationships/image" Target="../media/image23.png"/><Relationship Id="rId10" Type="http://schemas.openxmlformats.org/officeDocument/2006/relationships/hyperlink" Target="https://ders.eba.gov.tr/ders/proxy/VCollabPlayer_v0.0.1064/index.html#/main/curriculumResource?resourceID=c5c2fbcab508be24681e00d60dabd6ac&amp;resourceTypeID=3&amp;loc=10&amp;showCurriculumPath=false" TargetMode="External"/><Relationship Id="rId4" Type="http://schemas.openxmlformats.org/officeDocument/2006/relationships/image" Target="../media/image20.png"/><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slide" Target="slide3.xml"/><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5" Type="http://schemas.openxmlformats.org/officeDocument/2006/relationships/image" Target="../media/image3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 Id="rId1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39.jpg"/></Relationships>
</file>

<file path=ppt/slides/_rels/slide11.xml.rels><?xml version="1.0" encoding="UTF-8" standalone="yes"?>
<Relationships xmlns="http://schemas.openxmlformats.org/package/2006/relationships"><Relationship Id="rId8" Type="http://schemas.openxmlformats.org/officeDocument/2006/relationships/image" Target="../media/image45.jpg"/><Relationship Id="rId3" Type="http://schemas.openxmlformats.org/officeDocument/2006/relationships/slide" Target="slide3.xml"/><Relationship Id="rId7" Type="http://schemas.openxmlformats.org/officeDocument/2006/relationships/image" Target="../media/image44.jpg"/><Relationship Id="rId12" Type="http://schemas.openxmlformats.org/officeDocument/2006/relationships/image" Target="../media/image4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3.jpg"/><Relationship Id="rId11" Type="http://schemas.openxmlformats.org/officeDocument/2006/relationships/image" Target="../media/image48.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jpg"/><Relationship Id="rId9" Type="http://schemas.openxmlformats.org/officeDocument/2006/relationships/image" Target="../media/image46.png"/></Relationships>
</file>

<file path=ppt/slides/_rels/slide12.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audio" Target="../media/audio4.wav"/><Relationship Id="rId7" Type="http://schemas.openxmlformats.org/officeDocument/2006/relationships/hyperlink" Target="https://ders.eba.gov.tr/ders/proxy/VCollabPlayer_v0.0.1064/index.html#/main/curriculumResource?resourceID=b3ec73b3a189e78a00451537774edb5f&amp;resourceTypeID=3&amp;loc=10&amp;showCurriculumPath=false"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slide" Target="slide7.xml"/></Relationships>
</file>

<file path=ppt/slides/_rels/slide13.xml.rels><?xml version="1.0" encoding="UTF-8" standalone="yes"?>
<Relationships xmlns="http://schemas.openxmlformats.org/package/2006/relationships"><Relationship Id="rId3" Type="http://schemas.openxmlformats.org/officeDocument/2006/relationships/image" Target="../media/image53.jpg"/><Relationship Id="rId7" Type="http://schemas.openxmlformats.org/officeDocument/2006/relationships/slide" Target="slide3.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jpg"/><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slide" Target="slide7.xml"/><Relationship Id="rId7" Type="http://schemas.openxmlformats.org/officeDocument/2006/relationships/image" Target="../media/image59.png"/><Relationship Id="rId2" Type="http://schemas.openxmlformats.org/officeDocument/2006/relationships/audio" Target="../media/audio5.wav"/><Relationship Id="rId1" Type="http://schemas.openxmlformats.org/officeDocument/2006/relationships/slideLayout" Target="../slideLayouts/slideLayout7.xml"/><Relationship Id="rId6" Type="http://schemas.openxmlformats.org/officeDocument/2006/relationships/hyperlink" Target="https://ders.eba.gov.tr/ders/proxy/VCollabPlayer_v0.0.1064/index.html#/main/curriculumResource?resourceID=c0a261db4896dd083726c3cc3db1ddb2&amp;resourceTypeID=3&amp;loc=10&amp;showCurriculumPath=false" TargetMode="External"/><Relationship Id="rId5" Type="http://schemas.openxmlformats.org/officeDocument/2006/relationships/image" Target="../media/image58.png"/><Relationship Id="rId4" Type="http://schemas.openxmlformats.org/officeDocument/2006/relationships/image" Target="../media/image57.png"/></Relationships>
</file>

<file path=ppt/slides/_rels/slide16.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slide" Target="slide7.xml"/><Relationship Id="rId7" Type="http://schemas.openxmlformats.org/officeDocument/2006/relationships/hyperlink" Target="https://ders.eba.gov.tr/ders/proxy/VCollabPlayer_v0.0.1064/index.html#/main/curriculumResource?resourceID=8a8bac4bd34ce7226a89887cf75de637&amp;resourceTypeID=3&amp;loc=10&amp;showCurriculumPath=false" TargetMode="Externa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17.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audio" Target="../media/audio6.wav"/><Relationship Id="rId7" Type="http://schemas.openxmlformats.org/officeDocument/2006/relationships/image" Target="../media/image66.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slide" Target="slide3.xml"/><Relationship Id="rId9" Type="http://schemas.openxmlformats.org/officeDocument/2006/relationships/slide" Target="slide18.xml"/></Relationships>
</file>

<file path=ppt/slides/_rels/slide18.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19.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9.wav"/><Relationship Id="rId10" Type="http://schemas.openxmlformats.org/officeDocument/2006/relationships/image" Target="../media/image72.gif"/><Relationship Id="rId4" Type="http://schemas.openxmlformats.org/officeDocument/2006/relationships/audio" Target="../media/audio8.wav"/><Relationship Id="rId9" Type="http://schemas.openxmlformats.org/officeDocument/2006/relationships/image" Target="../media/image71.gif"/><Relationship Id="rId14" Type="http://schemas.openxmlformats.org/officeDocument/2006/relationships/slide" Target="slide3.xml"/></Relationships>
</file>

<file path=ppt/slides/_rels/slide19.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20.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8.wav"/><Relationship Id="rId10" Type="http://schemas.openxmlformats.org/officeDocument/2006/relationships/image" Target="../media/image72.gif"/><Relationship Id="rId4" Type="http://schemas.openxmlformats.org/officeDocument/2006/relationships/audio" Target="../media/audio9.wav"/><Relationship Id="rId9" Type="http://schemas.openxmlformats.org/officeDocument/2006/relationships/image" Target="../media/image71.gif"/><Relationship Id="rId14" Type="http://schemas.openxmlformats.org/officeDocument/2006/relationships/slide" Target="slide3.xml"/></Relationships>
</file>

<file path=ppt/slides/_rels/slide20.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21.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9.wav"/><Relationship Id="rId10" Type="http://schemas.openxmlformats.org/officeDocument/2006/relationships/image" Target="../media/image72.gif"/><Relationship Id="rId4" Type="http://schemas.openxmlformats.org/officeDocument/2006/relationships/audio" Target="../media/audio8.wav"/><Relationship Id="rId9" Type="http://schemas.openxmlformats.org/officeDocument/2006/relationships/image" Target="../media/image71.gif"/><Relationship Id="rId14" Type="http://schemas.openxmlformats.org/officeDocument/2006/relationships/slide" Target="slide3.xml"/></Relationships>
</file>

<file path=ppt/slides/_rels/slide21.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22.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8.wav"/><Relationship Id="rId10" Type="http://schemas.openxmlformats.org/officeDocument/2006/relationships/image" Target="../media/image72.gif"/><Relationship Id="rId4" Type="http://schemas.openxmlformats.org/officeDocument/2006/relationships/audio" Target="../media/audio9.wav"/><Relationship Id="rId9" Type="http://schemas.openxmlformats.org/officeDocument/2006/relationships/image" Target="../media/image71.gif"/><Relationship Id="rId14" Type="http://schemas.openxmlformats.org/officeDocument/2006/relationships/slide" Target="slide3.xml"/></Relationships>
</file>

<file path=ppt/slides/_rels/slide22.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23.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9.wav"/><Relationship Id="rId10" Type="http://schemas.openxmlformats.org/officeDocument/2006/relationships/image" Target="../media/image72.gif"/><Relationship Id="rId4" Type="http://schemas.openxmlformats.org/officeDocument/2006/relationships/audio" Target="../media/audio8.wav"/><Relationship Id="rId9" Type="http://schemas.openxmlformats.org/officeDocument/2006/relationships/image" Target="../media/image71.gif"/><Relationship Id="rId14" Type="http://schemas.openxmlformats.org/officeDocument/2006/relationships/slide" Target="slide3.xml"/></Relationships>
</file>

<file path=ppt/slides/_rels/slide23.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24.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9.wav"/><Relationship Id="rId10" Type="http://schemas.openxmlformats.org/officeDocument/2006/relationships/image" Target="../media/image72.gif"/><Relationship Id="rId4" Type="http://schemas.openxmlformats.org/officeDocument/2006/relationships/audio" Target="../media/audio8.wav"/><Relationship Id="rId9" Type="http://schemas.openxmlformats.org/officeDocument/2006/relationships/image" Target="../media/image71.gif"/><Relationship Id="rId14" Type="http://schemas.openxmlformats.org/officeDocument/2006/relationships/slide" Target="slide3.xml"/></Relationships>
</file>

<file path=ppt/slides/_rels/slide24.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25.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8.wav"/><Relationship Id="rId10" Type="http://schemas.openxmlformats.org/officeDocument/2006/relationships/image" Target="../media/image72.gif"/><Relationship Id="rId4" Type="http://schemas.openxmlformats.org/officeDocument/2006/relationships/audio" Target="../media/audio9.wav"/><Relationship Id="rId9" Type="http://schemas.openxmlformats.org/officeDocument/2006/relationships/image" Target="../media/image71.gif"/><Relationship Id="rId14" Type="http://schemas.openxmlformats.org/officeDocument/2006/relationships/slide" Target="slide3.xml"/></Relationships>
</file>

<file path=ppt/slides/_rels/slide25.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26.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9.wav"/><Relationship Id="rId10" Type="http://schemas.openxmlformats.org/officeDocument/2006/relationships/image" Target="../media/image72.gif"/><Relationship Id="rId4" Type="http://schemas.openxmlformats.org/officeDocument/2006/relationships/audio" Target="../media/audio8.wav"/><Relationship Id="rId9" Type="http://schemas.openxmlformats.org/officeDocument/2006/relationships/image" Target="../media/image71.gif"/><Relationship Id="rId14" Type="http://schemas.openxmlformats.org/officeDocument/2006/relationships/slide" Target="slide3.xml"/></Relationships>
</file>

<file path=ppt/slides/_rels/slide26.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4.png"/><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27.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8.wav"/><Relationship Id="rId10" Type="http://schemas.openxmlformats.org/officeDocument/2006/relationships/image" Target="../media/image72.gif"/><Relationship Id="rId4" Type="http://schemas.openxmlformats.org/officeDocument/2006/relationships/audio" Target="../media/audio9.wav"/><Relationship Id="rId9" Type="http://schemas.openxmlformats.org/officeDocument/2006/relationships/image" Target="../media/image71.gif"/><Relationship Id="rId14" Type="http://schemas.openxmlformats.org/officeDocument/2006/relationships/slide" Target="slide3.xml"/></Relationships>
</file>

<file path=ppt/slides/_rels/slide27.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slide" Target="slide28.xml"/><Relationship Id="rId3" Type="http://schemas.openxmlformats.org/officeDocument/2006/relationships/audio" Target="../media/audio7.wav"/><Relationship Id="rId7" Type="http://schemas.openxmlformats.org/officeDocument/2006/relationships/image" Target="../media/image69.png"/><Relationship Id="rId12" Type="http://schemas.openxmlformats.org/officeDocument/2006/relationships/slide" Target="slide3.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audio" Target="../media/audio9.wav"/><Relationship Id="rId10" Type="http://schemas.openxmlformats.org/officeDocument/2006/relationships/image" Target="../media/image72.gif"/><Relationship Id="rId4" Type="http://schemas.openxmlformats.org/officeDocument/2006/relationships/audio" Target="../media/audio8.wav"/><Relationship Id="rId9" Type="http://schemas.openxmlformats.org/officeDocument/2006/relationships/image" Target="../media/image71.gif"/></Relationships>
</file>

<file path=ppt/slides/_rels/slide28.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29.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9.wav"/><Relationship Id="rId5" Type="http://schemas.openxmlformats.org/officeDocument/2006/relationships/audio" Target="../media/audio8.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29.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30.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8.wav"/><Relationship Id="rId5" Type="http://schemas.openxmlformats.org/officeDocument/2006/relationships/audio" Target="../media/audio9.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30.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3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9.wav"/><Relationship Id="rId5" Type="http://schemas.openxmlformats.org/officeDocument/2006/relationships/audio" Target="../media/audio8.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31.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3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8.wav"/><Relationship Id="rId5" Type="http://schemas.openxmlformats.org/officeDocument/2006/relationships/audio" Target="../media/audio9.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32.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3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9.wav"/><Relationship Id="rId5" Type="http://schemas.openxmlformats.org/officeDocument/2006/relationships/audio" Target="../media/audio8.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33.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3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8.wav"/><Relationship Id="rId5" Type="http://schemas.openxmlformats.org/officeDocument/2006/relationships/audio" Target="../media/audio9.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34.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3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9.wav"/><Relationship Id="rId5" Type="http://schemas.openxmlformats.org/officeDocument/2006/relationships/audio" Target="../media/audio8.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35.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3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9.wav"/><Relationship Id="rId5" Type="http://schemas.openxmlformats.org/officeDocument/2006/relationships/audio" Target="../media/audio8.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36.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slideLayout" Target="../slideLayouts/slideLayout7.xml"/><Relationship Id="rId7" Type="http://schemas.openxmlformats.org/officeDocument/2006/relationships/slide" Target="slide3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9.wav"/><Relationship Id="rId5" Type="http://schemas.openxmlformats.org/officeDocument/2006/relationships/audio" Target="../media/audio8.wav"/><Relationship Id="rId10" Type="http://schemas.openxmlformats.org/officeDocument/2006/relationships/image" Target="../media/image75.png"/><Relationship Id="rId4" Type="http://schemas.openxmlformats.org/officeDocument/2006/relationships/audio" Target="../media/audio10.wav"/><Relationship Id="rId9" Type="http://schemas.openxmlformats.org/officeDocument/2006/relationships/slide" Target="slide3.xml"/></Relationships>
</file>

<file path=ppt/slides/_rels/slide37.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slideLayout" Target="../slideLayouts/slideLayout7.xml"/><Relationship Id="rId7" Type="http://schemas.openxmlformats.org/officeDocument/2006/relationships/slide" Target="slide38.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8.wav"/><Relationship Id="rId5" Type="http://schemas.openxmlformats.org/officeDocument/2006/relationships/audio" Target="../media/audio9.wav"/><Relationship Id="rId4" Type="http://schemas.openxmlformats.org/officeDocument/2006/relationships/audio" Target="../media/audio10.wav"/><Relationship Id="rId9" Type="http://schemas.openxmlformats.org/officeDocument/2006/relationships/image" Target="../media/image75.png"/></Relationships>
</file>

<file path=ppt/slides/_rels/slide3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 Target="slide3.xml"/><Relationship Id="rId7" Type="http://schemas.openxmlformats.org/officeDocument/2006/relationships/diagramColors" Target="../diagrams/colors1.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slide" Target="slide39.xml"/></Relationships>
</file>

<file path=ppt/slides/_rels/slide39.xml.rels><?xml version="1.0" encoding="UTF-8" standalone="yes"?>
<Relationships xmlns="http://schemas.openxmlformats.org/package/2006/relationships"><Relationship Id="rId13" Type="http://schemas.openxmlformats.org/officeDocument/2006/relationships/image" Target="../media/image81.png"/><Relationship Id="rId18" Type="http://schemas.openxmlformats.org/officeDocument/2006/relationships/slide" Target="slide50.xml"/><Relationship Id="rId26" Type="http://schemas.openxmlformats.org/officeDocument/2006/relationships/slide" Target="slide82.xml"/><Relationship Id="rId39" Type="http://schemas.openxmlformats.org/officeDocument/2006/relationships/image" Target="../media/image94.png"/><Relationship Id="rId21" Type="http://schemas.openxmlformats.org/officeDocument/2006/relationships/image" Target="../media/image85.png"/><Relationship Id="rId34" Type="http://schemas.openxmlformats.org/officeDocument/2006/relationships/slide" Target="slide62.xml"/><Relationship Id="rId42" Type="http://schemas.openxmlformats.org/officeDocument/2006/relationships/slide" Target="slide83.xml"/><Relationship Id="rId47" Type="http://schemas.openxmlformats.org/officeDocument/2006/relationships/image" Target="../media/image98.png"/><Relationship Id="rId50" Type="http://schemas.openxmlformats.org/officeDocument/2006/relationships/slide" Target="slide76.xml"/><Relationship Id="rId55" Type="http://schemas.openxmlformats.org/officeDocument/2006/relationships/image" Target="../media/image102.png"/><Relationship Id="rId7" Type="http://schemas.openxmlformats.org/officeDocument/2006/relationships/image" Target="../media/image78.png"/><Relationship Id="rId2" Type="http://schemas.openxmlformats.org/officeDocument/2006/relationships/notesSlide" Target="../notesSlides/notesSlide23.xml"/><Relationship Id="rId16" Type="http://schemas.openxmlformats.org/officeDocument/2006/relationships/slide" Target="slide48.xml"/><Relationship Id="rId29" Type="http://schemas.openxmlformats.org/officeDocument/2006/relationships/image" Target="../media/image89.png"/><Relationship Id="rId11" Type="http://schemas.openxmlformats.org/officeDocument/2006/relationships/image" Target="../media/image80.png"/><Relationship Id="rId24" Type="http://schemas.openxmlformats.org/officeDocument/2006/relationships/slide" Target="slide81.xml"/><Relationship Id="rId32" Type="http://schemas.openxmlformats.org/officeDocument/2006/relationships/slide" Target="slide60.xml"/><Relationship Id="rId37" Type="http://schemas.openxmlformats.org/officeDocument/2006/relationships/image" Target="../media/image93.png"/><Relationship Id="rId40" Type="http://schemas.openxmlformats.org/officeDocument/2006/relationships/slide" Target="slide68.xml"/><Relationship Id="rId45" Type="http://schemas.openxmlformats.org/officeDocument/2006/relationships/image" Target="../media/image97.png"/><Relationship Id="rId53" Type="http://schemas.openxmlformats.org/officeDocument/2006/relationships/image" Target="../media/image101.png"/><Relationship Id="rId5" Type="http://schemas.openxmlformats.org/officeDocument/2006/relationships/image" Target="../media/image77.png"/><Relationship Id="rId10" Type="http://schemas.openxmlformats.org/officeDocument/2006/relationships/slide" Target="slide42.xml"/><Relationship Id="rId19" Type="http://schemas.openxmlformats.org/officeDocument/2006/relationships/image" Target="../media/image84.png"/><Relationship Id="rId31" Type="http://schemas.openxmlformats.org/officeDocument/2006/relationships/image" Target="../media/image90.png"/><Relationship Id="rId44" Type="http://schemas.openxmlformats.org/officeDocument/2006/relationships/slide" Target="slide70.xml"/><Relationship Id="rId52" Type="http://schemas.openxmlformats.org/officeDocument/2006/relationships/slide" Target="slide84.xml"/><Relationship Id="rId4" Type="http://schemas.openxmlformats.org/officeDocument/2006/relationships/image" Target="../media/image76.jpeg"/><Relationship Id="rId9" Type="http://schemas.openxmlformats.org/officeDocument/2006/relationships/image" Target="../media/image79.png"/><Relationship Id="rId14" Type="http://schemas.openxmlformats.org/officeDocument/2006/relationships/slide" Target="slide46.xml"/><Relationship Id="rId22" Type="http://schemas.openxmlformats.org/officeDocument/2006/relationships/slide" Target="slide54.xml"/><Relationship Id="rId27" Type="http://schemas.openxmlformats.org/officeDocument/2006/relationships/image" Target="../media/image88.png"/><Relationship Id="rId30" Type="http://schemas.openxmlformats.org/officeDocument/2006/relationships/slide" Target="slide58.xml"/><Relationship Id="rId35" Type="http://schemas.openxmlformats.org/officeDocument/2006/relationships/image" Target="../media/image92.png"/><Relationship Id="rId43" Type="http://schemas.openxmlformats.org/officeDocument/2006/relationships/image" Target="../media/image96.png"/><Relationship Id="rId48" Type="http://schemas.openxmlformats.org/officeDocument/2006/relationships/slide" Target="slide74.xml"/><Relationship Id="rId8" Type="http://schemas.openxmlformats.org/officeDocument/2006/relationships/slide" Target="slide80.xml"/><Relationship Id="rId51" Type="http://schemas.openxmlformats.org/officeDocument/2006/relationships/image" Target="../media/image100.png"/><Relationship Id="rId3" Type="http://schemas.openxmlformats.org/officeDocument/2006/relationships/slide" Target="slide3.xml"/><Relationship Id="rId12" Type="http://schemas.openxmlformats.org/officeDocument/2006/relationships/slide" Target="slide44.xml"/><Relationship Id="rId17" Type="http://schemas.openxmlformats.org/officeDocument/2006/relationships/image" Target="../media/image83.png"/><Relationship Id="rId25" Type="http://schemas.openxmlformats.org/officeDocument/2006/relationships/image" Target="../media/image87.png"/><Relationship Id="rId33" Type="http://schemas.openxmlformats.org/officeDocument/2006/relationships/image" Target="../media/image91.png"/><Relationship Id="rId38" Type="http://schemas.openxmlformats.org/officeDocument/2006/relationships/slide" Target="slide66.xml"/><Relationship Id="rId46" Type="http://schemas.openxmlformats.org/officeDocument/2006/relationships/slide" Target="slide72.xml"/><Relationship Id="rId20" Type="http://schemas.openxmlformats.org/officeDocument/2006/relationships/slide" Target="slide52.xml"/><Relationship Id="rId41" Type="http://schemas.openxmlformats.org/officeDocument/2006/relationships/image" Target="../media/image95.png"/><Relationship Id="rId54" Type="http://schemas.openxmlformats.org/officeDocument/2006/relationships/slide" Target="slide78.xml"/><Relationship Id="rId1" Type="http://schemas.openxmlformats.org/officeDocument/2006/relationships/slideLayout" Target="../slideLayouts/slideLayout7.xml"/><Relationship Id="rId6" Type="http://schemas.openxmlformats.org/officeDocument/2006/relationships/slide" Target="slide40.xml"/><Relationship Id="rId15" Type="http://schemas.openxmlformats.org/officeDocument/2006/relationships/image" Target="../media/image82.png"/><Relationship Id="rId23" Type="http://schemas.openxmlformats.org/officeDocument/2006/relationships/image" Target="../media/image86.png"/><Relationship Id="rId28" Type="http://schemas.openxmlformats.org/officeDocument/2006/relationships/slide" Target="slide56.xml"/><Relationship Id="rId36" Type="http://schemas.openxmlformats.org/officeDocument/2006/relationships/slide" Target="slide64.xml"/><Relationship Id="rId49" Type="http://schemas.openxmlformats.org/officeDocument/2006/relationships/image" Target="../media/image99.png"/></Relationships>
</file>

<file path=ppt/slides/_rels/slide4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3.png"/><Relationship Id="rId4" Type="http://schemas.openxmlformats.org/officeDocument/2006/relationships/audio" Target="../media/audio8.wav"/></Relationships>
</file>

<file path=ppt/slides/_rels/slide41.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9.wav"/><Relationship Id="rId4" Type="http://schemas.openxmlformats.org/officeDocument/2006/relationships/audio" Target="../media/audio8.wav"/></Relationships>
</file>

<file path=ppt/slides/_rels/slide4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5.png"/><Relationship Id="rId4" Type="http://schemas.openxmlformats.org/officeDocument/2006/relationships/audio" Target="../media/audio8.wav"/></Relationships>
</file>

<file path=ppt/slides/_rels/slide43.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9.wav"/><Relationship Id="rId4" Type="http://schemas.openxmlformats.org/officeDocument/2006/relationships/audio" Target="../media/audio8.wav"/></Relationships>
</file>

<file path=ppt/slides/_rels/slide4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5.png"/><Relationship Id="rId4" Type="http://schemas.openxmlformats.org/officeDocument/2006/relationships/audio" Target="../media/audio8.wav"/></Relationships>
</file>

<file path=ppt/slides/_rels/slide45.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4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5.png"/><Relationship Id="rId4" Type="http://schemas.openxmlformats.org/officeDocument/2006/relationships/audio" Target="../media/audio8.wav"/></Relationships>
</file>

<file path=ppt/slides/_rels/slide47.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4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6.png"/><Relationship Id="rId4" Type="http://schemas.openxmlformats.org/officeDocument/2006/relationships/audio" Target="../media/audio8.wav"/></Relationships>
</file>

<file path=ppt/slides/_rels/slide49.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9.wav"/><Relationship Id="rId4" Type="http://schemas.openxmlformats.org/officeDocument/2006/relationships/audio" Target="../media/audio8.wav"/></Relationships>
</file>

<file path=ppt/slides/_rels/slide5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3.png"/><Relationship Id="rId4" Type="http://schemas.openxmlformats.org/officeDocument/2006/relationships/audio" Target="../media/audio8.wav"/></Relationships>
</file>

<file path=ppt/slides/_rels/slide51.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5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7.png"/><Relationship Id="rId4" Type="http://schemas.openxmlformats.org/officeDocument/2006/relationships/audio" Target="../media/audio8.wav"/></Relationships>
</file>

<file path=ppt/slides/_rels/slide53.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5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8.png"/><Relationship Id="rId4" Type="http://schemas.openxmlformats.org/officeDocument/2006/relationships/audio" Target="../media/audio8.wav"/></Relationships>
</file>

<file path=ppt/slides/_rels/slide55.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5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9.png"/><Relationship Id="rId4" Type="http://schemas.openxmlformats.org/officeDocument/2006/relationships/audio" Target="../media/audio8.wav"/></Relationships>
</file>

<file path=ppt/slides/_rels/slide57.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5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10.png"/><Relationship Id="rId4" Type="http://schemas.openxmlformats.org/officeDocument/2006/relationships/audio" Target="../media/audio8.wav"/></Relationships>
</file>

<file path=ppt/slides/_rels/slide59.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6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9.png"/><Relationship Id="rId4" Type="http://schemas.openxmlformats.org/officeDocument/2006/relationships/audio" Target="../media/audio8.wav"/></Relationships>
</file>

<file path=ppt/slides/_rels/slide61.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9.wav"/><Relationship Id="rId4" Type="http://schemas.openxmlformats.org/officeDocument/2006/relationships/audio" Target="../media/audio8.wav"/></Relationships>
</file>

<file path=ppt/slides/_rels/slide6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6.png"/><Relationship Id="rId4" Type="http://schemas.openxmlformats.org/officeDocument/2006/relationships/audio" Target="../media/audio8.wav"/></Relationships>
</file>

<file path=ppt/slides/_rels/slide63.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6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6.png"/><Relationship Id="rId4" Type="http://schemas.openxmlformats.org/officeDocument/2006/relationships/audio" Target="../media/audio8.wav"/></Relationships>
</file>

<file path=ppt/slides/_rels/slide65.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9.wav"/><Relationship Id="rId4" Type="http://schemas.openxmlformats.org/officeDocument/2006/relationships/audio" Target="../media/audio8.wav"/></Relationships>
</file>

<file path=ppt/slides/_rels/slide6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11.png"/><Relationship Id="rId4" Type="http://schemas.openxmlformats.org/officeDocument/2006/relationships/audio" Target="../media/audio8.wav"/></Relationships>
</file>

<file path=ppt/slides/_rels/slide67.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104.png"/><Relationship Id="rId5" Type="http://schemas.openxmlformats.org/officeDocument/2006/relationships/slide" Target="slide39.xml"/><Relationship Id="rId4" Type="http://schemas.openxmlformats.org/officeDocument/2006/relationships/audio" Target="../media/audio9.wav"/></Relationships>
</file>

<file path=ppt/slides/_rels/slide6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12.png"/><Relationship Id="rId4" Type="http://schemas.openxmlformats.org/officeDocument/2006/relationships/audio" Target="../media/audio8.wav"/></Relationships>
</file>

<file path=ppt/slides/_rels/slide69.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7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6.png"/><Relationship Id="rId4" Type="http://schemas.openxmlformats.org/officeDocument/2006/relationships/audio" Target="../media/audio8.wav"/></Relationships>
</file>

<file path=ppt/slides/_rels/slide71.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7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10.png"/><Relationship Id="rId4" Type="http://schemas.openxmlformats.org/officeDocument/2006/relationships/audio" Target="../media/audio8.wav"/></Relationships>
</file>

<file path=ppt/slides/_rels/slide73.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7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9.png"/><Relationship Id="rId4" Type="http://schemas.openxmlformats.org/officeDocument/2006/relationships/audio" Target="../media/audio8.wav"/></Relationships>
</file>

<file path=ppt/slides/_rels/slide75.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7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09.png"/><Relationship Id="rId4" Type="http://schemas.openxmlformats.org/officeDocument/2006/relationships/audio" Target="../media/audio8.wav"/></Relationships>
</file>

<file path=ppt/slides/_rels/slide77.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7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62.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10.png"/><Relationship Id="rId4" Type="http://schemas.openxmlformats.org/officeDocument/2006/relationships/audio" Target="../media/audio8.wav"/></Relationships>
</file>

<file path=ppt/slides/_rels/slide79.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104.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slide" Target="slide39.xml"/><Relationship Id="rId5" Type="http://schemas.openxmlformats.org/officeDocument/2006/relationships/audio" Target="../media/audio8.wav"/><Relationship Id="rId4" Type="http://schemas.openxmlformats.org/officeDocument/2006/relationships/audio" Target="../media/audio9.wav"/></Relationships>
</file>

<file path=ppt/slides/_rels/slide80.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slideLayout" Target="../slideLayouts/slideLayout7.xml"/><Relationship Id="rId7" Type="http://schemas.openxmlformats.org/officeDocument/2006/relationships/slide" Target="slide39.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75.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64.xml"/><Relationship Id="rId9" Type="http://schemas.openxmlformats.org/officeDocument/2006/relationships/image" Target="../media/image113.png"/></Relationships>
</file>

<file path=ppt/slides/_rels/slide81.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slideLayout" Target="../slideLayouts/slideLayout7.xml"/><Relationship Id="rId7" Type="http://schemas.openxmlformats.org/officeDocument/2006/relationships/slide" Target="slide39.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75.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65.xml"/><Relationship Id="rId9" Type="http://schemas.openxmlformats.org/officeDocument/2006/relationships/image" Target="../media/image113.png"/></Relationships>
</file>

<file path=ppt/slides/_rels/slide82.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slideLayout" Target="../slideLayouts/slideLayout7.xml"/><Relationship Id="rId7" Type="http://schemas.openxmlformats.org/officeDocument/2006/relationships/slide" Target="slide39.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75.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66.xml"/><Relationship Id="rId9" Type="http://schemas.openxmlformats.org/officeDocument/2006/relationships/image" Target="../media/image113.png"/></Relationships>
</file>

<file path=ppt/slides/_rels/slide83.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slideLayout" Target="../slideLayouts/slideLayout7.xml"/><Relationship Id="rId7" Type="http://schemas.openxmlformats.org/officeDocument/2006/relationships/slide" Target="slide39.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75.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67.xml"/><Relationship Id="rId9" Type="http://schemas.openxmlformats.org/officeDocument/2006/relationships/image" Target="../media/image113.png"/></Relationships>
</file>

<file path=ppt/slides/_rels/slide84.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slideLayout" Target="../slideLayouts/slideLayout7.xml"/><Relationship Id="rId7" Type="http://schemas.openxmlformats.org/officeDocument/2006/relationships/slide" Target="slide39.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75.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68.xml"/><Relationship Id="rId9" Type="http://schemas.openxmlformats.org/officeDocument/2006/relationships/image" Target="../media/image1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Çapraz Köşeleri Yuvarlatılmış 3">
            <a:extLst>
              <a:ext uri="{FF2B5EF4-FFF2-40B4-BE49-F238E27FC236}">
                <a16:creationId xmlns:a16="http://schemas.microsoft.com/office/drawing/2014/main" id="{21E16BFB-5783-4CE9-A88B-AF0CB288DC1B}"/>
              </a:ext>
            </a:extLst>
          </p:cNvPr>
          <p:cNvSpPr/>
          <p:nvPr/>
        </p:nvSpPr>
        <p:spPr>
          <a:xfrm>
            <a:off x="479376" y="53779"/>
            <a:ext cx="11424592" cy="1296144"/>
          </a:xfrm>
          <a:prstGeom prst="round2Diag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tr-TR" b="1" dirty="0">
                <a:latin typeface="Berlin Sans FB Demi" panose="020E0802020502020306" pitchFamily="34" charset="0"/>
              </a:rPr>
              <a:t>7. SINIF SOSYAL BİLGİLER ÖĞRENME ALANI VE İÇERİK ÇERÇEVESİ</a:t>
            </a:r>
          </a:p>
        </p:txBody>
      </p:sp>
      <p:grpSp>
        <p:nvGrpSpPr>
          <p:cNvPr id="30" name="Grup 29">
            <a:extLst>
              <a:ext uri="{FF2B5EF4-FFF2-40B4-BE49-F238E27FC236}">
                <a16:creationId xmlns:a16="http://schemas.microsoft.com/office/drawing/2014/main" id="{D183BE28-D013-4C61-BA46-6969CFB1DE8F}"/>
              </a:ext>
            </a:extLst>
          </p:cNvPr>
          <p:cNvGrpSpPr/>
          <p:nvPr/>
        </p:nvGrpSpPr>
        <p:grpSpPr>
          <a:xfrm>
            <a:off x="101039" y="1559060"/>
            <a:ext cx="5684769" cy="601266"/>
            <a:chOff x="101039" y="1559060"/>
            <a:chExt cx="5684769" cy="601266"/>
          </a:xfrm>
        </p:grpSpPr>
        <p:sp>
          <p:nvSpPr>
            <p:cNvPr id="18" name="Serbest Form: Şekil 17">
              <a:extLst>
                <a:ext uri="{FF2B5EF4-FFF2-40B4-BE49-F238E27FC236}">
                  <a16:creationId xmlns:a16="http://schemas.microsoft.com/office/drawing/2014/main" id="{07C3B799-CB9D-4A19-A106-0BBD983E20E2}"/>
                </a:ext>
              </a:extLst>
            </p:cNvPr>
            <p:cNvSpPr/>
            <p:nvPr/>
          </p:nvSpPr>
          <p:spPr>
            <a:xfrm>
              <a:off x="401671" y="1559060"/>
              <a:ext cx="5384137" cy="601266"/>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15457" tIns="95251" rIns="177800" bIns="95251"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BİRLİKTE YAŞAMAK</a:t>
              </a:r>
            </a:p>
          </p:txBody>
        </p:sp>
        <p:sp>
          <p:nvSpPr>
            <p:cNvPr id="19" name="Oval 18">
              <a:extLst>
                <a:ext uri="{FF2B5EF4-FFF2-40B4-BE49-F238E27FC236}">
                  <a16:creationId xmlns:a16="http://schemas.microsoft.com/office/drawing/2014/main" id="{D3E5F7E4-9939-49BB-AEA9-7165CEBC5A73}"/>
                </a:ext>
              </a:extLst>
            </p:cNvPr>
            <p:cNvSpPr/>
            <p:nvPr/>
          </p:nvSpPr>
          <p:spPr>
            <a:xfrm>
              <a:off x="101039" y="1559061"/>
              <a:ext cx="601264" cy="601264"/>
            </a:xfrm>
            <a:prstGeom prst="ellipse">
              <a:avLst/>
            </a:prstGeom>
            <a:blipFill>
              <a:blip r:embed="rId4"/>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grpSp>
      <p:sp>
        <p:nvSpPr>
          <p:cNvPr id="36" name="Ok: Bükülü 35">
            <a:extLst>
              <a:ext uri="{FF2B5EF4-FFF2-40B4-BE49-F238E27FC236}">
                <a16:creationId xmlns:a16="http://schemas.microsoft.com/office/drawing/2014/main" id="{F19C40E4-4191-48E9-AA80-79EC66590637}"/>
              </a:ext>
            </a:extLst>
          </p:cNvPr>
          <p:cNvSpPr/>
          <p:nvPr/>
        </p:nvSpPr>
        <p:spPr>
          <a:xfrm rot="5400000">
            <a:off x="7160489" y="433781"/>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37" name="Dikdörtgen 36">
            <a:extLst>
              <a:ext uri="{FF2B5EF4-FFF2-40B4-BE49-F238E27FC236}">
                <a16:creationId xmlns:a16="http://schemas.microsoft.com/office/drawing/2014/main" id="{215588A7-15A9-4912-A012-C4E54D431C6D}"/>
              </a:ext>
            </a:extLst>
          </p:cNvPr>
          <p:cNvSpPr/>
          <p:nvPr/>
        </p:nvSpPr>
        <p:spPr>
          <a:xfrm>
            <a:off x="7176120" y="2391317"/>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GRUPLARDA VE SOSYAL HAYATTA İLETIŞIMIN ÖNEMI</a:t>
            </a:r>
            <a:endPar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endParaRPr>
          </a:p>
        </p:txBody>
      </p:sp>
      <p:sp>
        <p:nvSpPr>
          <p:cNvPr id="38" name="Dikdörtgen 37">
            <a:extLst>
              <a:ext uri="{FF2B5EF4-FFF2-40B4-BE49-F238E27FC236}">
                <a16:creationId xmlns:a16="http://schemas.microsoft.com/office/drawing/2014/main" id="{944D646C-5854-4D5C-87B9-FF58AE9A3A25}"/>
              </a:ext>
            </a:extLst>
          </p:cNvPr>
          <p:cNvSpPr/>
          <p:nvPr/>
        </p:nvSpPr>
        <p:spPr>
          <a:xfrm>
            <a:off x="7392144" y="3203821"/>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ÖZEL GEREKSİNİMLİ BİREYLER İÇİN FIRSAT EŞİTLİĞİ</a:t>
            </a:r>
          </a:p>
        </p:txBody>
      </p:sp>
      <p:sp>
        <p:nvSpPr>
          <p:cNvPr id="2" name="Patlama: 14 Nokta 1">
            <a:extLst>
              <a:ext uri="{FF2B5EF4-FFF2-40B4-BE49-F238E27FC236}">
                <a16:creationId xmlns:a16="http://schemas.microsoft.com/office/drawing/2014/main" id="{960642DC-D918-49F4-A7CB-A3E7A4578207}"/>
              </a:ext>
            </a:extLst>
          </p:cNvPr>
          <p:cNvSpPr/>
          <p:nvPr/>
        </p:nvSpPr>
        <p:spPr>
          <a:xfrm>
            <a:off x="6503368" y="4155279"/>
            <a:ext cx="5688632" cy="2525416"/>
          </a:xfrm>
          <a:prstGeom prst="irregularSeal2">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HADİ BAŞLAYALIM...</a:t>
            </a:r>
          </a:p>
        </p:txBody>
      </p:sp>
      <p:pic>
        <p:nvPicPr>
          <p:cNvPr id="5" name="Resim 4">
            <a:extLst>
              <a:ext uri="{FF2B5EF4-FFF2-40B4-BE49-F238E27FC236}">
                <a16:creationId xmlns:a16="http://schemas.microsoft.com/office/drawing/2014/main" id="{45CE99BF-C95E-43F1-9F8D-9DCB2BFAEE89}"/>
              </a:ext>
            </a:extLst>
          </p:cNvPr>
          <p:cNvPicPr>
            <a:picLocks noChangeAspect="1"/>
          </p:cNvPicPr>
          <p:nvPr/>
        </p:nvPicPr>
        <p:blipFill>
          <a:blip r:embed="rId5"/>
          <a:stretch>
            <a:fillRect/>
          </a:stretch>
        </p:blipFill>
        <p:spPr>
          <a:xfrm>
            <a:off x="10846757" y="2283322"/>
            <a:ext cx="802704" cy="806271"/>
          </a:xfrm>
          <a:prstGeom prst="rect">
            <a:avLst/>
          </a:prstGeom>
        </p:spPr>
      </p:pic>
      <p:pic>
        <p:nvPicPr>
          <p:cNvPr id="7" name="Resim 6">
            <a:extLst>
              <a:ext uri="{FF2B5EF4-FFF2-40B4-BE49-F238E27FC236}">
                <a16:creationId xmlns:a16="http://schemas.microsoft.com/office/drawing/2014/main" id="{CFA0252D-989D-440B-971E-6C499F63B7CA}"/>
              </a:ext>
            </a:extLst>
          </p:cNvPr>
          <p:cNvPicPr>
            <a:picLocks noChangeAspect="1"/>
          </p:cNvPicPr>
          <p:nvPr/>
        </p:nvPicPr>
        <p:blipFill>
          <a:blip r:embed="rId6"/>
          <a:stretch>
            <a:fillRect/>
          </a:stretch>
        </p:blipFill>
        <p:spPr>
          <a:xfrm>
            <a:off x="10920536" y="3096773"/>
            <a:ext cx="865867" cy="865867"/>
          </a:xfrm>
          <a:prstGeom prst="rect">
            <a:avLst/>
          </a:prstGeom>
        </p:spPr>
      </p:pic>
    </p:spTree>
    <p:extLst>
      <p:ext uri="{BB962C8B-B14F-4D97-AF65-F5344CB8AC3E}">
        <p14:creationId xmlns:p14="http://schemas.microsoft.com/office/powerpoint/2010/main" val="1291908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anim calcmode="lin" valueType="num">
                                      <p:cBhvr>
                                        <p:cTn id="8" dur="500" fill="hold"/>
                                        <p:tgtEl>
                                          <p:spTgt spid="30"/>
                                        </p:tgtEl>
                                        <p:attrNameLst>
                                          <p:attrName>ppt_x</p:attrName>
                                        </p:attrNameLst>
                                      </p:cBhvr>
                                      <p:tavLst>
                                        <p:tav tm="0">
                                          <p:val>
                                            <p:strVal val="#ppt_x"/>
                                          </p:val>
                                        </p:tav>
                                        <p:tav tm="100000">
                                          <p:val>
                                            <p:strVal val="#ppt_x"/>
                                          </p:val>
                                        </p:tav>
                                      </p:tavLst>
                                    </p:anim>
                                    <p:anim calcmode="lin" valueType="num">
                                      <p:cBhvr>
                                        <p:cTn id="9" dur="450" decel="100000" fill="hold"/>
                                        <p:tgtEl>
                                          <p:spTgt spid="30"/>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left)">
                                      <p:cBhvr>
                                        <p:cTn id="14" dur="500"/>
                                        <p:tgtEl>
                                          <p:spTgt spid="36"/>
                                        </p:tgtEl>
                                      </p:cBhvr>
                                    </p:animEffect>
                                  </p:childTnLst>
                                  <p:subTnLst>
                                    <p:audio>
                                      <p:cMediaNode>
                                        <p:cTn display="0" masterRel="sameClick">
                                          <p:stCondLst>
                                            <p:cond evt="begin" delay="0">
                                              <p:tn val="12"/>
                                            </p:cond>
                                          </p:stCondLst>
                                          <p:endCondLst>
                                            <p:cond evt="onStopAudio" delay="0">
                                              <p:tgtEl>
                                                <p:sldTgt/>
                                              </p:tgtEl>
                                            </p:cond>
                                          </p:endCondLst>
                                        </p:cTn>
                                        <p:tgtEl>
                                          <p:sndTgt r:embed="rId3" name="breeze.wav"/>
                                        </p:tgtEl>
                                      </p:cMediaNode>
                                    </p:audio>
                                  </p:sub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anim calcmode="lin" valueType="num">
                                      <p:cBhvr>
                                        <p:cTn id="19" dur="500" fill="hold"/>
                                        <p:tgtEl>
                                          <p:spTgt spid="37"/>
                                        </p:tgtEl>
                                        <p:attrNameLst>
                                          <p:attrName>ppt_x</p:attrName>
                                        </p:attrNameLst>
                                      </p:cBhvr>
                                      <p:tavLst>
                                        <p:tav tm="0">
                                          <p:val>
                                            <p:strVal val="#ppt_x"/>
                                          </p:val>
                                        </p:tav>
                                        <p:tav tm="100000">
                                          <p:val>
                                            <p:strVal val="#ppt_x"/>
                                          </p:val>
                                        </p:tav>
                                      </p:tavLst>
                                    </p:anim>
                                    <p:anim calcmode="lin" valueType="num">
                                      <p:cBhvr>
                                        <p:cTn id="20" dur="500" fill="hold"/>
                                        <p:tgtEl>
                                          <p:spTgt spid="37"/>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32" presetClass="emph" presetSubtype="0" repeatCount="indefinite" fill="hold" nodeType="withEffect">
                                  <p:stCondLst>
                                    <p:cond delay="0"/>
                                  </p:stCondLst>
                                  <p:childTnLst>
                                    <p:animRot by="120000">
                                      <p:cBhvr>
                                        <p:cTn id="28" dur="100" fill="hold">
                                          <p:stCondLst>
                                            <p:cond delay="0"/>
                                          </p:stCondLst>
                                        </p:cTn>
                                        <p:tgtEl>
                                          <p:spTgt spid="5"/>
                                        </p:tgtEl>
                                        <p:attrNameLst>
                                          <p:attrName>r</p:attrName>
                                        </p:attrNameLst>
                                      </p:cBhvr>
                                    </p:animRot>
                                    <p:animRot by="-240000">
                                      <p:cBhvr>
                                        <p:cTn id="29" dur="200" fill="hold">
                                          <p:stCondLst>
                                            <p:cond delay="200"/>
                                          </p:stCondLst>
                                        </p:cTn>
                                        <p:tgtEl>
                                          <p:spTgt spid="5"/>
                                        </p:tgtEl>
                                        <p:attrNameLst>
                                          <p:attrName>r</p:attrName>
                                        </p:attrNameLst>
                                      </p:cBhvr>
                                    </p:animRot>
                                    <p:animRot by="240000">
                                      <p:cBhvr>
                                        <p:cTn id="30" dur="200" fill="hold">
                                          <p:stCondLst>
                                            <p:cond delay="400"/>
                                          </p:stCondLst>
                                        </p:cTn>
                                        <p:tgtEl>
                                          <p:spTgt spid="5"/>
                                        </p:tgtEl>
                                        <p:attrNameLst>
                                          <p:attrName>r</p:attrName>
                                        </p:attrNameLst>
                                      </p:cBhvr>
                                    </p:animRot>
                                    <p:animRot by="-240000">
                                      <p:cBhvr>
                                        <p:cTn id="31" dur="200" fill="hold">
                                          <p:stCondLst>
                                            <p:cond delay="600"/>
                                          </p:stCondLst>
                                        </p:cTn>
                                        <p:tgtEl>
                                          <p:spTgt spid="5"/>
                                        </p:tgtEl>
                                        <p:attrNameLst>
                                          <p:attrName>r</p:attrName>
                                        </p:attrNameLst>
                                      </p:cBhvr>
                                    </p:animRot>
                                    <p:animRot by="120000">
                                      <p:cBhvr>
                                        <p:cTn id="32" dur="200" fill="hold">
                                          <p:stCondLst>
                                            <p:cond delay="800"/>
                                          </p:stCondLst>
                                        </p:cTn>
                                        <p:tgtEl>
                                          <p:spTgt spid="5"/>
                                        </p:tgtEl>
                                        <p:attrNameLst>
                                          <p:attrName>r</p:attrName>
                                        </p:attrNameLst>
                                      </p:cBhvr>
                                    </p:animRot>
                                  </p:childTnLst>
                                </p:cTn>
                              </p:par>
                            </p:childTnLst>
                          </p:cTn>
                        </p:par>
                        <p:par>
                          <p:cTn id="33" fill="hold">
                            <p:stCondLst>
                              <p:cond delay="2500"/>
                            </p:stCondLst>
                            <p:childTnLst>
                              <p:par>
                                <p:cTn id="34" presetID="47" presetClass="entr" presetSubtype="0"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anim calcmode="lin" valueType="num">
                                      <p:cBhvr>
                                        <p:cTn id="37" dur="500" fill="hold"/>
                                        <p:tgtEl>
                                          <p:spTgt spid="38"/>
                                        </p:tgtEl>
                                        <p:attrNameLst>
                                          <p:attrName>ppt_x</p:attrName>
                                        </p:attrNameLst>
                                      </p:cBhvr>
                                      <p:tavLst>
                                        <p:tav tm="0">
                                          <p:val>
                                            <p:strVal val="#ppt_x"/>
                                          </p:val>
                                        </p:tav>
                                        <p:tav tm="100000">
                                          <p:val>
                                            <p:strVal val="#ppt_x"/>
                                          </p:val>
                                        </p:tav>
                                      </p:tavLst>
                                    </p:anim>
                                    <p:anim calcmode="lin" valueType="num">
                                      <p:cBhvr>
                                        <p:cTn id="38" dur="500" fill="hold"/>
                                        <p:tgtEl>
                                          <p:spTgt spid="38"/>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53" presetClass="entr" presetSubtype="16" fill="hold" nodeType="after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ppt_w</p:attrName>
                                        </p:attrNameLst>
                                      </p:cBhvr>
                                      <p:tavLst>
                                        <p:tav tm="0">
                                          <p:val>
                                            <p:fltVal val="0"/>
                                          </p:val>
                                        </p:tav>
                                        <p:tav tm="100000">
                                          <p:val>
                                            <p:strVal val="#ppt_w"/>
                                          </p:val>
                                        </p:tav>
                                      </p:tavLst>
                                    </p:anim>
                                    <p:anim calcmode="lin" valueType="num">
                                      <p:cBhvr>
                                        <p:cTn id="43" dur="500" fill="hold"/>
                                        <p:tgtEl>
                                          <p:spTgt spid="7"/>
                                        </p:tgtEl>
                                        <p:attrNameLst>
                                          <p:attrName>ppt_h</p:attrName>
                                        </p:attrNameLst>
                                      </p:cBhvr>
                                      <p:tavLst>
                                        <p:tav tm="0">
                                          <p:val>
                                            <p:fltVal val="0"/>
                                          </p:val>
                                        </p:tav>
                                        <p:tav tm="100000">
                                          <p:val>
                                            <p:strVal val="#ppt_h"/>
                                          </p:val>
                                        </p:tav>
                                      </p:tavLst>
                                    </p:anim>
                                    <p:animEffect transition="in" filter="fade">
                                      <p:cBhvr>
                                        <p:cTn id="44" dur="500"/>
                                        <p:tgtEl>
                                          <p:spTgt spid="7"/>
                                        </p:tgtEl>
                                      </p:cBhvr>
                                    </p:animEffect>
                                  </p:childTnLst>
                                </p:cTn>
                              </p:par>
                            </p:childTnLst>
                          </p:cTn>
                        </p:par>
                        <p:par>
                          <p:cTn id="45" fill="hold">
                            <p:stCondLst>
                              <p:cond delay="3500"/>
                            </p:stCondLst>
                            <p:childTnLst>
                              <p:par>
                                <p:cTn id="46" presetID="53" presetClass="entr" presetSubtype="16" fill="hold" grpId="0" nodeType="afterEffect">
                                  <p:stCondLst>
                                    <p:cond delay="30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3F0A47FC-7E14-49DF-8CCA-BB22AE64501B}"/>
              </a:ext>
            </a:extLst>
          </p:cNvPr>
          <p:cNvPicPr>
            <a:picLocks noChangeAspect="1"/>
          </p:cNvPicPr>
          <p:nvPr/>
        </p:nvPicPr>
        <p:blipFill>
          <a:blip r:embed="rId3"/>
          <a:srcRect/>
          <a:stretch/>
        </p:blipFill>
        <p:spPr>
          <a:xfrm>
            <a:off x="0" y="-68612"/>
            <a:ext cx="12192000" cy="6847809"/>
          </a:xfrm>
          <a:prstGeom prst="rect">
            <a:avLst/>
          </a:prstGeom>
        </p:spPr>
      </p:pic>
      <p:pic>
        <p:nvPicPr>
          <p:cNvPr id="12" name="Resim 11">
            <a:extLst>
              <a:ext uri="{FF2B5EF4-FFF2-40B4-BE49-F238E27FC236}">
                <a16:creationId xmlns:a16="http://schemas.microsoft.com/office/drawing/2014/main" id="{EA23211D-442A-49DA-ACAB-F55F33D2E0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9691" y="4181747"/>
            <a:ext cx="3938357" cy="975445"/>
          </a:xfrm>
          <a:prstGeom prst="rect">
            <a:avLst/>
          </a:prstGeom>
        </p:spPr>
      </p:pic>
      <p:sp>
        <p:nvSpPr>
          <p:cNvPr id="14" name="Dikdörtgen 13">
            <a:extLst>
              <a:ext uri="{FF2B5EF4-FFF2-40B4-BE49-F238E27FC236}">
                <a16:creationId xmlns:a16="http://schemas.microsoft.com/office/drawing/2014/main" id="{20ED11A2-A966-4EF5-B7D9-F1BDB505D99D}"/>
              </a:ext>
            </a:extLst>
          </p:cNvPr>
          <p:cNvSpPr/>
          <p:nvPr/>
        </p:nvSpPr>
        <p:spPr>
          <a:xfrm>
            <a:off x="9488331" y="188640"/>
            <a:ext cx="2531462" cy="584775"/>
          </a:xfrm>
          <a:prstGeom prst="rect">
            <a:avLst/>
          </a:prstGeom>
          <a:noFill/>
        </p:spPr>
        <p:txBody>
          <a:bodyPr wrap="none" lIns="91440" tIns="45720" rIns="91440" bIns="45720">
            <a:spAutoFit/>
          </a:bodyPr>
          <a:lstStyle/>
          <a:p>
            <a:pPr algn="ctr"/>
            <a:r>
              <a:rPr lang="tr-TR" sz="3200" b="1" cap="none" spc="0" dirty="0">
                <a:ln w="0"/>
                <a:solidFill>
                  <a:schemeClr val="accent1"/>
                </a:solidFill>
                <a:effectLst>
                  <a:outerShdw blurRad="38100" dist="25400" dir="5400000" algn="ctr" rotWithShape="0">
                    <a:srgbClr val="6E747A">
                      <a:alpha val="43000"/>
                    </a:srgbClr>
                  </a:outerShdw>
                </a:effectLst>
              </a:rPr>
              <a:t>6 Ders Saati</a:t>
            </a:r>
          </a:p>
        </p:txBody>
      </p:sp>
      <p:sp>
        <p:nvSpPr>
          <p:cNvPr id="2" name="Dikdörtgen 1">
            <a:extLst>
              <a:ext uri="{FF2B5EF4-FFF2-40B4-BE49-F238E27FC236}">
                <a16:creationId xmlns:a16="http://schemas.microsoft.com/office/drawing/2014/main" id="{902DD7FE-C28C-43AA-A535-D49483E63D86}"/>
              </a:ext>
            </a:extLst>
          </p:cNvPr>
          <p:cNvSpPr/>
          <p:nvPr/>
        </p:nvSpPr>
        <p:spPr>
          <a:xfrm>
            <a:off x="9488331" y="978983"/>
            <a:ext cx="2378172" cy="954107"/>
          </a:xfrm>
          <a:prstGeom prst="rect">
            <a:avLst/>
          </a:prstGeom>
          <a:noFill/>
        </p:spPr>
        <p:txBody>
          <a:bodyPr wrap="square" lIns="91440" tIns="45720" rIns="91440" bIns="45720">
            <a:spAutoFit/>
          </a:bodyPr>
          <a:lstStyle/>
          <a:p>
            <a:pPr algn="ctr"/>
            <a:r>
              <a:rPr lang="tr-TR" sz="2800" b="1" dirty="0">
                <a:ln w="6600">
                  <a:solidFill>
                    <a:schemeClr val="accent2"/>
                  </a:solidFill>
                  <a:prstDash val="solid"/>
                </a:ln>
                <a:solidFill>
                  <a:srgbClr val="FFFFFF"/>
                </a:solidFill>
                <a:effectLst>
                  <a:outerShdw dist="38100" dir="2700000" algn="tl" rotWithShape="0">
                    <a:schemeClr val="accent2"/>
                  </a:outerShdw>
                </a:effectLst>
              </a:rPr>
              <a:t>28</a:t>
            </a:r>
            <a:r>
              <a:rPr lang="tr-TR" sz="2800" b="1" cap="none" spc="0" dirty="0">
                <a:ln w="6600">
                  <a:solidFill>
                    <a:schemeClr val="accent2"/>
                  </a:solidFill>
                  <a:prstDash val="solid"/>
                </a:ln>
                <a:solidFill>
                  <a:srgbClr val="FFFFFF"/>
                </a:solidFill>
                <a:effectLst>
                  <a:outerShdw dist="38100" dir="2700000" algn="tl" rotWithShape="0">
                    <a:schemeClr val="accent2"/>
                  </a:outerShdw>
                </a:effectLst>
              </a:rPr>
              <a:t> EYLÜL</a:t>
            </a:r>
          </a:p>
          <a:p>
            <a:pPr algn="ctr"/>
            <a:r>
              <a:rPr lang="tr-TR" sz="2800" b="1" dirty="0">
                <a:ln w="6600">
                  <a:solidFill>
                    <a:schemeClr val="accent2"/>
                  </a:solidFill>
                  <a:prstDash val="solid"/>
                </a:ln>
                <a:solidFill>
                  <a:srgbClr val="FFFFFF"/>
                </a:solidFill>
                <a:effectLst>
                  <a:outerShdw dist="38100" dir="2700000" algn="tl" rotWithShape="0">
                    <a:schemeClr val="accent2"/>
                  </a:outerShdw>
                </a:effectLst>
              </a:rPr>
              <a:t>09 EKİM</a:t>
            </a:r>
            <a:endParaRPr lang="tr-TR" sz="28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4" name="Dikdörtgen 3">
            <a:extLst>
              <a:ext uri="{FF2B5EF4-FFF2-40B4-BE49-F238E27FC236}">
                <a16:creationId xmlns:a16="http://schemas.microsoft.com/office/drawing/2014/main" id="{9E737EE2-BB20-4C9F-9EC4-8BD6EE46FE83}"/>
              </a:ext>
            </a:extLst>
          </p:cNvPr>
          <p:cNvSpPr/>
          <p:nvPr/>
        </p:nvSpPr>
        <p:spPr>
          <a:xfrm>
            <a:off x="-37331" y="1160045"/>
            <a:ext cx="9466297" cy="1446550"/>
          </a:xfrm>
          <a:prstGeom prst="rect">
            <a:avLst/>
          </a:prstGeom>
          <a:noFill/>
          <a:ln>
            <a:noFill/>
          </a:ln>
        </p:spPr>
        <p:txBody>
          <a:bodyPr wrap="square" lIns="91440" tIns="45720" rIns="91440" bIns="45720">
            <a:spAutoFit/>
          </a:bodyPr>
          <a:lstStyle/>
          <a:p>
            <a:pPr algn="ctr"/>
            <a:r>
              <a:rPr lang="tr-TR" sz="4400" b="1"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2</a:t>
            </a:r>
            <a:r>
              <a:rPr lang="tr-TR"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a:t>
            </a:r>
            <a:r>
              <a:rPr lang="nn-NO"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 Özel Gereksinimli Bireyler İçin Fırsat Eşitliği</a:t>
            </a:r>
            <a:endParaRPr lang="tr-TR"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endParaRPr>
          </a:p>
        </p:txBody>
      </p:sp>
      <p:sp>
        <p:nvSpPr>
          <p:cNvPr id="5" name="Dikdörtgen 4">
            <a:extLst>
              <a:ext uri="{FF2B5EF4-FFF2-40B4-BE49-F238E27FC236}">
                <a16:creationId xmlns:a16="http://schemas.microsoft.com/office/drawing/2014/main" id="{DFF03A93-D5AE-41A0-8376-57F01BE71F1C}"/>
              </a:ext>
            </a:extLst>
          </p:cNvPr>
          <p:cNvSpPr/>
          <p:nvPr/>
        </p:nvSpPr>
        <p:spPr>
          <a:xfrm>
            <a:off x="472517" y="358364"/>
            <a:ext cx="8103985" cy="769441"/>
          </a:xfrm>
          <a:prstGeom prst="rect">
            <a:avLst/>
          </a:prstGeom>
          <a:noFill/>
        </p:spPr>
        <p:txBody>
          <a:bodyPr wrap="square" lIns="91440" tIns="45720" rIns="91440" bIns="45720">
            <a:spAutoFit/>
          </a:bodyPr>
          <a:lstStyle/>
          <a:p>
            <a:r>
              <a:rPr lang="tr-TR" sz="4400" b="1"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1</a:t>
            </a:r>
            <a:r>
              <a:rPr lang="tr-TR" sz="4400" b="1" cap="none"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 </a:t>
            </a:r>
            <a:r>
              <a:rPr lang="tr-TR" sz="4400" b="1"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BİRLİKTE YAŞAMAK</a:t>
            </a:r>
            <a:endParaRPr lang="tr-TR" sz="4400" b="1" cap="none"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endParaRPr>
          </a:p>
        </p:txBody>
      </p:sp>
      <p:sp>
        <p:nvSpPr>
          <p:cNvPr id="6" name="Metin kutusu 5">
            <a:extLst>
              <a:ext uri="{FF2B5EF4-FFF2-40B4-BE49-F238E27FC236}">
                <a16:creationId xmlns:a16="http://schemas.microsoft.com/office/drawing/2014/main" id="{9C2861CD-E984-40FF-89C2-E89147DD782B}"/>
              </a:ext>
            </a:extLst>
          </p:cNvPr>
          <p:cNvSpPr txBox="1"/>
          <p:nvPr/>
        </p:nvSpPr>
        <p:spPr>
          <a:xfrm>
            <a:off x="755266" y="4857150"/>
            <a:ext cx="7881102" cy="830997"/>
          </a:xfrm>
          <a:prstGeom prst="rect">
            <a:avLst/>
          </a:prstGeom>
          <a:noFill/>
        </p:spPr>
        <p:txBody>
          <a:bodyPr wrap="square" rtlCol="0">
            <a:spAutoFit/>
          </a:bodyPr>
          <a:lstStyle/>
          <a:p>
            <a:pPr algn="just"/>
            <a:r>
              <a:rPr lang="tr-TR" sz="2400" b="1" dirty="0"/>
              <a:t>SB.7.1.2. Özel gereksinimli bireyler için fırsat eşitliğini sürdürmeye yönelik fikir üretebilme</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626C9AF2-AFB9-440A-9191-4FEA3C6C35CF}"/>
              </a:ext>
            </a:extLst>
          </p:cNvPr>
          <p:cNvGrpSpPr/>
          <p:nvPr/>
        </p:nvGrpSpPr>
        <p:grpSpPr>
          <a:xfrm>
            <a:off x="135268" y="866906"/>
            <a:ext cx="4569498" cy="806824"/>
            <a:chOff x="135268" y="866906"/>
            <a:chExt cx="4569498" cy="806824"/>
          </a:xfrm>
        </p:grpSpPr>
        <p:grpSp>
          <p:nvGrpSpPr>
            <p:cNvPr id="2" name="Grup 1">
              <a:extLst>
                <a:ext uri="{FF2B5EF4-FFF2-40B4-BE49-F238E27FC236}">
                  <a16:creationId xmlns:a16="http://schemas.microsoft.com/office/drawing/2014/main" id="{F3F72625-F3DF-4851-9BFC-0034DDEA3555}"/>
                </a:ext>
              </a:extLst>
            </p:cNvPr>
            <p:cNvGrpSpPr/>
            <p:nvPr/>
          </p:nvGrpSpPr>
          <p:grpSpPr>
            <a:xfrm>
              <a:off x="135268" y="866906"/>
              <a:ext cx="4438698" cy="806824"/>
              <a:chOff x="333375" y="808292"/>
              <a:chExt cx="4888925" cy="806824"/>
            </a:xfrm>
            <a:scene3d>
              <a:camera prst="perspectiveRight"/>
              <a:lightRig rig="soft" dir="t">
                <a:rot lat="0" lon="0" rev="0"/>
              </a:lightRig>
            </a:scene3d>
          </p:grpSpPr>
          <p:sp>
            <p:nvSpPr>
              <p:cNvPr id="141" name="Rectangle: Rounded Corners 110">
                <a:hlinkClick r:id="rId3" action="ppaction://hlinksldjump"/>
                <a:extLst>
                  <a:ext uri="{FF2B5EF4-FFF2-40B4-BE49-F238E27FC236}">
                    <a16:creationId xmlns:a16="http://schemas.microsoft.com/office/drawing/2014/main" id="{26A76C74-E03B-4F8B-9290-592AB01178EF}"/>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sz="2000" b="1" dirty="0">
                  <a:effectLst>
                    <a:outerShdw blurRad="38100" dist="38100" dir="2700000" algn="tl">
                      <a:srgbClr val="000000">
                        <a:alpha val="43137"/>
                      </a:srgbClr>
                    </a:outerShdw>
                  </a:effectLst>
                </a:endParaRPr>
              </a:p>
            </p:txBody>
          </p:sp>
          <p:sp>
            <p:nvSpPr>
              <p:cNvPr id="142" name="Rectangle: Rounded Corners 111">
                <a:hlinkClick r:id="rId4" action="ppaction://hlinksldjump"/>
                <a:extLst>
                  <a:ext uri="{FF2B5EF4-FFF2-40B4-BE49-F238E27FC236}">
                    <a16:creationId xmlns:a16="http://schemas.microsoft.com/office/drawing/2014/main" id="{A4E7C1FA-DAC9-4ADE-9176-6E8F1DA1A9D0}"/>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Derse giriş etkinliği</a:t>
                </a:r>
                <a:endParaRPr lang="en-US" sz="2400" b="1" dirty="0">
                  <a:effectLst>
                    <a:outerShdw blurRad="38100" dist="38100" dir="2700000" algn="tl">
                      <a:srgbClr val="000000">
                        <a:alpha val="43137"/>
                      </a:srgbClr>
                    </a:outerShdw>
                  </a:effectLst>
                </a:endParaRPr>
              </a:p>
            </p:txBody>
          </p:sp>
        </p:grpSp>
        <p:sp>
          <p:nvSpPr>
            <p:cNvPr id="144" name="Oval 143">
              <a:extLst>
                <a:ext uri="{FF2B5EF4-FFF2-40B4-BE49-F238E27FC236}">
                  <a16:creationId xmlns:a16="http://schemas.microsoft.com/office/drawing/2014/main" id="{F1ECF814-2702-4CAE-A2BD-CAF764F583A0}"/>
                </a:ext>
              </a:extLst>
            </p:cNvPr>
            <p:cNvSpPr/>
            <p:nvPr/>
          </p:nvSpPr>
          <p:spPr>
            <a:xfrm flipH="1">
              <a:off x="3940772" y="866906"/>
              <a:ext cx="763994" cy="806824"/>
            </a:xfrm>
            <a:prstGeom prst="ellipse">
              <a:avLst/>
            </a:prstGeom>
            <a:ln/>
            <a:scene3d>
              <a:camera prst="perspectiveRight"/>
              <a:lightRig rig="soft" dir="t">
                <a:rot lat="0" lon="0" rev="0"/>
              </a:lightRig>
            </a:scene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dirty="0">
                  <a:effectLst>
                    <a:outerShdw blurRad="38100" dist="38100" dir="2700000" algn="tl">
                      <a:srgbClr val="000000">
                        <a:alpha val="43137"/>
                      </a:srgbClr>
                    </a:outerShdw>
                  </a:effectLst>
                </a:rPr>
                <a:t>1</a:t>
              </a:r>
            </a:p>
          </p:txBody>
        </p:sp>
      </p:grpSp>
      <p:grpSp>
        <p:nvGrpSpPr>
          <p:cNvPr id="7" name="Grup 6">
            <a:extLst>
              <a:ext uri="{FF2B5EF4-FFF2-40B4-BE49-F238E27FC236}">
                <a16:creationId xmlns:a16="http://schemas.microsoft.com/office/drawing/2014/main" id="{1A0459DB-F332-406C-9B72-0722E3E0CABE}"/>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81009ED9-05E9-44E9-8450-21AE3B1E3AB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dirty="0">
                <a:effectLst>
                  <a:outerShdw blurRad="38100" dist="38100" dir="2700000" algn="tl">
                    <a:srgbClr val="000000">
                      <a:alpha val="43137"/>
                    </a:srgbClr>
                  </a:outerShdw>
                </a:effectLst>
              </a:endParaRPr>
            </a:p>
          </p:txBody>
        </p:sp>
        <p:sp>
          <p:nvSpPr>
            <p:cNvPr id="9" name="Dikdörtgen 8">
              <a:extLst>
                <a:ext uri="{FF2B5EF4-FFF2-40B4-BE49-F238E27FC236}">
                  <a16:creationId xmlns:a16="http://schemas.microsoft.com/office/drawing/2014/main" id="{00B686CA-DC36-4AAA-A41E-2F415ECF85AB}"/>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dirty="0">
                <a:effectLst>
                  <a:outerShdw blurRad="38100" dist="38100" dir="2700000" algn="tl">
                    <a:srgbClr val="000000">
                      <a:alpha val="43137"/>
                    </a:srgbClr>
                  </a:outerShdw>
                </a:effectLst>
              </a:endParaRPr>
            </a:p>
          </p:txBody>
        </p:sp>
        <p:sp>
          <p:nvSpPr>
            <p:cNvPr id="10" name="Dikdörtgen 9">
              <a:extLst>
                <a:ext uri="{FF2B5EF4-FFF2-40B4-BE49-F238E27FC236}">
                  <a16:creationId xmlns:a16="http://schemas.microsoft.com/office/drawing/2014/main" id="{1FF4F049-CC18-4973-9C73-AC9259D50CD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dirty="0">
                <a:effectLst>
                  <a:outerShdw blurRad="38100" dist="38100" dir="2700000" algn="tl">
                    <a:srgbClr val="000000">
                      <a:alpha val="43137"/>
                    </a:srgbClr>
                  </a:outerShdw>
                </a:effectLst>
              </a:endParaRPr>
            </a:p>
          </p:txBody>
        </p:sp>
      </p:grpSp>
      <p:sp>
        <p:nvSpPr>
          <p:cNvPr id="11" name="Eylem Düğmesi: Girişe Git 10">
            <a:hlinkClick r:id="rId5" action="ppaction://hlinksldjump" highlightClick="1"/>
            <a:extLst>
              <a:ext uri="{FF2B5EF4-FFF2-40B4-BE49-F238E27FC236}">
                <a16:creationId xmlns:a16="http://schemas.microsoft.com/office/drawing/2014/main" id="{315144DE-4B7E-40F9-9D5D-62F27B7849D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dirty="0">
              <a:effectLst>
                <a:outerShdw blurRad="38100" dist="38100" dir="2700000" algn="tl">
                  <a:srgbClr val="000000">
                    <a:alpha val="43137"/>
                  </a:srgbClr>
                </a:outerShdw>
              </a:effectLst>
            </a:endParaRPr>
          </a:p>
        </p:txBody>
      </p:sp>
      <p:grpSp>
        <p:nvGrpSpPr>
          <p:cNvPr id="12" name="Grup 11">
            <a:extLst>
              <a:ext uri="{FF2B5EF4-FFF2-40B4-BE49-F238E27FC236}">
                <a16:creationId xmlns:a16="http://schemas.microsoft.com/office/drawing/2014/main" id="{16C93C50-4F19-4958-8BAE-FF6B0FD991B4}"/>
              </a:ext>
            </a:extLst>
          </p:cNvPr>
          <p:cNvGrpSpPr/>
          <p:nvPr/>
        </p:nvGrpSpPr>
        <p:grpSpPr>
          <a:xfrm>
            <a:off x="3433682" y="5794130"/>
            <a:ext cx="5324637" cy="947238"/>
            <a:chOff x="3223510" y="5491283"/>
            <a:chExt cx="5324637" cy="947238"/>
          </a:xfrm>
        </p:grpSpPr>
        <p:grpSp>
          <p:nvGrpSpPr>
            <p:cNvPr id="13" name="Grup 12">
              <a:extLst>
                <a:ext uri="{FF2B5EF4-FFF2-40B4-BE49-F238E27FC236}">
                  <a16:creationId xmlns:a16="http://schemas.microsoft.com/office/drawing/2014/main" id="{2DBD9511-D46D-43C9-B191-450C1AC8E51A}"/>
                </a:ext>
              </a:extLst>
            </p:cNvPr>
            <p:cNvGrpSpPr/>
            <p:nvPr/>
          </p:nvGrpSpPr>
          <p:grpSpPr>
            <a:xfrm>
              <a:off x="3223510" y="5491283"/>
              <a:ext cx="5324637" cy="947238"/>
              <a:chOff x="3223510" y="5491283"/>
              <a:chExt cx="5324637" cy="947238"/>
            </a:xfrm>
          </p:grpSpPr>
          <p:grpSp>
            <p:nvGrpSpPr>
              <p:cNvPr id="15" name="Group 97">
                <a:extLst>
                  <a:ext uri="{FF2B5EF4-FFF2-40B4-BE49-F238E27FC236}">
                    <a16:creationId xmlns:a16="http://schemas.microsoft.com/office/drawing/2014/main" id="{046BB593-4070-4BE3-9A8A-55DA19431501}"/>
                  </a:ext>
                </a:extLst>
              </p:cNvPr>
              <p:cNvGrpSpPr/>
              <p:nvPr/>
            </p:nvGrpSpPr>
            <p:grpSpPr>
              <a:xfrm flipH="1">
                <a:off x="3557637" y="5501709"/>
                <a:ext cx="4990510" cy="936812"/>
                <a:chOff x="5692588" y="1560606"/>
                <a:chExt cx="4983522" cy="936812"/>
              </a:xfrm>
              <a:solidFill>
                <a:srgbClr val="FF0000"/>
              </a:solidFill>
            </p:grpSpPr>
            <p:sp>
              <p:nvSpPr>
                <p:cNvPr id="17" name="Rectangle: Rounded Corners 98">
                  <a:extLst>
                    <a:ext uri="{FF2B5EF4-FFF2-40B4-BE49-F238E27FC236}">
                      <a16:creationId xmlns:a16="http://schemas.microsoft.com/office/drawing/2014/main" id="{D3B86A78-66A9-4488-AB1E-0516C6773600}"/>
                    </a:ext>
                  </a:extLst>
                </p:cNvPr>
                <p:cNvSpPr/>
                <p:nvPr/>
              </p:nvSpPr>
              <p:spPr>
                <a:xfrm>
                  <a:off x="5800164" y="1625600"/>
                  <a:ext cx="4875946" cy="806824"/>
                </a:xfrm>
                <a:prstGeom prst="roundRect">
                  <a:avLst>
                    <a:gd name="adj" fmla="val 50000"/>
                  </a:avLst>
                </a:prstGeom>
                <a:grp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sp>
              <p:nvSpPr>
                <p:cNvPr id="18" name="Rectangle: Rounded Corners 99">
                  <a:hlinkClick r:id="rId6" action="ppaction://hlinksldjump"/>
                  <a:extLst>
                    <a:ext uri="{FF2B5EF4-FFF2-40B4-BE49-F238E27FC236}">
                      <a16:creationId xmlns:a16="http://schemas.microsoft.com/office/drawing/2014/main" id="{DBF24D49-6688-438B-981E-C30B236D48F9}"/>
                    </a:ext>
                  </a:extLst>
                </p:cNvPr>
                <p:cNvSpPr/>
                <p:nvPr/>
              </p:nvSpPr>
              <p:spPr>
                <a:xfrm>
                  <a:off x="6279777" y="1780241"/>
                  <a:ext cx="4196591" cy="497542"/>
                </a:xfrm>
                <a:prstGeom prst="roundRect">
                  <a:avLst>
                    <a:gd name="adj" fmla="val 50000"/>
                  </a:avLst>
                </a:prstGeom>
                <a:gr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sz="2400" b="1" dirty="0">
                      <a:solidFill>
                        <a:schemeClr val="bg1"/>
                      </a:solidFill>
                      <a:effectLst>
                        <a:outerShdw blurRad="38100" dist="38100" dir="2700000" algn="tl">
                          <a:srgbClr val="000000">
                            <a:alpha val="43137"/>
                          </a:srgbClr>
                        </a:outerShdw>
                      </a:effectLst>
                    </a:rPr>
                    <a:t>Gelecek Derse Hazırlık</a:t>
                  </a:r>
                </a:p>
              </p:txBody>
            </p:sp>
            <p:sp>
              <p:nvSpPr>
                <p:cNvPr id="19" name="Oval 18">
                  <a:extLst>
                    <a:ext uri="{FF2B5EF4-FFF2-40B4-BE49-F238E27FC236}">
                      <a16:creationId xmlns:a16="http://schemas.microsoft.com/office/drawing/2014/main" id="{6F38AF6F-A147-4128-8CDE-ECB73A741197}"/>
                    </a:ext>
                  </a:extLst>
                </p:cNvPr>
                <p:cNvSpPr/>
                <p:nvPr/>
              </p:nvSpPr>
              <p:spPr>
                <a:xfrm>
                  <a:off x="5692588" y="1560606"/>
                  <a:ext cx="936812" cy="9368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sp>
              <p:nvSpPr>
                <p:cNvPr id="20" name="Oval 19">
                  <a:extLst>
                    <a:ext uri="{FF2B5EF4-FFF2-40B4-BE49-F238E27FC236}">
                      <a16:creationId xmlns:a16="http://schemas.microsoft.com/office/drawing/2014/main" id="{3124758C-136A-4ECF-A313-0E82FCC49A9E}"/>
                    </a:ext>
                  </a:extLst>
                </p:cNvPr>
                <p:cNvSpPr/>
                <p:nvPr/>
              </p:nvSpPr>
              <p:spPr>
                <a:xfrm>
                  <a:off x="5912179" y="1607749"/>
                  <a:ext cx="719072" cy="752256"/>
                </a:xfrm>
                <a:prstGeom prst="ellips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16" name="Oval 15">
                <a:extLst>
                  <a:ext uri="{FF2B5EF4-FFF2-40B4-BE49-F238E27FC236}">
                    <a16:creationId xmlns:a16="http://schemas.microsoft.com/office/drawing/2014/main" id="{FE498051-BEB8-4D37-93DD-B08D78A5AA12}"/>
                  </a:ext>
                </a:extLst>
              </p:cNvPr>
              <p:cNvSpPr/>
              <p:nvPr/>
            </p:nvSpPr>
            <p:spPr>
              <a:xfrm flipH="1">
                <a:off x="3223510" y="5491283"/>
                <a:ext cx="938126" cy="93681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14" name="Oval 13">
              <a:extLst>
                <a:ext uri="{FF2B5EF4-FFF2-40B4-BE49-F238E27FC236}">
                  <a16:creationId xmlns:a16="http://schemas.microsoft.com/office/drawing/2014/main" id="{BBC0C6ED-87DC-472F-874A-056933D76859}"/>
                </a:ext>
              </a:extLst>
            </p:cNvPr>
            <p:cNvSpPr/>
            <p:nvPr/>
          </p:nvSpPr>
          <p:spPr>
            <a:xfrm flipH="1">
              <a:off x="3449909" y="5548852"/>
              <a:ext cx="711726" cy="742241"/>
            </a:xfrm>
            <a:prstGeom prst="ellips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21" name="Rectangle 9">
            <a:extLst>
              <a:ext uri="{FF2B5EF4-FFF2-40B4-BE49-F238E27FC236}">
                <a16:creationId xmlns:a16="http://schemas.microsoft.com/office/drawing/2014/main" id="{051ACEF0-5FC6-48FD-A17B-5C4EF94FD0E7}"/>
              </a:ext>
            </a:extLst>
          </p:cNvPr>
          <p:cNvSpPr>
            <a:spLocks noChangeArrowheads="1"/>
          </p:cNvSpPr>
          <p:nvPr/>
        </p:nvSpPr>
        <p:spPr bwMode="auto">
          <a:xfrm>
            <a:off x="1400175" y="-7962"/>
            <a:ext cx="9391650" cy="628650"/>
          </a:xfrm>
          <a:prstGeom prst="rect">
            <a:avLst/>
          </a:prstGeom>
          <a:noFill/>
          <a:ln w="9525">
            <a:noFill/>
            <a:miter lim="800000"/>
            <a:headEnd/>
            <a:tailEnd/>
          </a:ln>
        </p:spPr>
        <p:txBody>
          <a:bodyPr/>
          <a:lstStyle/>
          <a:p>
            <a:pPr algn="ctr"/>
            <a:r>
              <a:rPr lang="tr-TR" sz="4400" b="1" dirty="0">
                <a:solidFill>
                  <a:schemeClr val="bg1"/>
                </a:solidFill>
                <a:effectLst>
                  <a:outerShdw blurRad="38100" dist="38100" dir="2700000" algn="tl">
                    <a:srgbClr val="000000">
                      <a:alpha val="43137"/>
                    </a:srgbClr>
                  </a:outerShdw>
                </a:effectLst>
              </a:rPr>
              <a:t>İçindekiler</a:t>
            </a:r>
            <a:endParaRPr lang="en-US" sz="4400" b="1" dirty="0">
              <a:solidFill>
                <a:schemeClr val="bg1"/>
              </a:solidFill>
              <a:effectLst>
                <a:outerShdw blurRad="38100" dist="38100" dir="2700000" algn="tl">
                  <a:srgbClr val="000000">
                    <a:alpha val="43137"/>
                  </a:srgbClr>
                </a:outerShdw>
              </a:effectLst>
            </a:endParaRPr>
          </a:p>
        </p:txBody>
      </p:sp>
      <p:grpSp>
        <p:nvGrpSpPr>
          <p:cNvPr id="23" name="Grup 22">
            <a:extLst>
              <a:ext uri="{FF2B5EF4-FFF2-40B4-BE49-F238E27FC236}">
                <a16:creationId xmlns:a16="http://schemas.microsoft.com/office/drawing/2014/main" id="{80F1BE25-0B40-4DFC-B8CB-3DF71D4C176E}"/>
              </a:ext>
            </a:extLst>
          </p:cNvPr>
          <p:cNvGrpSpPr/>
          <p:nvPr/>
        </p:nvGrpSpPr>
        <p:grpSpPr>
          <a:xfrm>
            <a:off x="68192" y="3328730"/>
            <a:ext cx="3950576" cy="936812"/>
            <a:chOff x="68192" y="3328730"/>
            <a:chExt cx="3950576" cy="936812"/>
          </a:xfrm>
        </p:grpSpPr>
        <p:grpSp>
          <p:nvGrpSpPr>
            <p:cNvPr id="73" name="Grup 72">
              <a:extLst>
                <a:ext uri="{FF2B5EF4-FFF2-40B4-BE49-F238E27FC236}">
                  <a16:creationId xmlns:a16="http://schemas.microsoft.com/office/drawing/2014/main" id="{410D61DC-C78D-40AB-A653-3B6CD28F8477}"/>
                </a:ext>
              </a:extLst>
            </p:cNvPr>
            <p:cNvGrpSpPr/>
            <p:nvPr/>
          </p:nvGrpSpPr>
          <p:grpSpPr>
            <a:xfrm>
              <a:off x="68192" y="3328730"/>
              <a:ext cx="3699498" cy="936812"/>
              <a:chOff x="333375" y="808292"/>
              <a:chExt cx="4888925" cy="806824"/>
            </a:xfrm>
            <a:scene3d>
              <a:camera prst="perspectiveRight"/>
              <a:lightRig rig="soft" dir="t">
                <a:rot lat="0" lon="0" rev="0"/>
              </a:lightRig>
            </a:scene3d>
          </p:grpSpPr>
          <p:sp>
            <p:nvSpPr>
              <p:cNvPr id="75" name="Rectangle: Rounded Corners 110">
                <a:extLst>
                  <a:ext uri="{FF2B5EF4-FFF2-40B4-BE49-F238E27FC236}">
                    <a16:creationId xmlns:a16="http://schemas.microsoft.com/office/drawing/2014/main" id="{1A18D792-F1FE-4B3A-8F76-AA4015B53EF4}"/>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000" b="1" dirty="0">
                  <a:effectLst>
                    <a:outerShdw blurRad="38100" dist="38100" dir="2700000" algn="tl">
                      <a:srgbClr val="000000">
                        <a:alpha val="43137"/>
                      </a:srgbClr>
                    </a:outerShdw>
                  </a:effectLst>
                </a:endParaRPr>
              </a:p>
            </p:txBody>
          </p:sp>
          <p:sp>
            <p:nvSpPr>
              <p:cNvPr id="76" name="Rectangle: Rounded Corners 111">
                <a:hlinkClick r:id="rId7" action="ppaction://hlinksldjump"/>
                <a:extLst>
                  <a:ext uri="{FF2B5EF4-FFF2-40B4-BE49-F238E27FC236}">
                    <a16:creationId xmlns:a16="http://schemas.microsoft.com/office/drawing/2014/main" id="{352C5FB1-EB49-4349-BF01-D8282C5E6452}"/>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2300" b="1" dirty="0">
                    <a:solidFill>
                      <a:schemeClr val="bg1"/>
                    </a:solidFill>
                    <a:effectLst>
                      <a:outerShdw blurRad="38100" dist="38100" dir="2700000" algn="tl">
                        <a:srgbClr val="000000">
                          <a:alpha val="43137"/>
                        </a:srgbClr>
                      </a:outerShdw>
                    </a:effectLst>
                  </a:rPr>
                  <a:t>Fırsat Eşitliği</a:t>
                </a:r>
              </a:p>
            </p:txBody>
          </p:sp>
        </p:grpSp>
        <p:sp>
          <p:nvSpPr>
            <p:cNvPr id="74" name="Oval 73">
              <a:extLst>
                <a:ext uri="{FF2B5EF4-FFF2-40B4-BE49-F238E27FC236}">
                  <a16:creationId xmlns:a16="http://schemas.microsoft.com/office/drawing/2014/main" id="{EFBC27B0-DAD5-44EB-B0F1-52C1857AC42D}"/>
                </a:ext>
              </a:extLst>
            </p:cNvPr>
            <p:cNvSpPr/>
            <p:nvPr/>
          </p:nvSpPr>
          <p:spPr>
            <a:xfrm flipH="1">
              <a:off x="3237818" y="3385969"/>
              <a:ext cx="780950" cy="806824"/>
            </a:xfrm>
            <a:prstGeom prst="ellipse">
              <a:avLst/>
            </a:prstGeom>
            <a:ln/>
            <a:scene3d>
              <a:camera prst="perspectiveRight"/>
              <a:lightRig rig="soft" dir="t">
                <a:rot lat="0" lon="0" rev="0"/>
              </a:lightRig>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3</a:t>
              </a:r>
              <a:endParaRPr lang="en-US" sz="3600" b="1" dirty="0">
                <a:effectLst>
                  <a:outerShdw blurRad="38100" dist="38100" dir="2700000" algn="tl">
                    <a:srgbClr val="000000">
                      <a:alpha val="43137"/>
                    </a:srgbClr>
                  </a:outerShdw>
                </a:effectLst>
              </a:endParaRPr>
            </a:p>
          </p:txBody>
        </p:sp>
      </p:grpSp>
      <p:grpSp>
        <p:nvGrpSpPr>
          <p:cNvPr id="22" name="Grup 21">
            <a:extLst>
              <a:ext uri="{FF2B5EF4-FFF2-40B4-BE49-F238E27FC236}">
                <a16:creationId xmlns:a16="http://schemas.microsoft.com/office/drawing/2014/main" id="{8AC5C137-6A06-417A-A2AC-E0CE36397B30}"/>
              </a:ext>
            </a:extLst>
          </p:cNvPr>
          <p:cNvGrpSpPr/>
          <p:nvPr/>
        </p:nvGrpSpPr>
        <p:grpSpPr>
          <a:xfrm>
            <a:off x="68192" y="2032824"/>
            <a:ext cx="3950576" cy="936812"/>
            <a:chOff x="68192" y="2032824"/>
            <a:chExt cx="3950576" cy="936812"/>
          </a:xfrm>
        </p:grpSpPr>
        <p:grpSp>
          <p:nvGrpSpPr>
            <p:cNvPr id="67" name="Grup 66">
              <a:extLst>
                <a:ext uri="{FF2B5EF4-FFF2-40B4-BE49-F238E27FC236}">
                  <a16:creationId xmlns:a16="http://schemas.microsoft.com/office/drawing/2014/main" id="{401631F3-E8B9-4917-86A0-3F6C7989E16C}"/>
                </a:ext>
              </a:extLst>
            </p:cNvPr>
            <p:cNvGrpSpPr/>
            <p:nvPr/>
          </p:nvGrpSpPr>
          <p:grpSpPr>
            <a:xfrm>
              <a:off x="68192" y="2032824"/>
              <a:ext cx="3699498" cy="936812"/>
              <a:chOff x="333375" y="808292"/>
              <a:chExt cx="4888925" cy="806824"/>
            </a:xfrm>
            <a:scene3d>
              <a:camera prst="perspectiveRight"/>
              <a:lightRig rig="soft" dir="t">
                <a:rot lat="0" lon="0" rev="0"/>
              </a:lightRig>
            </a:scene3d>
          </p:grpSpPr>
          <p:sp>
            <p:nvSpPr>
              <p:cNvPr id="69" name="Rectangle: Rounded Corners 110">
                <a:extLst>
                  <a:ext uri="{FF2B5EF4-FFF2-40B4-BE49-F238E27FC236}">
                    <a16:creationId xmlns:a16="http://schemas.microsoft.com/office/drawing/2014/main" id="{CF4840BD-DAF4-48BE-8021-1EFB0A26128D}"/>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dk1"/>
              </a:lnRef>
              <a:fillRef idx="2">
                <a:schemeClr val="dk1"/>
              </a:fillRef>
              <a:effectRef idx="1">
                <a:schemeClr val="dk1"/>
              </a:effectRef>
              <a:fontRef idx="minor">
                <a:schemeClr val="dk1"/>
              </a:fontRef>
            </p:style>
            <p:txBody>
              <a:bodyPr rtlCol="0" anchor="ctr"/>
              <a:lstStyle/>
              <a:p>
                <a:pPr algn="ctr"/>
                <a:endParaRPr lang="en-US" sz="2000" b="1" dirty="0">
                  <a:effectLst>
                    <a:outerShdw blurRad="38100" dist="38100" dir="2700000" algn="tl">
                      <a:srgbClr val="000000">
                        <a:alpha val="43137"/>
                      </a:srgbClr>
                    </a:outerShdw>
                  </a:effectLst>
                </a:endParaRPr>
              </a:p>
            </p:txBody>
          </p:sp>
          <p:sp>
            <p:nvSpPr>
              <p:cNvPr id="70" name="Rectangle: Rounded Corners 111">
                <a:hlinkClick r:id="rId8" action="ppaction://hlinksldjump"/>
                <a:extLst>
                  <a:ext uri="{FF2B5EF4-FFF2-40B4-BE49-F238E27FC236}">
                    <a16:creationId xmlns:a16="http://schemas.microsoft.com/office/drawing/2014/main" id="{93BE122D-1A9A-47EA-A6E0-B6A6A2F00562}"/>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dk1"/>
              </a:lnRef>
              <a:fillRef idx="2">
                <a:schemeClr val="dk1"/>
              </a:fillRef>
              <a:effectRef idx="1">
                <a:schemeClr val="dk1"/>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Özel Gereksinim</a:t>
                </a:r>
                <a:endParaRPr lang="en-US" sz="2400" b="1" dirty="0">
                  <a:effectLst>
                    <a:outerShdw blurRad="38100" dist="38100" dir="2700000" algn="tl">
                      <a:srgbClr val="000000">
                        <a:alpha val="43137"/>
                      </a:srgbClr>
                    </a:outerShdw>
                  </a:effectLst>
                </a:endParaRPr>
              </a:p>
            </p:txBody>
          </p:sp>
        </p:grpSp>
        <p:sp>
          <p:nvSpPr>
            <p:cNvPr id="68" name="Oval 67">
              <a:extLst>
                <a:ext uri="{FF2B5EF4-FFF2-40B4-BE49-F238E27FC236}">
                  <a16:creationId xmlns:a16="http://schemas.microsoft.com/office/drawing/2014/main" id="{0565E249-7223-405A-94D3-531426A9A6D9}"/>
                </a:ext>
              </a:extLst>
            </p:cNvPr>
            <p:cNvSpPr/>
            <p:nvPr/>
          </p:nvSpPr>
          <p:spPr>
            <a:xfrm flipH="1">
              <a:off x="3237818" y="2090063"/>
              <a:ext cx="780950" cy="806824"/>
            </a:xfrm>
            <a:prstGeom prst="ellipse">
              <a:avLst/>
            </a:prstGeom>
            <a:ln/>
            <a:scene3d>
              <a:camera prst="perspectiveRight"/>
              <a:lightRig rig="soft" dir="t">
                <a:rot lat="0" lon="0" rev="0"/>
              </a:lightRig>
            </a:scene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2</a:t>
              </a:r>
            </a:p>
          </p:txBody>
        </p:sp>
      </p:grpSp>
      <p:grpSp>
        <p:nvGrpSpPr>
          <p:cNvPr id="24" name="Grup 23">
            <a:extLst>
              <a:ext uri="{FF2B5EF4-FFF2-40B4-BE49-F238E27FC236}">
                <a16:creationId xmlns:a16="http://schemas.microsoft.com/office/drawing/2014/main" id="{431B0915-166D-454E-8BE8-6EC4989C8B37}"/>
              </a:ext>
            </a:extLst>
          </p:cNvPr>
          <p:cNvGrpSpPr/>
          <p:nvPr/>
        </p:nvGrpSpPr>
        <p:grpSpPr>
          <a:xfrm>
            <a:off x="137861" y="4624635"/>
            <a:ext cx="4531319" cy="936812"/>
            <a:chOff x="137861" y="4624635"/>
            <a:chExt cx="4531319" cy="936812"/>
          </a:xfrm>
        </p:grpSpPr>
        <p:grpSp>
          <p:nvGrpSpPr>
            <p:cNvPr id="78" name="Grup 77">
              <a:extLst>
                <a:ext uri="{FF2B5EF4-FFF2-40B4-BE49-F238E27FC236}">
                  <a16:creationId xmlns:a16="http://schemas.microsoft.com/office/drawing/2014/main" id="{BBA3AC7A-258F-4C77-B786-60D03C076417}"/>
                </a:ext>
              </a:extLst>
            </p:cNvPr>
            <p:cNvGrpSpPr/>
            <p:nvPr/>
          </p:nvGrpSpPr>
          <p:grpSpPr>
            <a:xfrm>
              <a:off x="137861" y="4624635"/>
              <a:ext cx="4353212" cy="936812"/>
              <a:chOff x="333375" y="808292"/>
              <a:chExt cx="4888925" cy="806824"/>
            </a:xfrm>
            <a:scene3d>
              <a:camera prst="perspectiveRight"/>
              <a:lightRig rig="soft" dir="t">
                <a:rot lat="0" lon="0" rev="0"/>
              </a:lightRig>
            </a:scene3d>
          </p:grpSpPr>
          <p:sp>
            <p:nvSpPr>
              <p:cNvPr id="80" name="Rectangle: Rounded Corners 110">
                <a:extLst>
                  <a:ext uri="{FF2B5EF4-FFF2-40B4-BE49-F238E27FC236}">
                    <a16:creationId xmlns:a16="http://schemas.microsoft.com/office/drawing/2014/main" id="{E20DBF77-0DA3-4228-88A2-469A42860F9C}"/>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000" b="1" dirty="0">
                  <a:effectLst>
                    <a:outerShdw blurRad="38100" dist="38100" dir="2700000" algn="tl">
                      <a:srgbClr val="000000">
                        <a:alpha val="43137"/>
                      </a:srgbClr>
                    </a:outerShdw>
                  </a:effectLst>
                </a:endParaRPr>
              </a:p>
            </p:txBody>
          </p:sp>
          <p:sp>
            <p:nvSpPr>
              <p:cNvPr id="81" name="Rectangle: Rounded Corners 111">
                <a:hlinkClick r:id="rId9" action="ppaction://hlinksldjump"/>
                <a:extLst>
                  <a:ext uri="{FF2B5EF4-FFF2-40B4-BE49-F238E27FC236}">
                    <a16:creationId xmlns:a16="http://schemas.microsoft.com/office/drawing/2014/main" id="{8DB0841F-6F42-4331-9ACA-BDE26BBD86B0}"/>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rtlCol="0" anchor="ctr"/>
              <a:lstStyle/>
              <a:p>
                <a:pPr algn="ctr"/>
                <a:r>
                  <a:rPr lang="tr-TR" b="1" dirty="0">
                    <a:solidFill>
                      <a:schemeClr val="bg1"/>
                    </a:solidFill>
                    <a:effectLst>
                      <a:outerShdw blurRad="38100" dist="38100" dir="2700000" algn="tl">
                        <a:srgbClr val="000000">
                          <a:alpha val="43137"/>
                        </a:srgbClr>
                      </a:outerShdw>
                    </a:effectLst>
                  </a:rPr>
                  <a:t>Özel Gereksinimli Bireyler İçin Fırsat Eşitliği</a:t>
                </a:r>
                <a:endParaRPr lang="en-US" b="1" dirty="0">
                  <a:effectLst>
                    <a:outerShdw blurRad="38100" dist="38100" dir="2700000" algn="tl">
                      <a:srgbClr val="000000">
                        <a:alpha val="43137"/>
                      </a:srgbClr>
                    </a:outerShdw>
                  </a:effectLst>
                </a:endParaRPr>
              </a:p>
            </p:txBody>
          </p:sp>
        </p:grpSp>
        <p:sp>
          <p:nvSpPr>
            <p:cNvPr id="79" name="Oval 78">
              <a:extLst>
                <a:ext uri="{FF2B5EF4-FFF2-40B4-BE49-F238E27FC236}">
                  <a16:creationId xmlns:a16="http://schemas.microsoft.com/office/drawing/2014/main" id="{B26E8682-5FC5-4845-B5AE-BB6D211328E9}"/>
                </a:ext>
              </a:extLst>
            </p:cNvPr>
            <p:cNvSpPr/>
            <p:nvPr/>
          </p:nvSpPr>
          <p:spPr>
            <a:xfrm flipH="1">
              <a:off x="3867571" y="4681874"/>
              <a:ext cx="801609" cy="806824"/>
            </a:xfrm>
            <a:prstGeom prst="ellipse">
              <a:avLst/>
            </a:prstGeom>
            <a:ln/>
            <a:scene3d>
              <a:camera prst="perspectiveRight"/>
              <a:lightRig rig="soft" dir="t">
                <a:rot lat="0" lon="0" rev="0"/>
              </a:lightRig>
            </a:scene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4</a:t>
              </a:r>
              <a:endParaRPr lang="en-US" sz="3600" b="1" dirty="0">
                <a:effectLst>
                  <a:outerShdw blurRad="38100" dist="38100" dir="2700000" algn="tl">
                    <a:srgbClr val="000000">
                      <a:alpha val="43137"/>
                    </a:srgbClr>
                  </a:outerShdw>
                </a:effectLst>
              </a:endParaRPr>
            </a:p>
          </p:txBody>
        </p:sp>
      </p:grpSp>
      <p:grpSp>
        <p:nvGrpSpPr>
          <p:cNvPr id="25" name="Grup 24">
            <a:extLst>
              <a:ext uri="{FF2B5EF4-FFF2-40B4-BE49-F238E27FC236}">
                <a16:creationId xmlns:a16="http://schemas.microsoft.com/office/drawing/2014/main" id="{37DFD6E5-18AE-4326-B534-DF6FFCE39A7C}"/>
              </a:ext>
            </a:extLst>
          </p:cNvPr>
          <p:cNvGrpSpPr/>
          <p:nvPr/>
        </p:nvGrpSpPr>
        <p:grpSpPr>
          <a:xfrm>
            <a:off x="7629875" y="866906"/>
            <a:ext cx="4493932" cy="806824"/>
            <a:chOff x="7629875" y="866906"/>
            <a:chExt cx="4493932" cy="806824"/>
          </a:xfrm>
        </p:grpSpPr>
        <p:grpSp>
          <p:nvGrpSpPr>
            <p:cNvPr id="83" name="Grup 82">
              <a:extLst>
                <a:ext uri="{FF2B5EF4-FFF2-40B4-BE49-F238E27FC236}">
                  <a16:creationId xmlns:a16="http://schemas.microsoft.com/office/drawing/2014/main" id="{B92A0CB2-E5CA-4FC7-B759-E8661FC089A1}"/>
                </a:ext>
              </a:extLst>
            </p:cNvPr>
            <p:cNvGrpSpPr/>
            <p:nvPr/>
          </p:nvGrpSpPr>
          <p:grpSpPr>
            <a:xfrm flipH="1">
              <a:off x="7750308" y="866906"/>
              <a:ext cx="4373499" cy="806824"/>
              <a:chOff x="333375" y="808292"/>
              <a:chExt cx="4888925" cy="806824"/>
            </a:xfrm>
            <a:scene3d>
              <a:camera prst="perspectiveLeft"/>
              <a:lightRig rig="soft" dir="t">
                <a:rot lat="0" lon="0" rev="0"/>
              </a:lightRig>
            </a:scene3d>
          </p:grpSpPr>
          <p:sp>
            <p:nvSpPr>
              <p:cNvPr id="85" name="Rectangle: Rounded Corners 110">
                <a:extLst>
                  <a:ext uri="{FF2B5EF4-FFF2-40B4-BE49-F238E27FC236}">
                    <a16:creationId xmlns:a16="http://schemas.microsoft.com/office/drawing/2014/main" id="{75A5C776-E939-4FAB-A68D-748318F2421C}"/>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2000" b="1" dirty="0">
                  <a:effectLst>
                    <a:outerShdw blurRad="38100" dist="38100" dir="2700000" algn="tl">
                      <a:srgbClr val="000000">
                        <a:alpha val="43137"/>
                      </a:srgbClr>
                    </a:outerShdw>
                  </a:effectLst>
                </a:endParaRPr>
              </a:p>
            </p:txBody>
          </p:sp>
          <p:sp>
            <p:nvSpPr>
              <p:cNvPr id="86" name="Rectangle: Rounded Corners 111">
                <a:hlinkClick r:id="rId10" action="ppaction://hlinksldjump"/>
                <a:extLst>
                  <a:ext uri="{FF2B5EF4-FFF2-40B4-BE49-F238E27FC236}">
                    <a16:creationId xmlns:a16="http://schemas.microsoft.com/office/drawing/2014/main" id="{64C12CCD-D7ED-431C-A3B3-B98EE7E7AB4E}"/>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Örneklerle Fırsat Eşitliği</a:t>
                </a:r>
                <a:endParaRPr lang="en-US" sz="2000" b="1" dirty="0">
                  <a:effectLst>
                    <a:outerShdw blurRad="38100" dist="38100" dir="2700000" algn="tl">
                      <a:srgbClr val="000000">
                        <a:alpha val="43137"/>
                      </a:srgbClr>
                    </a:outerShdw>
                  </a:effectLst>
                </a:endParaRPr>
              </a:p>
            </p:txBody>
          </p:sp>
        </p:grpSp>
        <p:sp>
          <p:nvSpPr>
            <p:cNvPr id="84" name="Oval 83">
              <a:extLst>
                <a:ext uri="{FF2B5EF4-FFF2-40B4-BE49-F238E27FC236}">
                  <a16:creationId xmlns:a16="http://schemas.microsoft.com/office/drawing/2014/main" id="{14910C0F-DB10-4D8B-B416-96EBFE80545F}"/>
                </a:ext>
              </a:extLst>
            </p:cNvPr>
            <p:cNvSpPr/>
            <p:nvPr/>
          </p:nvSpPr>
          <p:spPr>
            <a:xfrm>
              <a:off x="7629875" y="866906"/>
              <a:ext cx="770381" cy="806824"/>
            </a:xfrm>
            <a:prstGeom prst="ellipse">
              <a:avLst/>
            </a:prstGeom>
            <a:ln/>
            <a:scene3d>
              <a:camera prst="perspectiveLeft"/>
              <a:lightRig rig="soft" dir="t">
                <a:rot lat="0" lon="0" rev="0"/>
              </a:lightRig>
            </a:scene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5</a:t>
              </a:r>
              <a:endParaRPr lang="en-US" sz="3600" b="1" dirty="0">
                <a:effectLst>
                  <a:outerShdw blurRad="38100" dist="38100" dir="2700000" algn="tl">
                    <a:srgbClr val="000000">
                      <a:alpha val="43137"/>
                    </a:srgbClr>
                  </a:outerShdw>
                </a:effectLst>
              </a:endParaRPr>
            </a:p>
          </p:txBody>
        </p:sp>
      </p:grpSp>
      <p:grpSp>
        <p:nvGrpSpPr>
          <p:cNvPr id="26" name="Grup 25">
            <a:extLst>
              <a:ext uri="{FF2B5EF4-FFF2-40B4-BE49-F238E27FC236}">
                <a16:creationId xmlns:a16="http://schemas.microsoft.com/office/drawing/2014/main" id="{CE1CFAB5-4021-4340-A610-0573D96018EF}"/>
              </a:ext>
            </a:extLst>
          </p:cNvPr>
          <p:cNvGrpSpPr/>
          <p:nvPr/>
        </p:nvGrpSpPr>
        <p:grpSpPr>
          <a:xfrm>
            <a:off x="8170307" y="2032824"/>
            <a:ext cx="3953500" cy="936812"/>
            <a:chOff x="8170307" y="2032824"/>
            <a:chExt cx="3953500" cy="936812"/>
          </a:xfrm>
        </p:grpSpPr>
        <p:grpSp>
          <p:nvGrpSpPr>
            <p:cNvPr id="88" name="Grup 87">
              <a:extLst>
                <a:ext uri="{FF2B5EF4-FFF2-40B4-BE49-F238E27FC236}">
                  <a16:creationId xmlns:a16="http://schemas.microsoft.com/office/drawing/2014/main" id="{FDC5FCB6-F817-4F36-BCFC-7796A27405B0}"/>
                </a:ext>
              </a:extLst>
            </p:cNvPr>
            <p:cNvGrpSpPr/>
            <p:nvPr/>
          </p:nvGrpSpPr>
          <p:grpSpPr>
            <a:xfrm flipH="1">
              <a:off x="8514642" y="2032824"/>
              <a:ext cx="3609165" cy="936812"/>
              <a:chOff x="333375" y="808292"/>
              <a:chExt cx="4888925" cy="806824"/>
            </a:xfrm>
            <a:scene3d>
              <a:camera prst="perspectiveLeft"/>
              <a:lightRig rig="soft" dir="t">
                <a:rot lat="0" lon="0" rev="0"/>
              </a:lightRig>
            </a:scene3d>
          </p:grpSpPr>
          <p:sp>
            <p:nvSpPr>
              <p:cNvPr id="90" name="Rectangle: Rounded Corners 110">
                <a:extLst>
                  <a:ext uri="{FF2B5EF4-FFF2-40B4-BE49-F238E27FC236}">
                    <a16:creationId xmlns:a16="http://schemas.microsoft.com/office/drawing/2014/main" id="{4E3B7741-9CF1-4E1E-8752-638A8CA32491}"/>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2000" b="1" dirty="0">
                  <a:effectLst>
                    <a:outerShdw blurRad="38100" dist="38100" dir="2700000" algn="tl">
                      <a:srgbClr val="000000">
                        <a:alpha val="43137"/>
                      </a:srgbClr>
                    </a:outerShdw>
                  </a:effectLst>
                </a:endParaRPr>
              </a:p>
            </p:txBody>
          </p:sp>
          <p:sp>
            <p:nvSpPr>
              <p:cNvPr id="91" name="Rectangle: Rounded Corners 111">
                <a:hlinkClick r:id="rId11" action="ppaction://hlinksldjump"/>
                <a:extLst>
                  <a:ext uri="{FF2B5EF4-FFF2-40B4-BE49-F238E27FC236}">
                    <a16:creationId xmlns:a16="http://schemas.microsoft.com/office/drawing/2014/main" id="{8A1FB565-D448-4825-8407-144A9A822EE4}"/>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Ben Bilirim</a:t>
                </a:r>
                <a:endParaRPr lang="en-US" sz="2400" b="1" dirty="0">
                  <a:effectLst>
                    <a:outerShdw blurRad="38100" dist="38100" dir="2700000" algn="tl">
                      <a:srgbClr val="000000">
                        <a:alpha val="43137"/>
                      </a:srgbClr>
                    </a:outerShdw>
                  </a:effectLst>
                </a:endParaRPr>
              </a:p>
            </p:txBody>
          </p:sp>
        </p:grpSp>
        <p:sp>
          <p:nvSpPr>
            <p:cNvPr id="89" name="Oval 88">
              <a:extLst>
                <a:ext uri="{FF2B5EF4-FFF2-40B4-BE49-F238E27FC236}">
                  <a16:creationId xmlns:a16="http://schemas.microsoft.com/office/drawing/2014/main" id="{5485A907-78A1-4CD8-91C7-6E43EA260B22}"/>
                </a:ext>
              </a:extLst>
            </p:cNvPr>
            <p:cNvSpPr/>
            <p:nvPr/>
          </p:nvSpPr>
          <p:spPr>
            <a:xfrm>
              <a:off x="8170307" y="2090063"/>
              <a:ext cx="861270" cy="806824"/>
            </a:xfrm>
            <a:prstGeom prst="ellipse">
              <a:avLst/>
            </a:prstGeom>
            <a:ln/>
            <a:scene3d>
              <a:camera prst="perspectiveLeft"/>
              <a:lightRig rig="soft" dir="t">
                <a:rot lat="0" lon="0" rev="0"/>
              </a:lightRig>
            </a:scene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6</a:t>
              </a:r>
              <a:endParaRPr lang="en-US" sz="3600" b="1" dirty="0">
                <a:effectLst>
                  <a:outerShdw blurRad="38100" dist="38100" dir="2700000" algn="tl">
                    <a:srgbClr val="000000">
                      <a:alpha val="43137"/>
                    </a:srgbClr>
                  </a:outerShdw>
                </a:effectLst>
              </a:endParaRPr>
            </a:p>
          </p:txBody>
        </p:sp>
      </p:grpSp>
      <p:grpSp>
        <p:nvGrpSpPr>
          <p:cNvPr id="27" name="Grup 26">
            <a:extLst>
              <a:ext uri="{FF2B5EF4-FFF2-40B4-BE49-F238E27FC236}">
                <a16:creationId xmlns:a16="http://schemas.microsoft.com/office/drawing/2014/main" id="{85391978-673C-49B7-B95E-FC0F533E9675}"/>
              </a:ext>
            </a:extLst>
          </p:cNvPr>
          <p:cNvGrpSpPr/>
          <p:nvPr/>
        </p:nvGrpSpPr>
        <p:grpSpPr>
          <a:xfrm>
            <a:off x="8219959" y="3328730"/>
            <a:ext cx="3903847" cy="936812"/>
            <a:chOff x="8219959" y="3328730"/>
            <a:chExt cx="3903847" cy="936812"/>
          </a:xfrm>
        </p:grpSpPr>
        <p:grpSp>
          <p:nvGrpSpPr>
            <p:cNvPr id="93" name="Grup 92">
              <a:extLst>
                <a:ext uri="{FF2B5EF4-FFF2-40B4-BE49-F238E27FC236}">
                  <a16:creationId xmlns:a16="http://schemas.microsoft.com/office/drawing/2014/main" id="{00FD0409-D3A0-4C4E-A9D3-A87631F3CF85}"/>
                </a:ext>
              </a:extLst>
            </p:cNvPr>
            <p:cNvGrpSpPr/>
            <p:nvPr/>
          </p:nvGrpSpPr>
          <p:grpSpPr>
            <a:xfrm flipH="1">
              <a:off x="8559970" y="3328730"/>
              <a:ext cx="3563836" cy="936812"/>
              <a:chOff x="333375" y="808292"/>
              <a:chExt cx="4888925" cy="806824"/>
            </a:xfrm>
            <a:scene3d>
              <a:camera prst="perspectiveLeft"/>
              <a:lightRig rig="soft" dir="t">
                <a:rot lat="0" lon="0" rev="0"/>
              </a:lightRig>
            </a:scene3d>
          </p:grpSpPr>
          <p:sp>
            <p:nvSpPr>
              <p:cNvPr id="95" name="Rectangle: Rounded Corners 110">
                <a:extLst>
                  <a:ext uri="{FF2B5EF4-FFF2-40B4-BE49-F238E27FC236}">
                    <a16:creationId xmlns:a16="http://schemas.microsoft.com/office/drawing/2014/main" id="{560CD2C7-FC5B-42B3-9CD3-2FB08CF4942D}"/>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sz="2000" b="1" dirty="0">
                  <a:effectLst>
                    <a:outerShdw blurRad="38100" dist="38100" dir="2700000" algn="tl">
                      <a:srgbClr val="000000">
                        <a:alpha val="43137"/>
                      </a:srgbClr>
                    </a:outerShdw>
                  </a:effectLst>
                </a:endParaRPr>
              </a:p>
            </p:txBody>
          </p:sp>
          <p:sp>
            <p:nvSpPr>
              <p:cNvPr id="96" name="Rectangle: Rounded Corners 111">
                <a:hlinkClick r:id="rId12" action="ppaction://hlinksldjump"/>
                <a:extLst>
                  <a:ext uri="{FF2B5EF4-FFF2-40B4-BE49-F238E27FC236}">
                    <a16:creationId xmlns:a16="http://schemas.microsoft.com/office/drawing/2014/main" id="{F6185BB5-7BE8-447F-BAE5-5C999B78846C}"/>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Hangisi?</a:t>
                </a:r>
                <a:endParaRPr lang="en-US" sz="2400" b="1" dirty="0">
                  <a:effectLst>
                    <a:outerShdw blurRad="38100" dist="38100" dir="2700000" algn="tl">
                      <a:srgbClr val="000000">
                        <a:alpha val="43137"/>
                      </a:srgbClr>
                    </a:outerShdw>
                  </a:effectLst>
                </a:endParaRPr>
              </a:p>
            </p:txBody>
          </p:sp>
        </p:grpSp>
        <p:sp>
          <p:nvSpPr>
            <p:cNvPr id="94" name="Oval 93">
              <a:extLst>
                <a:ext uri="{FF2B5EF4-FFF2-40B4-BE49-F238E27FC236}">
                  <a16:creationId xmlns:a16="http://schemas.microsoft.com/office/drawing/2014/main" id="{0D9FC069-64B0-4059-BA64-C7494BAB7564}"/>
                </a:ext>
              </a:extLst>
            </p:cNvPr>
            <p:cNvSpPr/>
            <p:nvPr/>
          </p:nvSpPr>
          <p:spPr>
            <a:xfrm>
              <a:off x="8219959" y="3385969"/>
              <a:ext cx="850453" cy="806824"/>
            </a:xfrm>
            <a:prstGeom prst="ellipse">
              <a:avLst/>
            </a:prstGeom>
            <a:ln/>
            <a:scene3d>
              <a:camera prst="perspectiveLeft"/>
              <a:lightRig rig="soft" dir="t">
                <a:rot lat="0" lon="0" rev="0"/>
              </a:lightRig>
            </a:scene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7</a:t>
              </a:r>
              <a:endParaRPr lang="en-US" sz="3600" b="1" dirty="0">
                <a:effectLst>
                  <a:outerShdw blurRad="38100" dist="38100" dir="2700000" algn="tl">
                    <a:srgbClr val="000000">
                      <a:alpha val="43137"/>
                    </a:srgbClr>
                  </a:outerShdw>
                </a:effectLst>
              </a:endParaRPr>
            </a:p>
          </p:txBody>
        </p:sp>
      </p:grpSp>
      <p:grpSp>
        <p:nvGrpSpPr>
          <p:cNvPr id="28" name="Grup 27">
            <a:extLst>
              <a:ext uri="{FF2B5EF4-FFF2-40B4-BE49-F238E27FC236}">
                <a16:creationId xmlns:a16="http://schemas.microsoft.com/office/drawing/2014/main" id="{60BC2855-92DA-4298-8383-19C305E83556}"/>
              </a:ext>
            </a:extLst>
          </p:cNvPr>
          <p:cNvGrpSpPr/>
          <p:nvPr/>
        </p:nvGrpSpPr>
        <p:grpSpPr>
          <a:xfrm>
            <a:off x="8042675" y="4624635"/>
            <a:ext cx="4019102" cy="936812"/>
            <a:chOff x="8042675" y="4624635"/>
            <a:chExt cx="4019102" cy="936812"/>
          </a:xfrm>
        </p:grpSpPr>
        <p:grpSp>
          <p:nvGrpSpPr>
            <p:cNvPr id="98" name="Grup 97">
              <a:extLst>
                <a:ext uri="{FF2B5EF4-FFF2-40B4-BE49-F238E27FC236}">
                  <a16:creationId xmlns:a16="http://schemas.microsoft.com/office/drawing/2014/main" id="{AD026B01-69ED-4B63-B7D7-97534A9780DB}"/>
                </a:ext>
              </a:extLst>
            </p:cNvPr>
            <p:cNvGrpSpPr/>
            <p:nvPr/>
          </p:nvGrpSpPr>
          <p:grpSpPr>
            <a:xfrm flipH="1">
              <a:off x="8264969" y="4624635"/>
              <a:ext cx="3796808" cy="936812"/>
              <a:chOff x="333375" y="808292"/>
              <a:chExt cx="4888925" cy="806824"/>
            </a:xfrm>
            <a:solidFill>
              <a:srgbClr val="7030A0"/>
            </a:solidFill>
            <a:scene3d>
              <a:camera prst="orthographicFront">
                <a:rot lat="0" lon="0" rev="0"/>
              </a:camera>
              <a:lightRig rig="soft" dir="t">
                <a:rot lat="0" lon="0" rev="0"/>
              </a:lightRig>
            </a:scene3d>
          </p:grpSpPr>
          <p:sp>
            <p:nvSpPr>
              <p:cNvPr id="100" name="Rectangle: Rounded Corners 110">
                <a:extLst>
                  <a:ext uri="{FF2B5EF4-FFF2-40B4-BE49-F238E27FC236}">
                    <a16:creationId xmlns:a16="http://schemas.microsoft.com/office/drawing/2014/main" id="{9D45CC77-2BD2-4A6C-87EC-EAC5EACF293D}"/>
                  </a:ext>
                </a:extLst>
              </p:cNvPr>
              <p:cNvSpPr/>
              <p:nvPr/>
            </p:nvSpPr>
            <p:spPr>
              <a:xfrm flipH="1">
                <a:off x="333375" y="808292"/>
                <a:ext cx="4888925" cy="806824"/>
              </a:xfrm>
              <a:prstGeom prst="roundRect">
                <a:avLst>
                  <a:gd name="adj" fmla="val 50000"/>
                </a:avLst>
              </a:prstGeom>
              <a:grpFill/>
              <a:ln>
                <a:noFill/>
              </a:ln>
              <a:effectLst>
                <a:outerShdw blurRad="107950" dist="12700" dir="5400000" algn="ctr">
                  <a:srgbClr val="000000"/>
                </a:outerShdw>
              </a:effectLst>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sz="2000" b="1" dirty="0">
                  <a:effectLst>
                    <a:outerShdw blurRad="38100" dist="38100" dir="2700000" algn="tl">
                      <a:srgbClr val="000000">
                        <a:alpha val="43137"/>
                      </a:srgbClr>
                    </a:outerShdw>
                  </a:effectLst>
                </a:endParaRPr>
              </a:p>
            </p:txBody>
          </p:sp>
          <p:sp>
            <p:nvSpPr>
              <p:cNvPr id="101" name="Rectangle: Rounded Corners 111">
                <a:hlinkClick r:id="rId13" action="ppaction://hlinksldjump"/>
                <a:extLst>
                  <a:ext uri="{FF2B5EF4-FFF2-40B4-BE49-F238E27FC236}">
                    <a16:creationId xmlns:a16="http://schemas.microsoft.com/office/drawing/2014/main" id="{4366053A-89AF-409A-B81B-4B6DB9F80A1E}"/>
                  </a:ext>
                </a:extLst>
              </p:cNvPr>
              <p:cNvSpPr/>
              <p:nvPr/>
            </p:nvSpPr>
            <p:spPr>
              <a:xfrm flipH="1">
                <a:off x="533400" y="962933"/>
                <a:ext cx="4208614" cy="497542"/>
              </a:xfrm>
              <a:prstGeom prst="roundRect">
                <a:avLst>
                  <a:gd name="adj" fmla="val 50000"/>
                </a:avLst>
              </a:prstGeom>
              <a:solidFill>
                <a:schemeClr val="accent3">
                  <a:lumMod val="75000"/>
                </a:schemeClr>
              </a:solidFill>
              <a:ln>
                <a:solidFill>
                  <a:schemeClr val="bg1"/>
                </a:solidFill>
              </a:ln>
              <a:effectLst>
                <a:outerShdw blurRad="107950" dist="12700" dir="5400000" algn="ctr">
                  <a:srgbClr val="000000"/>
                </a:outerShdw>
              </a:effectLst>
              <a:scene3d>
                <a:camera prst="orthographicFront">
                  <a:rot lat="0" lon="0" rev="0"/>
                </a:camera>
                <a:lightRig rig="balanced" dir="t">
                  <a:rot lat="0" lon="0" rev="108000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Seç Bakalım</a:t>
                </a:r>
                <a:endParaRPr lang="en-US" sz="2400" b="1" dirty="0">
                  <a:effectLst>
                    <a:outerShdw blurRad="38100" dist="38100" dir="2700000" algn="tl">
                      <a:srgbClr val="000000">
                        <a:alpha val="43137"/>
                      </a:srgbClr>
                    </a:outerShdw>
                  </a:effectLst>
                </a:endParaRPr>
              </a:p>
            </p:txBody>
          </p:sp>
        </p:grpSp>
        <p:sp>
          <p:nvSpPr>
            <p:cNvPr id="99" name="Oval 98">
              <a:extLst>
                <a:ext uri="{FF2B5EF4-FFF2-40B4-BE49-F238E27FC236}">
                  <a16:creationId xmlns:a16="http://schemas.microsoft.com/office/drawing/2014/main" id="{1B12ABE4-6DCE-4608-94B6-6801CE551948}"/>
                </a:ext>
              </a:extLst>
            </p:cNvPr>
            <p:cNvSpPr/>
            <p:nvPr/>
          </p:nvSpPr>
          <p:spPr>
            <a:xfrm>
              <a:off x="8042675" y="4681874"/>
              <a:ext cx="724516" cy="806824"/>
            </a:xfrm>
            <a:prstGeom prst="ellipse">
              <a:avLst/>
            </a:prstGeom>
            <a:ln/>
            <a:scene3d>
              <a:camera prst="orthographicFront">
                <a:rot lat="0" lon="0" rev="0"/>
              </a:camera>
              <a:lightRig rig="soft" dir="t">
                <a:rot lat="0" lon="0" rev="0"/>
              </a:lightRig>
            </a:scene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8</a:t>
              </a:r>
              <a:endParaRPr lang="en-US" sz="3600" b="1" dirty="0">
                <a:effectLst>
                  <a:outerShdw blurRad="38100" dist="38100" dir="2700000" algn="tl">
                    <a:srgbClr val="000000">
                      <a:alpha val="43137"/>
                    </a:srgbClr>
                  </a:outerShdw>
                </a:effectLst>
              </a:endParaRPr>
            </a:p>
          </p:txBody>
        </p:sp>
      </p:grpSp>
      <p:pic>
        <p:nvPicPr>
          <p:cNvPr id="5" name="Resim 4">
            <a:extLst>
              <a:ext uri="{FF2B5EF4-FFF2-40B4-BE49-F238E27FC236}">
                <a16:creationId xmlns:a16="http://schemas.microsoft.com/office/drawing/2014/main" id="{4C3EA4CF-B243-40DE-B57F-C4A32B964056}"/>
              </a:ext>
            </a:extLst>
          </p:cNvPr>
          <p:cNvPicPr>
            <a:picLocks noChangeAspect="1"/>
          </p:cNvPicPr>
          <p:nvPr/>
        </p:nvPicPr>
        <p:blipFill>
          <a:blip r:embed="rId14"/>
          <a:srcRect/>
          <a:stretch/>
        </p:blipFill>
        <p:spPr>
          <a:xfrm>
            <a:off x="4205735" y="1486138"/>
            <a:ext cx="3780531" cy="3780000"/>
          </a:xfrm>
          <a:prstGeom prst="rect">
            <a:avLst/>
          </a:prstGeom>
          <a:ln>
            <a:noFill/>
          </a:ln>
          <a:effectLst>
            <a:outerShdw blurRad="190500" algn="tl" rotWithShape="0">
              <a:srgbClr val="000000">
                <a:alpha val="70000"/>
              </a:srgbClr>
            </a:outerShdw>
          </a:effectLst>
        </p:spPr>
      </p:pic>
      <p:sp>
        <p:nvSpPr>
          <p:cNvPr id="6" name="Metin kutusu 5">
            <a:extLst>
              <a:ext uri="{FF2B5EF4-FFF2-40B4-BE49-F238E27FC236}">
                <a16:creationId xmlns:a16="http://schemas.microsoft.com/office/drawing/2014/main" id="{0F220A8E-26E6-4DD1-9BEE-72570FB6117E}"/>
              </a:ext>
            </a:extLst>
          </p:cNvPr>
          <p:cNvSpPr txBox="1">
            <a:spLocks noChangeAspect="1"/>
          </p:cNvSpPr>
          <p:nvPr/>
        </p:nvSpPr>
        <p:spPr>
          <a:xfrm rot="2799164">
            <a:off x="4296000" y="1579693"/>
            <a:ext cx="3600000" cy="3600000"/>
          </a:xfrm>
          <a:prstGeom prst="rect">
            <a:avLst/>
          </a:prstGeom>
          <a:noFill/>
        </p:spPr>
        <p:txBody>
          <a:bodyPr wrap="none" rtlCol="0">
            <a:prstTxWarp prst="textCircle">
              <a:avLst>
                <a:gd name="adj" fmla="val 10871406"/>
              </a:avLst>
            </a:prstTxWarp>
            <a:spAutoFit/>
          </a:bodyPr>
          <a:lstStyle/>
          <a:p>
            <a:pPr algn="just"/>
            <a:r>
              <a:rPr lang="tr-TR"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rPr>
              <a:t>*Özel Gereksinimli Bireyler İçin Fırsat Eşitliği*</a:t>
            </a:r>
            <a:endParaRPr lang="tr-TR" sz="4000" b="1" i="0" u="none" strike="noStrike" baseline="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endParaRPr>
          </a:p>
        </p:txBody>
      </p:sp>
    </p:spTree>
    <p:extLst>
      <p:ext uri="{BB962C8B-B14F-4D97-AF65-F5344CB8AC3E}">
        <p14:creationId xmlns:p14="http://schemas.microsoft.com/office/powerpoint/2010/main" val="18912268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repeatCount="indefinite" fill="hold" grpId="0" nodeType="withEffect">
                                  <p:stCondLst>
                                    <p:cond delay="0"/>
                                  </p:stCondLst>
                                  <p:iterate type="lt">
                                    <p:tmPct val="4000"/>
                                  </p:iterate>
                                  <p:childTnLst>
                                    <p:set>
                                      <p:cBhvr override="childStyle">
                                        <p:cTn id="6" dur="500" fill="hold"/>
                                        <p:tgtEl>
                                          <p:spTgt spid="21"/>
                                        </p:tgtEl>
                                        <p:attrNameLst>
                                          <p:attrName>style.color</p:attrName>
                                        </p:attrNameLst>
                                      </p:cBhvr>
                                      <p:to>
                                        <p:clrVal>
                                          <a:srgbClr val="82BAE0"/>
                                        </p:clrVal>
                                      </p:to>
                                    </p:set>
                                    <p:set>
                                      <p:cBhvr>
                                        <p:cTn id="7" dur="500" fill="hold"/>
                                        <p:tgtEl>
                                          <p:spTgt spid="21"/>
                                        </p:tgtEl>
                                        <p:attrNameLst>
                                          <p:attrName>fillcolor</p:attrName>
                                        </p:attrNameLst>
                                      </p:cBhvr>
                                      <p:to>
                                        <p:clrVal>
                                          <a:srgbClr val="82BAE0"/>
                                        </p:clrVal>
                                      </p:to>
                                    </p:set>
                                    <p:set>
                                      <p:cBhvr>
                                        <p:cTn id="8" dur="500" fill="hold"/>
                                        <p:tgtEl>
                                          <p:spTgt spid="21"/>
                                        </p:tgtEl>
                                        <p:attrNameLst>
                                          <p:attrName>fill.type</p:attrName>
                                        </p:attrNameLst>
                                      </p:cBhvr>
                                      <p:to>
                                        <p:strVal val="solid"/>
                                      </p:to>
                                    </p:set>
                                  </p:childTnLst>
                                </p:cTn>
                              </p:par>
                              <p:par>
                                <p:cTn id="9" presetID="8" presetClass="emph" presetSubtype="0" repeatCount="indefinite" fill="hold" grpId="0" nodeType="withEffect">
                                  <p:stCondLst>
                                    <p:cond delay="0"/>
                                  </p:stCondLst>
                                  <p:childTnLst>
                                    <p:animRot by="-21600000">
                                      <p:cBhvr>
                                        <p:cTn id="10" dur="10000" fill="hold"/>
                                        <p:tgtEl>
                                          <p:spTgt spid="6"/>
                                        </p:tgtEl>
                                        <p:attrNameLst>
                                          <p:attrName>r</p:attrName>
                                        </p:attrNameLst>
                                      </p:cBhvr>
                                    </p:animRot>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100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150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0-#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200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1+#ppt_w/2"/>
                                          </p:val>
                                        </p:tav>
                                        <p:tav tm="100000">
                                          <p:val>
                                            <p:strVal val="#ppt_x"/>
                                          </p:val>
                                        </p:tav>
                                      </p:tavLst>
                                    </p:anim>
                                    <p:anim calcmode="lin" valueType="num">
                                      <p:cBhvr additive="base">
                                        <p:cTn id="30" dur="500" fill="hold"/>
                                        <p:tgtEl>
                                          <p:spTgt spid="2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250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500" fill="hold"/>
                                        <p:tgtEl>
                                          <p:spTgt spid="26"/>
                                        </p:tgtEl>
                                        <p:attrNameLst>
                                          <p:attrName>ppt_x</p:attrName>
                                        </p:attrNameLst>
                                      </p:cBhvr>
                                      <p:tavLst>
                                        <p:tav tm="0">
                                          <p:val>
                                            <p:strVal val="1+#ppt_w/2"/>
                                          </p:val>
                                        </p:tav>
                                        <p:tav tm="100000">
                                          <p:val>
                                            <p:strVal val="#ppt_x"/>
                                          </p:val>
                                        </p:tav>
                                      </p:tavLst>
                                    </p:anim>
                                    <p:anim calcmode="lin" valueType="num">
                                      <p:cBhvr additive="base">
                                        <p:cTn id="34" dur="500" fill="hold"/>
                                        <p:tgtEl>
                                          <p:spTgt spid="2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300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1+#ppt_w/2"/>
                                          </p:val>
                                        </p:tav>
                                        <p:tav tm="100000">
                                          <p:val>
                                            <p:strVal val="#ppt_x"/>
                                          </p:val>
                                        </p:tav>
                                      </p:tavLst>
                                    </p:anim>
                                    <p:anim calcmode="lin" valueType="num">
                                      <p:cBhvr additive="base">
                                        <p:cTn id="38" dur="500" fill="hold"/>
                                        <p:tgtEl>
                                          <p:spTgt spid="2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350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500" fill="hold"/>
                                        <p:tgtEl>
                                          <p:spTgt spid="28"/>
                                        </p:tgtEl>
                                        <p:attrNameLst>
                                          <p:attrName>ppt_x</p:attrName>
                                        </p:attrNameLst>
                                      </p:cBhvr>
                                      <p:tavLst>
                                        <p:tav tm="0">
                                          <p:val>
                                            <p:strVal val="1+#ppt_w/2"/>
                                          </p:val>
                                        </p:tav>
                                        <p:tav tm="100000">
                                          <p:val>
                                            <p:strVal val="#ppt_x"/>
                                          </p:val>
                                        </p:tav>
                                      </p:tavLst>
                                    </p:anim>
                                    <p:anim calcmode="lin" valueType="num">
                                      <p:cBhvr additive="base">
                                        <p:cTn id="42" dur="500" fill="hold"/>
                                        <p:tgtEl>
                                          <p:spTgt spid="28"/>
                                        </p:tgtEl>
                                        <p:attrNameLst>
                                          <p:attrName>ppt_y</p:attrName>
                                        </p:attrNameLst>
                                      </p:cBhvr>
                                      <p:tavLst>
                                        <p:tav tm="0">
                                          <p:val>
                                            <p:strVal val="#ppt_y"/>
                                          </p:val>
                                        </p:tav>
                                        <p:tav tm="100000">
                                          <p:val>
                                            <p:strVal val="#ppt_y"/>
                                          </p:val>
                                        </p:tav>
                                      </p:tavLst>
                                    </p:anim>
                                  </p:childTnLst>
                                </p:cTn>
                              </p:par>
                              <p:par>
                                <p:cTn id="43" presetID="2" presetClass="entr" presetSubtype="4" fill="hold" nodeType="withEffect">
                                  <p:stCondLst>
                                    <p:cond delay="40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1000" fill="hold"/>
                                        <p:tgtEl>
                                          <p:spTgt spid="12"/>
                                        </p:tgtEl>
                                        <p:attrNameLst>
                                          <p:attrName>ppt_x</p:attrName>
                                        </p:attrNameLst>
                                      </p:cBhvr>
                                      <p:tavLst>
                                        <p:tav tm="0">
                                          <p:val>
                                            <p:strVal val="#ppt_x"/>
                                          </p:val>
                                        </p:tav>
                                        <p:tav tm="100000">
                                          <p:val>
                                            <p:strVal val="#ppt_x"/>
                                          </p:val>
                                        </p:tav>
                                      </p:tavLst>
                                    </p:anim>
                                    <p:anim calcmode="lin" valueType="num">
                                      <p:cBhvr additive="base">
                                        <p:cTn id="46" dur="1000" fill="hold"/>
                                        <p:tgtEl>
                                          <p:spTgt spid="1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2"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grpSp>
      <p:sp>
        <p:nvSpPr>
          <p:cNvPr id="42" name="Eylem Düğmesi: Girişe Git 41">
            <a:hlinkClick r:id="rId4" action="ppaction://hlinksldjump" highlightClick="1"/>
            <a:extLst>
              <a:ext uri="{FF2B5EF4-FFF2-40B4-BE49-F238E27FC236}">
                <a16:creationId xmlns:a16="http://schemas.microsoft.com/office/drawing/2014/main" id="{2EA8C390-BD10-55EF-F64C-D9F617B2B683}"/>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dirty="0"/>
          </a:p>
        </p:txBody>
      </p:sp>
      <p:grpSp>
        <p:nvGrpSpPr>
          <p:cNvPr id="34" name="Grup 33">
            <a:extLst>
              <a:ext uri="{FF2B5EF4-FFF2-40B4-BE49-F238E27FC236}">
                <a16:creationId xmlns:a16="http://schemas.microsoft.com/office/drawing/2014/main" id="{C676931A-B248-198F-DFFB-AF794179D2C7}"/>
              </a:ext>
            </a:extLst>
          </p:cNvPr>
          <p:cNvGrpSpPr/>
          <p:nvPr/>
        </p:nvGrpSpPr>
        <p:grpSpPr>
          <a:xfrm>
            <a:off x="717869" y="2193746"/>
            <a:ext cx="11294588" cy="2343435"/>
            <a:chOff x="325531" y="2193746"/>
            <a:chExt cx="11294588" cy="2343435"/>
          </a:xfrm>
        </p:grpSpPr>
        <p:sp>
          <p:nvSpPr>
            <p:cNvPr id="35" name="Akış Çizelgesi: Delikli Teyp 34">
              <a:extLst>
                <a:ext uri="{FF2B5EF4-FFF2-40B4-BE49-F238E27FC236}">
                  <a16:creationId xmlns:a16="http://schemas.microsoft.com/office/drawing/2014/main" id="{53FE5934-918E-8138-C786-B635212051D9}"/>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30. sayfadaki etkinliği yapalım.</a:t>
              </a:r>
            </a:p>
          </p:txBody>
        </p:sp>
        <p:cxnSp>
          <p:nvCxnSpPr>
            <p:cNvPr id="36" name="Düz Ok Bağlayıcısı 35">
              <a:extLst>
                <a:ext uri="{FF2B5EF4-FFF2-40B4-BE49-F238E27FC236}">
                  <a16:creationId xmlns:a16="http://schemas.microsoft.com/office/drawing/2014/main" id="{3DBA1E18-05BB-FCBF-2E08-8592D31D8A5E}"/>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37" name="Resim 36">
              <a:extLst>
                <a:ext uri="{FF2B5EF4-FFF2-40B4-BE49-F238E27FC236}">
                  <a16:creationId xmlns:a16="http://schemas.microsoft.com/office/drawing/2014/main" id="{352133C8-14A4-DC59-E6F0-96EEB8511D83}"/>
                </a:ext>
              </a:extLst>
            </p:cNvPr>
            <p:cNvPicPr>
              <a:picLocks noChangeAspect="1"/>
            </p:cNvPicPr>
            <p:nvPr/>
          </p:nvPicPr>
          <p:blipFill>
            <a:blip r:embed="rId5"/>
            <a:srcRect/>
            <a:stretch/>
          </p:blipFill>
          <p:spPr>
            <a:xfrm rot="10800000" flipH="1" flipV="1">
              <a:off x="2895794" y="2193746"/>
              <a:ext cx="8724325" cy="2332316"/>
            </a:xfrm>
            <a:prstGeom prst="rect">
              <a:avLst/>
            </a:prstGeom>
          </p:spPr>
        </p:pic>
      </p:grpSp>
      <p:sp>
        <p:nvSpPr>
          <p:cNvPr id="14" name="Dikdörtgen 13">
            <a:extLst>
              <a:ext uri="{FF2B5EF4-FFF2-40B4-BE49-F238E27FC236}">
                <a16:creationId xmlns:a16="http://schemas.microsoft.com/office/drawing/2014/main" id="{377F8A19-FCF9-E7DC-88A3-854043060954}"/>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7" name="Resim 6">
            <a:extLst>
              <a:ext uri="{FF2B5EF4-FFF2-40B4-BE49-F238E27FC236}">
                <a16:creationId xmlns:a16="http://schemas.microsoft.com/office/drawing/2014/main" id="{3E5ABEF7-3C9A-DBD6-B99F-DE9301BC50E2}"/>
              </a:ext>
            </a:extLst>
          </p:cNvPr>
          <p:cNvPicPr>
            <a:picLocks noChangeAspect="1"/>
          </p:cNvPicPr>
          <p:nvPr/>
        </p:nvPicPr>
        <p:blipFill>
          <a:blip r:embed="rId6"/>
          <a:srcRect/>
          <a:stretch/>
        </p:blipFill>
        <p:spPr>
          <a:xfrm>
            <a:off x="1955541" y="692696"/>
            <a:ext cx="8280919" cy="6152490"/>
          </a:xfrm>
          <a:prstGeom prst="rect">
            <a:avLst/>
          </a:prstGeom>
        </p:spPr>
      </p:pic>
      <p:sp>
        <p:nvSpPr>
          <p:cNvPr id="13" name="Metin kutusu 12">
            <a:extLst>
              <a:ext uri="{FF2B5EF4-FFF2-40B4-BE49-F238E27FC236}">
                <a16:creationId xmlns:a16="http://schemas.microsoft.com/office/drawing/2014/main" id="{0D493E8A-E85B-46C2-A467-8152C43F9CD1}"/>
              </a:ext>
            </a:extLst>
          </p:cNvPr>
          <p:cNvSpPr txBox="1"/>
          <p:nvPr/>
        </p:nvSpPr>
        <p:spPr>
          <a:xfrm>
            <a:off x="3093517" y="2924944"/>
            <a:ext cx="6602883" cy="3351238"/>
          </a:xfrm>
          <a:prstGeom prst="rect">
            <a:avLst/>
          </a:prstGeom>
          <a:noFill/>
        </p:spPr>
        <p:txBody>
          <a:bodyPr wrap="square" rtlCol="0">
            <a:spAutoFit/>
          </a:bodyPr>
          <a:lstStyle/>
          <a:p>
            <a:pPr algn="ctr">
              <a:lnSpc>
                <a:spcPct val="150000"/>
              </a:lnSpc>
            </a:pPr>
            <a:r>
              <a:rPr lang="tr-TR" sz="2400" b="1" dirty="0">
                <a:solidFill>
                  <a:srgbClr val="FF0000"/>
                </a:solidFill>
              </a:rPr>
              <a:t>Temel insan hakları; kişilerin doğuştan sahip olduğu, vazgeçilemeyen ve devredilemeyen haklardır. Yaşama hakkı, kişi dokunulmazlığı, eğitim hakkı, düşünce ve ifade özgürlüğü, sağlık hakkı ve adil yargılanma hakkı, eşitlik vb. temel insan haklarına örnektir.</a:t>
            </a:r>
          </a:p>
        </p:txBody>
      </p:sp>
      <p:pic>
        <p:nvPicPr>
          <p:cNvPr id="8" name="Resim 7">
            <a:extLst>
              <a:ext uri="{FF2B5EF4-FFF2-40B4-BE49-F238E27FC236}">
                <a16:creationId xmlns:a16="http://schemas.microsoft.com/office/drawing/2014/main" id="{5019907F-E83F-46ED-B2F7-DE7E65D7270C}"/>
              </a:ext>
            </a:extLst>
          </p:cNvPr>
          <p:cNvPicPr>
            <a:picLocks noChangeAspect="1"/>
          </p:cNvPicPr>
          <p:nvPr/>
        </p:nvPicPr>
        <p:blipFill>
          <a:blip r:embed="rId7"/>
          <a:stretch>
            <a:fillRect/>
          </a:stretch>
        </p:blipFill>
        <p:spPr>
          <a:xfrm>
            <a:off x="1071601" y="751308"/>
            <a:ext cx="10048798" cy="6018387"/>
          </a:xfrm>
          <a:prstGeom prst="rect">
            <a:avLst/>
          </a:prstGeom>
        </p:spPr>
      </p:pic>
      <p:sp>
        <p:nvSpPr>
          <p:cNvPr id="16" name="Metin kutusu 15">
            <a:extLst>
              <a:ext uri="{FF2B5EF4-FFF2-40B4-BE49-F238E27FC236}">
                <a16:creationId xmlns:a16="http://schemas.microsoft.com/office/drawing/2014/main" id="{57A67D10-66D8-4F69-9E89-A8322C1CD208}"/>
              </a:ext>
            </a:extLst>
          </p:cNvPr>
          <p:cNvSpPr txBox="1"/>
          <p:nvPr/>
        </p:nvSpPr>
        <p:spPr>
          <a:xfrm>
            <a:off x="4184082" y="5433660"/>
            <a:ext cx="3790135" cy="400110"/>
          </a:xfrm>
          <a:prstGeom prst="rect">
            <a:avLst/>
          </a:prstGeom>
          <a:noFill/>
        </p:spPr>
        <p:txBody>
          <a:bodyPr wrap="square" rtlCol="0">
            <a:spAutoFit/>
          </a:bodyPr>
          <a:lstStyle/>
          <a:p>
            <a:pPr algn="ctr"/>
            <a:r>
              <a:rPr lang="tr-TR" sz="2000" b="1" dirty="0">
                <a:solidFill>
                  <a:srgbClr val="FF0000"/>
                </a:solidFill>
              </a:rPr>
              <a:t>Fırsat Eşitliği</a:t>
            </a:r>
          </a:p>
        </p:txBody>
      </p:sp>
      <p:sp>
        <p:nvSpPr>
          <p:cNvPr id="17" name="Metin kutusu 16">
            <a:extLst>
              <a:ext uri="{FF2B5EF4-FFF2-40B4-BE49-F238E27FC236}">
                <a16:creationId xmlns:a16="http://schemas.microsoft.com/office/drawing/2014/main" id="{3FEEEC2B-FD44-4FA8-877E-4A1D484A9797}"/>
              </a:ext>
            </a:extLst>
          </p:cNvPr>
          <p:cNvSpPr txBox="1"/>
          <p:nvPr/>
        </p:nvSpPr>
        <p:spPr>
          <a:xfrm>
            <a:off x="7104112" y="5425612"/>
            <a:ext cx="3790135" cy="707886"/>
          </a:xfrm>
          <a:prstGeom prst="rect">
            <a:avLst/>
          </a:prstGeom>
          <a:noFill/>
        </p:spPr>
        <p:txBody>
          <a:bodyPr wrap="square" rtlCol="0">
            <a:spAutoFit/>
          </a:bodyPr>
          <a:lstStyle/>
          <a:p>
            <a:pPr algn="ctr"/>
            <a:r>
              <a:rPr lang="tr-TR" sz="2000" b="1" dirty="0">
                <a:solidFill>
                  <a:srgbClr val="FF0000"/>
                </a:solidFill>
              </a:rPr>
              <a:t>Kanun Önünde Eşitlik (Adalet)</a:t>
            </a:r>
          </a:p>
        </p:txBody>
      </p:sp>
      <p:sp>
        <p:nvSpPr>
          <p:cNvPr id="18" name="Dikdörtgen 17">
            <a:extLst>
              <a:ext uri="{FF2B5EF4-FFF2-40B4-BE49-F238E27FC236}">
                <a16:creationId xmlns:a16="http://schemas.microsoft.com/office/drawing/2014/main" id="{D8E4942C-549B-491F-A4DB-4E22AF4D3927}"/>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12</a:t>
            </a:r>
          </a:p>
        </p:txBody>
      </p:sp>
    </p:spTree>
    <p:extLst>
      <p:ext uri="{BB962C8B-B14F-4D97-AF65-F5344CB8AC3E}">
        <p14:creationId xmlns:p14="http://schemas.microsoft.com/office/powerpoint/2010/main" val="2336529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3000" fill="hold"/>
                                        <p:tgtEl>
                                          <p:spTgt spid="34"/>
                                        </p:tgtEl>
                                        <p:attrNameLst>
                                          <p:attrName>ppt_x</p:attrName>
                                        </p:attrNameLst>
                                      </p:cBhvr>
                                      <p:tavLst>
                                        <p:tav tm="0">
                                          <p:val>
                                            <p:strVal val="0-#ppt_w/2"/>
                                          </p:val>
                                        </p:tav>
                                        <p:tav tm="100000">
                                          <p:val>
                                            <p:strVal val="#ppt_x"/>
                                          </p:val>
                                        </p:tav>
                                      </p:tavLst>
                                    </p:anim>
                                    <p:anim calcmode="lin" valueType="num">
                                      <p:cBhvr additive="base">
                                        <p:cTn id="8" dur="3000" fill="hold"/>
                                        <p:tgtEl>
                                          <p:spTgt spid="3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34"/>
                                        </p:tgtEl>
                                        <p:attrNameLst>
                                          <p:attrName>ppt_x</p:attrName>
                                        </p:attrNameLst>
                                      </p:cBhvr>
                                      <p:tavLst>
                                        <p:tav tm="0">
                                          <p:val>
                                            <p:strVal val="ppt_x"/>
                                          </p:val>
                                        </p:tav>
                                        <p:tav tm="100000">
                                          <p:val>
                                            <p:strVal val="1+ppt_w/2"/>
                                          </p:val>
                                        </p:tav>
                                      </p:tavLst>
                                    </p:anim>
                                    <p:anim calcmode="lin" valueType="num">
                                      <p:cBhvr additive="base">
                                        <p:cTn id="13" dur="3000"/>
                                        <p:tgtEl>
                                          <p:spTgt spid="34"/>
                                        </p:tgtEl>
                                        <p:attrNameLst>
                                          <p:attrName>ppt_y</p:attrName>
                                        </p:attrNameLst>
                                      </p:cBhvr>
                                      <p:tavLst>
                                        <p:tav tm="0">
                                          <p:val>
                                            <p:strVal val="ppt_y"/>
                                          </p:val>
                                        </p:tav>
                                        <p:tav tm="100000">
                                          <p:val>
                                            <p:strVal val="ppt_y"/>
                                          </p:val>
                                        </p:tav>
                                      </p:tavLst>
                                    </p:anim>
                                    <p:set>
                                      <p:cBhvr>
                                        <p:cTn id="14" dur="1" fill="hold">
                                          <p:stCondLst>
                                            <p:cond delay="2999"/>
                                          </p:stCondLst>
                                        </p:cTn>
                                        <p:tgtEl>
                                          <p:spTgt spid="34"/>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3" name="jet-engine-6753 (mp3cut.net).wav"/>
                                        </p:tgtEl>
                                      </p:cMediaNode>
                                    </p:audio>
                                  </p:subTnLst>
                                </p:cTn>
                              </p:par>
                              <p:par>
                                <p:cTn id="15" presetID="2" presetClass="entr" presetSubtype="8" fill="hold" nodeType="withEffect">
                                  <p:stCondLst>
                                    <p:cond delay="10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900" fill="hold"/>
                                        <p:tgtEl>
                                          <p:spTgt spid="7"/>
                                        </p:tgtEl>
                                        <p:attrNameLst>
                                          <p:attrName>ppt_x</p:attrName>
                                        </p:attrNameLst>
                                      </p:cBhvr>
                                      <p:tavLst>
                                        <p:tav tm="0">
                                          <p:val>
                                            <p:strVal val="0-#ppt_w/2"/>
                                          </p:val>
                                        </p:tav>
                                        <p:tav tm="100000">
                                          <p:val>
                                            <p:strVal val="#ppt_x"/>
                                          </p:val>
                                        </p:tav>
                                      </p:tavLst>
                                    </p:anim>
                                    <p:anim calcmode="lin" valueType="num">
                                      <p:cBhvr additive="base">
                                        <p:cTn id="18" dur="29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by="(-#ppt_w*2)" calcmode="lin" valueType="num">
                                      <p:cBhvr rctx="PPT">
                                        <p:cTn id="23" dur="250" autoRev="1" fill="hold">
                                          <p:stCondLst>
                                            <p:cond delay="0"/>
                                          </p:stCondLst>
                                        </p:cTn>
                                        <p:tgtEl>
                                          <p:spTgt spid="13"/>
                                        </p:tgtEl>
                                        <p:attrNameLst>
                                          <p:attrName>ppt_w</p:attrName>
                                        </p:attrNameLst>
                                      </p:cBhvr>
                                    </p:anim>
                                    <p:anim by="(#ppt_w*0.50)" calcmode="lin" valueType="num">
                                      <p:cBhvr>
                                        <p:cTn id="24" dur="250" decel="50000" autoRev="1" fill="hold">
                                          <p:stCondLst>
                                            <p:cond delay="0"/>
                                          </p:stCondLst>
                                        </p:cTn>
                                        <p:tgtEl>
                                          <p:spTgt spid="13"/>
                                        </p:tgtEl>
                                        <p:attrNameLst>
                                          <p:attrName>ppt_x</p:attrName>
                                        </p:attrNameLst>
                                      </p:cBhvr>
                                    </p:anim>
                                    <p:anim from="(-#ppt_h/2)" to="(#ppt_y)" calcmode="lin" valueType="num">
                                      <p:cBhvr>
                                        <p:cTn id="25" dur="500" fill="hold">
                                          <p:stCondLst>
                                            <p:cond delay="0"/>
                                          </p:stCondLst>
                                        </p:cTn>
                                        <p:tgtEl>
                                          <p:spTgt spid="13"/>
                                        </p:tgtEl>
                                        <p:attrNameLst>
                                          <p:attrName>ppt_y</p:attrName>
                                        </p:attrNameLst>
                                      </p:cBhvr>
                                    </p:anim>
                                    <p:animRot by="21600000">
                                      <p:cBhvr>
                                        <p:cTn id="26" dur="500" fill="hold">
                                          <p:stCondLst>
                                            <p:cond delay="0"/>
                                          </p:stCondLst>
                                        </p:cTn>
                                        <p:tgtEl>
                                          <p:spTgt spid="13"/>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grpId="0" nodeType="clickEffect">
                                  <p:stCondLst>
                                    <p:cond delay="0"/>
                                  </p:stCondLst>
                                  <p:iterate type="lt">
                                    <p:tmPct val="10000"/>
                                  </p:iterate>
                                  <p:childTnLst>
                                    <p:set>
                                      <p:cBhvr>
                                        <p:cTn id="36" dur="1" fill="hold">
                                          <p:stCondLst>
                                            <p:cond delay="0"/>
                                          </p:stCondLst>
                                        </p:cTn>
                                        <p:tgtEl>
                                          <p:spTgt spid="16"/>
                                        </p:tgtEl>
                                        <p:attrNameLst>
                                          <p:attrName>style.visibility</p:attrName>
                                        </p:attrNameLst>
                                      </p:cBhvr>
                                      <p:to>
                                        <p:strVal val="visible"/>
                                      </p:to>
                                    </p:set>
                                    <p:anim by="(-#ppt_w*2)" calcmode="lin" valueType="num">
                                      <p:cBhvr rctx="PPT">
                                        <p:cTn id="37" dur="250" autoRev="1" fill="hold">
                                          <p:stCondLst>
                                            <p:cond delay="0"/>
                                          </p:stCondLst>
                                        </p:cTn>
                                        <p:tgtEl>
                                          <p:spTgt spid="16"/>
                                        </p:tgtEl>
                                        <p:attrNameLst>
                                          <p:attrName>ppt_w</p:attrName>
                                        </p:attrNameLst>
                                      </p:cBhvr>
                                    </p:anim>
                                    <p:anim by="(#ppt_w*0.50)" calcmode="lin" valueType="num">
                                      <p:cBhvr>
                                        <p:cTn id="38" dur="250" decel="50000" autoRev="1" fill="hold">
                                          <p:stCondLst>
                                            <p:cond delay="0"/>
                                          </p:stCondLst>
                                        </p:cTn>
                                        <p:tgtEl>
                                          <p:spTgt spid="16"/>
                                        </p:tgtEl>
                                        <p:attrNameLst>
                                          <p:attrName>ppt_x</p:attrName>
                                        </p:attrNameLst>
                                      </p:cBhvr>
                                    </p:anim>
                                    <p:anim from="(-#ppt_h/2)" to="(#ppt_y)" calcmode="lin" valueType="num">
                                      <p:cBhvr>
                                        <p:cTn id="39" dur="500" fill="hold">
                                          <p:stCondLst>
                                            <p:cond delay="0"/>
                                          </p:stCondLst>
                                        </p:cTn>
                                        <p:tgtEl>
                                          <p:spTgt spid="16"/>
                                        </p:tgtEl>
                                        <p:attrNameLst>
                                          <p:attrName>ppt_y</p:attrName>
                                        </p:attrNameLst>
                                      </p:cBhvr>
                                    </p:anim>
                                    <p:animRot by="21600000">
                                      <p:cBhvr>
                                        <p:cTn id="40" dur="500" fill="hold">
                                          <p:stCondLst>
                                            <p:cond delay="0"/>
                                          </p:stCondLst>
                                        </p:cTn>
                                        <p:tgtEl>
                                          <p:spTgt spid="16"/>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grpId="0" nodeType="clickEffect">
                                  <p:stCondLst>
                                    <p:cond delay="0"/>
                                  </p:stCondLst>
                                  <p:iterate type="lt">
                                    <p:tmPct val="10000"/>
                                  </p:iterate>
                                  <p:childTnLst>
                                    <p:set>
                                      <p:cBhvr>
                                        <p:cTn id="44" dur="1" fill="hold">
                                          <p:stCondLst>
                                            <p:cond delay="0"/>
                                          </p:stCondLst>
                                        </p:cTn>
                                        <p:tgtEl>
                                          <p:spTgt spid="17"/>
                                        </p:tgtEl>
                                        <p:attrNameLst>
                                          <p:attrName>style.visibility</p:attrName>
                                        </p:attrNameLst>
                                      </p:cBhvr>
                                      <p:to>
                                        <p:strVal val="visible"/>
                                      </p:to>
                                    </p:set>
                                    <p:anim by="(-#ppt_w*2)" calcmode="lin" valueType="num">
                                      <p:cBhvr rctx="PPT">
                                        <p:cTn id="45" dur="250" autoRev="1" fill="hold">
                                          <p:stCondLst>
                                            <p:cond delay="0"/>
                                          </p:stCondLst>
                                        </p:cTn>
                                        <p:tgtEl>
                                          <p:spTgt spid="17"/>
                                        </p:tgtEl>
                                        <p:attrNameLst>
                                          <p:attrName>ppt_w</p:attrName>
                                        </p:attrNameLst>
                                      </p:cBhvr>
                                    </p:anim>
                                    <p:anim by="(#ppt_w*0.50)" calcmode="lin" valueType="num">
                                      <p:cBhvr>
                                        <p:cTn id="46" dur="250" decel="50000" autoRev="1" fill="hold">
                                          <p:stCondLst>
                                            <p:cond delay="0"/>
                                          </p:stCondLst>
                                        </p:cTn>
                                        <p:tgtEl>
                                          <p:spTgt spid="17"/>
                                        </p:tgtEl>
                                        <p:attrNameLst>
                                          <p:attrName>ppt_x</p:attrName>
                                        </p:attrNameLst>
                                      </p:cBhvr>
                                    </p:anim>
                                    <p:anim from="(-#ppt_h/2)" to="(#ppt_y)" calcmode="lin" valueType="num">
                                      <p:cBhvr>
                                        <p:cTn id="47" dur="500" fill="hold">
                                          <p:stCondLst>
                                            <p:cond delay="0"/>
                                          </p:stCondLst>
                                        </p:cTn>
                                        <p:tgtEl>
                                          <p:spTgt spid="17"/>
                                        </p:tgtEl>
                                        <p:attrNameLst>
                                          <p:attrName>ppt_y</p:attrName>
                                        </p:attrNameLst>
                                      </p:cBhvr>
                                    </p:anim>
                                    <p:animRot by="21600000">
                                      <p:cBhvr>
                                        <p:cTn id="48" dur="500"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8" name="Resim 7">
            <a:extLst>
              <a:ext uri="{FF2B5EF4-FFF2-40B4-BE49-F238E27FC236}">
                <a16:creationId xmlns:a16="http://schemas.microsoft.com/office/drawing/2014/main" id="{32CBFDBA-D0DA-488A-A898-43053B072A77}"/>
              </a:ext>
            </a:extLst>
          </p:cNvPr>
          <p:cNvPicPr>
            <a:picLocks noChangeAspect="1"/>
          </p:cNvPicPr>
          <p:nvPr/>
        </p:nvPicPr>
        <p:blipFill>
          <a:blip r:embed="rId3"/>
          <a:stretch>
            <a:fillRect/>
          </a:stretch>
        </p:blipFill>
        <p:spPr>
          <a:xfrm>
            <a:off x="-1" y="692696"/>
            <a:ext cx="6130041" cy="6130041"/>
          </a:xfrm>
          <a:prstGeom prst="rect">
            <a:avLst/>
          </a:prstGeom>
          <a:ln>
            <a:noFill/>
          </a:ln>
          <a:effectLst>
            <a:softEdge rad="112500"/>
          </a:effectLst>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grpSp>
      <p:sp>
        <p:nvSpPr>
          <p:cNvPr id="14" name="Dikdörtgen 13">
            <a:extLst>
              <a:ext uri="{FF2B5EF4-FFF2-40B4-BE49-F238E27FC236}">
                <a16:creationId xmlns:a16="http://schemas.microsoft.com/office/drawing/2014/main" id="{377F8A19-FCF9-E7DC-88A3-854043060954}"/>
              </a:ext>
            </a:extLst>
          </p:cNvPr>
          <p:cNvSpPr/>
          <p:nvPr/>
        </p:nvSpPr>
        <p:spPr>
          <a:xfrm>
            <a:off x="2733543" y="-99392"/>
            <a:ext cx="672491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ÖZEL GEREKSİNİM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11</a:t>
            </a:r>
          </a:p>
        </p:txBody>
      </p:sp>
      <p:sp>
        <p:nvSpPr>
          <p:cNvPr id="22" name="Eylem Düğmesi: Girişe Git 21">
            <a:hlinkClick r:id="rId4"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dirty="0">
              <a:effectLst>
                <a:outerShdw blurRad="38100" dist="38100" dir="2700000" algn="tl">
                  <a:srgbClr val="000000">
                    <a:alpha val="43137"/>
                  </a:srgbClr>
                </a:outerShdw>
              </a:effectLst>
            </a:endParaRPr>
          </a:p>
        </p:txBody>
      </p:sp>
      <p:grpSp>
        <p:nvGrpSpPr>
          <p:cNvPr id="9" name="Grup 8">
            <a:extLst>
              <a:ext uri="{FF2B5EF4-FFF2-40B4-BE49-F238E27FC236}">
                <a16:creationId xmlns:a16="http://schemas.microsoft.com/office/drawing/2014/main" id="{6A91FBC0-AB98-4DED-BC33-46507CEDC7E9}"/>
              </a:ext>
            </a:extLst>
          </p:cNvPr>
          <p:cNvGrpSpPr/>
          <p:nvPr/>
        </p:nvGrpSpPr>
        <p:grpSpPr>
          <a:xfrm>
            <a:off x="900000" y="4941368"/>
            <a:ext cx="11172664" cy="923764"/>
            <a:chOff x="900000" y="4881500"/>
            <a:chExt cx="11172664" cy="923764"/>
          </a:xfrm>
        </p:grpSpPr>
        <p:sp>
          <p:nvSpPr>
            <p:cNvPr id="10" name="Dikdörtgen 9">
              <a:extLst>
                <a:ext uri="{FF2B5EF4-FFF2-40B4-BE49-F238E27FC236}">
                  <a16:creationId xmlns:a16="http://schemas.microsoft.com/office/drawing/2014/main" id="{CCE386DF-C5DE-4ADA-825E-D769F05B60E8}"/>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11" name="Resim 10">
              <a:extLst>
                <a:ext uri="{FF2B5EF4-FFF2-40B4-BE49-F238E27FC236}">
                  <a16:creationId xmlns:a16="http://schemas.microsoft.com/office/drawing/2014/main" id="{B10F3A17-4918-4D7F-A88D-A3D5079C0272}"/>
                </a:ext>
              </a:extLst>
            </p:cNvPr>
            <p:cNvPicPr>
              <a:picLocks noChangeAspect="1"/>
            </p:cNvPicPr>
            <p:nvPr/>
          </p:nvPicPr>
          <p:blipFill>
            <a:blip r:embed="rId5"/>
            <a:stretch>
              <a:fillRect/>
            </a:stretch>
          </p:blipFill>
          <p:spPr>
            <a:xfrm>
              <a:off x="911424" y="4881500"/>
              <a:ext cx="923764" cy="923764"/>
            </a:xfrm>
            <a:prstGeom prst="rect">
              <a:avLst/>
            </a:prstGeom>
          </p:spPr>
        </p:pic>
        <p:sp>
          <p:nvSpPr>
            <p:cNvPr id="12" name="Metin kutusu 11">
              <a:extLst>
                <a:ext uri="{FF2B5EF4-FFF2-40B4-BE49-F238E27FC236}">
                  <a16:creationId xmlns:a16="http://schemas.microsoft.com/office/drawing/2014/main" id="{1810BB10-A03B-46D4-BB75-CC8E182D44AE}"/>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Özel gereksinim nedir?  </a:t>
              </a:r>
              <a:endParaRPr lang="tr-TR" sz="2000" b="1" dirty="0">
                <a:solidFill>
                  <a:schemeClr val="bg1"/>
                </a:solidFill>
                <a:effectLst>
                  <a:outerShdw blurRad="38100" dist="38100" dir="2700000" algn="tl">
                    <a:srgbClr val="000000">
                      <a:alpha val="43137"/>
                    </a:srgbClr>
                  </a:outerShdw>
                </a:effectLst>
              </a:endParaRPr>
            </a:p>
          </p:txBody>
        </p:sp>
      </p:grpSp>
      <p:sp>
        <p:nvSpPr>
          <p:cNvPr id="13" name="Kısmi Daire 12">
            <a:extLst>
              <a:ext uri="{FF2B5EF4-FFF2-40B4-BE49-F238E27FC236}">
                <a16:creationId xmlns:a16="http://schemas.microsoft.com/office/drawing/2014/main" id="{C66E6B3C-76BD-491D-BCF6-D25D6A30B7D1}"/>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sp>
        <p:nvSpPr>
          <p:cNvPr id="15" name="Dikdörtgen: Köşeleri Yuvarlatılmış 14">
            <a:extLst>
              <a:ext uri="{FF2B5EF4-FFF2-40B4-BE49-F238E27FC236}">
                <a16:creationId xmlns:a16="http://schemas.microsoft.com/office/drawing/2014/main" id="{693EC790-5B1E-432F-A87C-328658047B56}"/>
              </a:ext>
            </a:extLst>
          </p:cNvPr>
          <p:cNvSpPr/>
          <p:nvPr/>
        </p:nvSpPr>
        <p:spPr>
          <a:xfrm>
            <a:off x="215311" y="836712"/>
            <a:ext cx="11761379" cy="2265984"/>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rPr>
              <a:t>Bir insanın doğumdan gelen veya sonradan (kaza, hastalık vb. nedeniyle) ortaya çıkan </a:t>
            </a:r>
            <a:r>
              <a:rPr lang="tr-TR" sz="2800" b="1" u="sng" dirty="0">
                <a:effectLst>
                  <a:outerShdw blurRad="38100" dist="38100" dir="2700000" algn="tl">
                    <a:srgbClr val="000000">
                      <a:alpha val="43137"/>
                    </a:srgbClr>
                  </a:outerShdw>
                </a:effectLst>
              </a:rPr>
              <a:t>bedensel</a:t>
            </a:r>
            <a:r>
              <a:rPr lang="tr-TR" sz="2800" b="1" dirty="0">
                <a:effectLst>
                  <a:outerShdw blurRad="38100" dist="38100" dir="2700000" algn="tl">
                    <a:srgbClr val="000000">
                      <a:alpha val="43137"/>
                    </a:srgbClr>
                  </a:outerShdw>
                </a:effectLst>
              </a:rPr>
              <a:t>, </a:t>
            </a:r>
            <a:r>
              <a:rPr lang="tr-TR" sz="2800" b="1" u="sng" dirty="0">
                <a:effectLst>
                  <a:outerShdw blurRad="38100" dist="38100" dir="2700000" algn="tl">
                    <a:srgbClr val="000000">
                      <a:alpha val="43137"/>
                    </a:srgbClr>
                  </a:outerShdw>
                </a:effectLst>
              </a:rPr>
              <a:t>zihinsel</a:t>
            </a:r>
            <a:r>
              <a:rPr lang="tr-TR" sz="2800" b="1" dirty="0">
                <a:effectLst>
                  <a:outerShdw blurRad="38100" dist="38100" dir="2700000" algn="tl">
                    <a:srgbClr val="000000">
                      <a:alpha val="43137"/>
                    </a:srgbClr>
                  </a:outerShdw>
                </a:effectLst>
              </a:rPr>
              <a:t>, </a:t>
            </a:r>
            <a:r>
              <a:rPr lang="tr-TR" sz="2800" b="1" u="sng" dirty="0">
                <a:effectLst>
                  <a:outerShdw blurRad="38100" dist="38100" dir="2700000" algn="tl">
                    <a:srgbClr val="000000">
                      <a:alpha val="43137"/>
                    </a:srgbClr>
                  </a:outerShdw>
                </a:effectLst>
              </a:rPr>
              <a:t>duygusal</a:t>
            </a:r>
            <a:r>
              <a:rPr lang="tr-TR" sz="2800" b="1" dirty="0">
                <a:effectLst>
                  <a:outerShdw blurRad="38100" dist="38100" dir="2700000" algn="tl">
                    <a:srgbClr val="000000">
                      <a:alpha val="43137"/>
                    </a:srgbClr>
                  </a:outerShdw>
                </a:effectLst>
              </a:rPr>
              <a:t> veya </a:t>
            </a:r>
            <a:r>
              <a:rPr lang="tr-TR" sz="2800" b="1" u="sng" dirty="0">
                <a:effectLst>
                  <a:outerShdw blurRad="38100" dist="38100" dir="2700000" algn="tl">
                    <a:srgbClr val="000000">
                      <a:alpha val="43137"/>
                    </a:srgbClr>
                  </a:outerShdw>
                </a:effectLst>
              </a:rPr>
              <a:t>sosyal özellikleri sebebiyle</a:t>
            </a:r>
            <a:r>
              <a:rPr lang="tr-TR" sz="2800" b="1" dirty="0">
                <a:effectLst>
                  <a:outerShdw blurRad="38100" dist="38100" dir="2700000" algn="tl">
                    <a:srgbClr val="000000">
                      <a:alpha val="43137"/>
                    </a:srgbClr>
                  </a:outerShdw>
                </a:effectLst>
              </a:rPr>
              <a:t>; günlük hayatını sürdürmek, eğitim almak ya da topluma katılmak için standart imkânların dışında </a:t>
            </a:r>
            <a:r>
              <a:rPr lang="tr-TR" sz="2800" b="1" u="sng" dirty="0">
                <a:effectLst>
                  <a:outerShdw blurRad="38100" dist="38100" dir="2700000" algn="tl">
                    <a:srgbClr val="000000">
                      <a:alpha val="43137"/>
                    </a:srgbClr>
                  </a:outerShdw>
                </a:effectLst>
              </a:rPr>
              <a:t>ek desteğe ve düzenlemeye ihtiyaç duyması</a:t>
            </a:r>
            <a:r>
              <a:rPr lang="tr-TR" sz="2800" b="1" dirty="0">
                <a:effectLst>
                  <a:outerShdw blurRad="38100" dist="38100" dir="2700000" algn="tl">
                    <a:srgbClr val="000000">
                      <a:alpha val="43137"/>
                    </a:srgbClr>
                  </a:outerShdw>
                </a:effectLst>
              </a:rPr>
              <a:t> durumudur.</a:t>
            </a:r>
          </a:p>
        </p:txBody>
      </p:sp>
      <p:grpSp>
        <p:nvGrpSpPr>
          <p:cNvPr id="16" name="Grup 15">
            <a:extLst>
              <a:ext uri="{FF2B5EF4-FFF2-40B4-BE49-F238E27FC236}">
                <a16:creationId xmlns:a16="http://schemas.microsoft.com/office/drawing/2014/main" id="{857B9CBE-4CAF-42D4-9EF0-F532535A34F9}"/>
              </a:ext>
            </a:extLst>
          </p:cNvPr>
          <p:cNvGrpSpPr/>
          <p:nvPr/>
        </p:nvGrpSpPr>
        <p:grpSpPr>
          <a:xfrm>
            <a:off x="900000" y="4941168"/>
            <a:ext cx="11172664" cy="923764"/>
            <a:chOff x="900000" y="4881500"/>
            <a:chExt cx="11172664" cy="923764"/>
          </a:xfrm>
        </p:grpSpPr>
        <p:sp>
          <p:nvSpPr>
            <p:cNvPr id="17" name="Dikdörtgen 16">
              <a:extLst>
                <a:ext uri="{FF2B5EF4-FFF2-40B4-BE49-F238E27FC236}">
                  <a16:creationId xmlns:a16="http://schemas.microsoft.com/office/drawing/2014/main" id="{07EA6251-3E63-4EC5-8854-6608E3079FBC}"/>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18" name="Resim 17">
              <a:extLst>
                <a:ext uri="{FF2B5EF4-FFF2-40B4-BE49-F238E27FC236}">
                  <a16:creationId xmlns:a16="http://schemas.microsoft.com/office/drawing/2014/main" id="{B02AD4CE-04EE-4604-BBE6-C47C272CB532}"/>
                </a:ext>
              </a:extLst>
            </p:cNvPr>
            <p:cNvPicPr>
              <a:picLocks noChangeAspect="1"/>
            </p:cNvPicPr>
            <p:nvPr/>
          </p:nvPicPr>
          <p:blipFill>
            <a:blip r:embed="rId5"/>
            <a:stretch>
              <a:fillRect/>
            </a:stretch>
          </p:blipFill>
          <p:spPr>
            <a:xfrm>
              <a:off x="911424" y="4881500"/>
              <a:ext cx="923764" cy="923764"/>
            </a:xfrm>
            <a:prstGeom prst="rect">
              <a:avLst/>
            </a:prstGeom>
          </p:spPr>
        </p:pic>
        <p:sp>
          <p:nvSpPr>
            <p:cNvPr id="19" name="Metin kutusu 18">
              <a:extLst>
                <a:ext uri="{FF2B5EF4-FFF2-40B4-BE49-F238E27FC236}">
                  <a16:creationId xmlns:a16="http://schemas.microsoft.com/office/drawing/2014/main" id="{E9A73046-3D25-4556-B2E9-DEA5F552BF50}"/>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Özel gereksinimli birey ne demektir?  </a:t>
              </a:r>
              <a:endParaRPr lang="tr-TR" sz="2000" b="1" dirty="0">
                <a:solidFill>
                  <a:schemeClr val="bg1"/>
                </a:solidFill>
                <a:effectLst>
                  <a:outerShdw blurRad="38100" dist="38100" dir="2700000" algn="tl">
                    <a:srgbClr val="000000">
                      <a:alpha val="43137"/>
                    </a:srgbClr>
                  </a:outerShdw>
                </a:effectLst>
              </a:endParaRPr>
            </a:p>
          </p:txBody>
        </p:sp>
      </p:grpSp>
      <p:sp>
        <p:nvSpPr>
          <p:cNvPr id="20" name="Kısmi Daire 19">
            <a:extLst>
              <a:ext uri="{FF2B5EF4-FFF2-40B4-BE49-F238E27FC236}">
                <a16:creationId xmlns:a16="http://schemas.microsoft.com/office/drawing/2014/main" id="{7F9F93A4-CE76-470D-8FF0-BFFF1B9FB5DB}"/>
              </a:ext>
            </a:extLst>
          </p:cNvPr>
          <p:cNvSpPr/>
          <p:nvPr/>
        </p:nvSpPr>
        <p:spPr>
          <a:xfrm rot="16200000">
            <a:off x="-24680" y="50131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sp>
        <p:nvSpPr>
          <p:cNvPr id="23" name="Dikdörtgen: Köşeleri Yuvarlatılmış 22">
            <a:extLst>
              <a:ext uri="{FF2B5EF4-FFF2-40B4-BE49-F238E27FC236}">
                <a16:creationId xmlns:a16="http://schemas.microsoft.com/office/drawing/2014/main" id="{3ACC656A-83D1-4669-93F3-138AEF2719F3}"/>
              </a:ext>
            </a:extLst>
          </p:cNvPr>
          <p:cNvSpPr/>
          <p:nvPr/>
        </p:nvSpPr>
        <p:spPr>
          <a:xfrm>
            <a:off x="191344" y="836712"/>
            <a:ext cx="11761379" cy="2265984"/>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rPr>
              <a:t>Doğuştan veya sonradan oluşan farklılıkları nedeniyle yaşamını kolaylaştırmak için özel destek, araç-gereç veya eğitim imkânlarına ihtiyaç duyan kişidir.</a:t>
            </a:r>
          </a:p>
        </p:txBody>
      </p:sp>
    </p:spTree>
    <p:extLst>
      <p:ext uri="{BB962C8B-B14F-4D97-AF65-F5344CB8AC3E}">
        <p14:creationId xmlns:p14="http://schemas.microsoft.com/office/powerpoint/2010/main" val="15145474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8" presetClass="emph" presetSubtype="0" fill="hold" grpId="0" nodeType="afterEffect">
                                  <p:stCondLst>
                                    <p:cond delay="0"/>
                                  </p:stCondLst>
                                  <p:childTnLst>
                                    <p:animRot by="5400000">
                                      <p:cBhvr>
                                        <p:cTn id="9" dur="1000" fill="hold"/>
                                        <p:tgtEl>
                                          <p:spTgt spid="13"/>
                                        </p:tgtEl>
                                        <p:attrNameLst>
                                          <p:attrName>r</p:attrName>
                                        </p:attrNameLst>
                                      </p:cBhvr>
                                    </p:animRo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13"/>
                                        </p:tgtEl>
                                        <p:attrNameLst>
                                          <p:attrName>r</p:attrName>
                                        </p:attrNameLst>
                                      </p:cBhvr>
                                    </p:animRo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1+#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2"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par>
                          <p:cTn id="31" fill="hold">
                            <p:stCondLst>
                              <p:cond delay="0"/>
                            </p:stCondLst>
                            <p:childTnLst>
                              <p:par>
                                <p:cTn id="32" presetID="8" presetClass="emph" presetSubtype="0" fill="hold" grpId="0" nodeType="afterEffect">
                                  <p:stCondLst>
                                    <p:cond delay="0"/>
                                  </p:stCondLst>
                                  <p:childTnLst>
                                    <p:animRot by="5400000">
                                      <p:cBhvr>
                                        <p:cTn id="33" dur="1000" fill="hold"/>
                                        <p:tgtEl>
                                          <p:spTgt spid="20"/>
                                        </p:tgtEl>
                                        <p:attrNameLst>
                                          <p:attrName>r</p:attrName>
                                        </p:attrNameLst>
                                      </p:cBhvr>
                                    </p:animRot>
                                  </p:childTnLst>
                                </p:cTn>
                              </p:par>
                            </p:childTnLst>
                          </p:cTn>
                        </p:par>
                        <p:par>
                          <p:cTn id="34" fill="hold">
                            <p:stCondLst>
                              <p:cond delay="10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xit" presetSubtype="2" fill="hold" nodeType="clickEffect">
                                  <p:stCondLst>
                                    <p:cond delay="0"/>
                                  </p:stCondLst>
                                  <p:childTnLst>
                                    <p:animEffect transition="out" filter="wipe(right)">
                                      <p:cBhvr>
                                        <p:cTn id="41" dur="500"/>
                                        <p:tgtEl>
                                          <p:spTgt spid="16"/>
                                        </p:tgtEl>
                                      </p:cBhvr>
                                    </p:animEffect>
                                    <p:set>
                                      <p:cBhvr>
                                        <p:cTn id="42" dur="1" fill="hold">
                                          <p:stCondLst>
                                            <p:cond delay="499"/>
                                          </p:stCondLst>
                                        </p:cTn>
                                        <p:tgtEl>
                                          <p:spTgt spid="16"/>
                                        </p:tgtEl>
                                        <p:attrNameLst>
                                          <p:attrName>style.visibility</p:attrName>
                                        </p:attrNameLst>
                                      </p:cBhvr>
                                      <p:to>
                                        <p:strVal val="hidden"/>
                                      </p:to>
                                    </p:set>
                                  </p:childTnLst>
                                </p:cTn>
                              </p:par>
                            </p:childTnLst>
                          </p:cTn>
                        </p:par>
                        <p:par>
                          <p:cTn id="43" fill="hold">
                            <p:stCondLst>
                              <p:cond delay="500"/>
                            </p:stCondLst>
                            <p:childTnLst>
                              <p:par>
                                <p:cTn id="44" presetID="8" presetClass="emph" presetSubtype="0" fill="hold" grpId="1" nodeType="afterEffect">
                                  <p:stCondLst>
                                    <p:cond delay="0"/>
                                  </p:stCondLst>
                                  <p:childTnLst>
                                    <p:animRot by="-5400000">
                                      <p:cBhvr>
                                        <p:cTn id="45" dur="1000" fill="hold"/>
                                        <p:tgtEl>
                                          <p:spTgt spid="20"/>
                                        </p:tgtEl>
                                        <p:attrNameLst>
                                          <p:attrName>r</p:attrName>
                                        </p:attrNameLst>
                                      </p:cBhvr>
                                    </p:animRot>
                                  </p:childTnLst>
                                </p:cTn>
                              </p:par>
                            </p:childTnLst>
                          </p:cTn>
                        </p:par>
                        <p:par>
                          <p:cTn id="46" fill="hold">
                            <p:stCondLst>
                              <p:cond delay="1500"/>
                            </p:stCondLst>
                            <p:childTnLst>
                              <p:par>
                                <p:cTn id="47" presetID="2" presetClass="entr" presetSubtype="2"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1+#ppt_w/2"/>
                                          </p:val>
                                        </p:tav>
                                        <p:tav tm="100000">
                                          <p:val>
                                            <p:strVal val="#ppt_x"/>
                                          </p:val>
                                        </p:tav>
                                      </p:tavLst>
                                    </p:anim>
                                    <p:anim calcmode="lin" valueType="num">
                                      <p:cBhvr additive="base">
                                        <p:cTn id="50"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5" grpId="0" animBg="1"/>
      <p:bldP spid="20" grpId="0" animBg="1"/>
      <p:bldP spid="20" grpId="1" animBg="1"/>
      <p:bldP spid="20" grpId="2"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7" name="Dikdörtgen 6">
            <a:extLst>
              <a:ext uri="{FF2B5EF4-FFF2-40B4-BE49-F238E27FC236}">
                <a16:creationId xmlns:a16="http://schemas.microsoft.com/office/drawing/2014/main" id="{48373A54-64FC-4915-B76C-FF0F657908A5}"/>
              </a:ext>
            </a:extLst>
          </p:cNvPr>
          <p:cNvSpPr/>
          <p:nvPr/>
        </p:nvSpPr>
        <p:spPr>
          <a:xfrm>
            <a:off x="22690" y="666752"/>
            <a:ext cx="744718" cy="6179840"/>
          </a:xfrm>
          <a:prstGeom prst="rect">
            <a:avLst/>
          </a:prstGeom>
        </p:spPr>
        <p:style>
          <a:lnRef idx="0">
            <a:schemeClr val="accent3"/>
          </a:lnRef>
          <a:fillRef idx="3">
            <a:schemeClr val="accent3"/>
          </a:fillRef>
          <a:effectRef idx="3">
            <a:schemeClr val="accent3"/>
          </a:effectRef>
          <a:fontRef idx="minor">
            <a:schemeClr val="lt1"/>
          </a:fontRef>
        </p:style>
        <p:txBody>
          <a:bodyPr vert="vert270" rtlCol="0" anchor="ctr"/>
          <a:lstStyle/>
          <a:p>
            <a:pPr lvl="1" algn="ctr"/>
            <a:r>
              <a:rPr lang="tr-TR" sz="2800" b="1" dirty="0"/>
              <a:t>Özel gereksinimli birey</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dirty="0"/>
            </a:p>
          </p:txBody>
        </p:sp>
      </p:grpSp>
      <p:sp>
        <p:nvSpPr>
          <p:cNvPr id="14" name="Dikdörtgen 13">
            <a:extLst>
              <a:ext uri="{FF2B5EF4-FFF2-40B4-BE49-F238E27FC236}">
                <a16:creationId xmlns:a16="http://schemas.microsoft.com/office/drawing/2014/main" id="{377F8A19-FCF9-E7DC-88A3-854043060954}"/>
              </a:ext>
            </a:extLst>
          </p:cNvPr>
          <p:cNvSpPr/>
          <p:nvPr/>
        </p:nvSpPr>
        <p:spPr>
          <a:xfrm>
            <a:off x="2733543" y="-99392"/>
            <a:ext cx="672491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ÖZEL GEREKSİNİM</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10</a:t>
            </a:r>
          </a:p>
        </p:txBody>
      </p:sp>
      <p:sp>
        <p:nvSpPr>
          <p:cNvPr id="22" name="Eylem Düğmesi: Girişe Git 21">
            <a:hlinkClick r:id="rId3"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8" name="Dikdörtgen 7">
            <a:extLst>
              <a:ext uri="{FF2B5EF4-FFF2-40B4-BE49-F238E27FC236}">
                <a16:creationId xmlns:a16="http://schemas.microsoft.com/office/drawing/2014/main" id="{2B364904-B1AA-435C-AF76-9B30EA17A356}"/>
              </a:ext>
            </a:extLst>
          </p:cNvPr>
          <p:cNvSpPr/>
          <p:nvPr/>
        </p:nvSpPr>
        <p:spPr>
          <a:xfrm>
            <a:off x="1066344" y="937532"/>
            <a:ext cx="10502263" cy="97929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000" b="1" dirty="0"/>
              <a:t>Görme, işitme ya da yürüme konusunda; öğrenme veya iletişim alanında güçlük yaşayabilir. Bu bireylerin de herkes gibi hayalleri, yetenekleri ve güçlü yönleri vardır.</a:t>
            </a:r>
          </a:p>
        </p:txBody>
      </p:sp>
      <p:grpSp>
        <p:nvGrpSpPr>
          <p:cNvPr id="25" name="Grup 24">
            <a:extLst>
              <a:ext uri="{FF2B5EF4-FFF2-40B4-BE49-F238E27FC236}">
                <a16:creationId xmlns:a16="http://schemas.microsoft.com/office/drawing/2014/main" id="{B4973BF5-5E76-4BCF-B941-40ECD105174C}"/>
              </a:ext>
            </a:extLst>
          </p:cNvPr>
          <p:cNvGrpSpPr/>
          <p:nvPr/>
        </p:nvGrpSpPr>
        <p:grpSpPr>
          <a:xfrm>
            <a:off x="1271464" y="2013958"/>
            <a:ext cx="2186809" cy="4414258"/>
            <a:chOff x="1548227" y="2013958"/>
            <a:chExt cx="2186809" cy="4414258"/>
          </a:xfrm>
        </p:grpSpPr>
        <p:sp>
          <p:nvSpPr>
            <p:cNvPr id="11" name="Serbest Form: Şekil 10">
              <a:extLst>
                <a:ext uri="{FF2B5EF4-FFF2-40B4-BE49-F238E27FC236}">
                  <a16:creationId xmlns:a16="http://schemas.microsoft.com/office/drawing/2014/main" id="{E3792EEE-FDDB-4225-B900-B15A4B894AD3}"/>
                </a:ext>
              </a:extLst>
            </p:cNvPr>
            <p:cNvSpPr/>
            <p:nvPr/>
          </p:nvSpPr>
          <p:spPr>
            <a:xfrm rot="16200000">
              <a:off x="-234780" y="4279587"/>
              <a:ext cx="3931636" cy="365622"/>
            </a:xfrm>
            <a:custGeom>
              <a:avLst/>
              <a:gdLst>
                <a:gd name="connsiteX0" fmla="*/ 0 w 3931636"/>
                <a:gd name="connsiteY0" fmla="*/ 0 h 365622"/>
                <a:gd name="connsiteX1" fmla="*/ 3931636 w 3931636"/>
                <a:gd name="connsiteY1" fmla="*/ 0 h 365622"/>
                <a:gd name="connsiteX2" fmla="*/ 3931636 w 3931636"/>
                <a:gd name="connsiteY2" fmla="*/ 365622 h 365622"/>
                <a:gd name="connsiteX3" fmla="*/ 0 w 3931636"/>
                <a:gd name="connsiteY3" fmla="*/ 365622 h 365622"/>
                <a:gd name="connsiteX4" fmla="*/ 0 w 3931636"/>
                <a:gd name="connsiteY4" fmla="*/ 0 h 3656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636" h="365622">
                  <a:moveTo>
                    <a:pt x="0" y="0"/>
                  </a:moveTo>
                  <a:lnTo>
                    <a:pt x="3931636" y="0"/>
                  </a:lnTo>
                  <a:lnTo>
                    <a:pt x="3931636" y="365622"/>
                  </a:lnTo>
                  <a:lnTo>
                    <a:pt x="0" y="3656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322459" bIns="0" numCol="1" spcCol="1270" anchor="t" anchorCtr="0">
              <a:noAutofit/>
            </a:bodyPr>
            <a:lstStyle/>
            <a:p>
              <a:pPr marL="0" lvl="0" indent="0" algn="ctr" defTabSz="755650">
                <a:lnSpc>
                  <a:spcPct val="90000"/>
                </a:lnSpc>
                <a:spcBef>
                  <a:spcPct val="0"/>
                </a:spcBef>
                <a:spcAft>
                  <a:spcPct val="35000"/>
                </a:spcAft>
                <a:buNone/>
              </a:pPr>
              <a:endParaRPr lang="tr-TR" sz="1700" b="1" kern="1200" dirty="0"/>
            </a:p>
          </p:txBody>
        </p:sp>
        <p:sp>
          <p:nvSpPr>
            <p:cNvPr id="12" name="Serbest Form: Şekil 11">
              <a:extLst>
                <a:ext uri="{FF2B5EF4-FFF2-40B4-BE49-F238E27FC236}">
                  <a16:creationId xmlns:a16="http://schemas.microsoft.com/office/drawing/2014/main" id="{28FBD836-1B24-4783-BCE3-66E84FC669F3}"/>
                </a:ext>
              </a:extLst>
            </p:cNvPr>
            <p:cNvSpPr/>
            <p:nvPr/>
          </p:nvSpPr>
          <p:spPr>
            <a:xfrm>
              <a:off x="1913849" y="2496580"/>
              <a:ext cx="1821187" cy="3931636"/>
            </a:xfrm>
            <a:custGeom>
              <a:avLst/>
              <a:gdLst>
                <a:gd name="connsiteX0" fmla="*/ 0 w 1821187"/>
                <a:gd name="connsiteY0" fmla="*/ 0 h 3931636"/>
                <a:gd name="connsiteX1" fmla="*/ 1821187 w 1821187"/>
                <a:gd name="connsiteY1" fmla="*/ 0 h 3931636"/>
                <a:gd name="connsiteX2" fmla="*/ 1821187 w 1821187"/>
                <a:gd name="connsiteY2" fmla="*/ 3931636 h 3931636"/>
                <a:gd name="connsiteX3" fmla="*/ 0 w 1821187"/>
                <a:gd name="connsiteY3" fmla="*/ 3931636 h 3931636"/>
                <a:gd name="connsiteX4" fmla="*/ 0 w 1821187"/>
                <a:gd name="connsiteY4" fmla="*/ 0 h 393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1187" h="3931636">
                  <a:moveTo>
                    <a:pt x="0" y="0"/>
                  </a:moveTo>
                  <a:lnTo>
                    <a:pt x="1821187" y="0"/>
                  </a:lnTo>
                  <a:lnTo>
                    <a:pt x="1821187" y="3931636"/>
                  </a:lnTo>
                  <a:lnTo>
                    <a:pt x="0" y="3931636"/>
                  </a:lnTo>
                  <a:lnTo>
                    <a:pt x="0" y="0"/>
                  </a:lnTo>
                  <a:close/>
                </a:path>
              </a:pathLst>
            </a:custGeom>
          </p:spPr>
          <p:style>
            <a:lnRef idx="1">
              <a:schemeClr val="accent1"/>
            </a:lnRef>
            <a:fillRef idx="2">
              <a:schemeClr val="accent1"/>
            </a:fillRef>
            <a:effectRef idx="1">
              <a:schemeClr val="accent1"/>
            </a:effectRef>
            <a:fontRef idx="minor">
              <a:schemeClr val="dk1"/>
            </a:fontRef>
          </p:style>
          <p:txBody>
            <a:bodyPr spcFirstLastPara="0" vert="horz" wrap="square" lIns="120904" tIns="322459" rIns="120904" bIns="120904" numCol="1" spcCol="1270" anchor="t" anchorCtr="0">
              <a:noAutofit/>
            </a:bodyPr>
            <a:lstStyle/>
            <a:p>
              <a:pPr marL="171450" lvl="1" indent="-171450" algn="ctr" defTabSz="755650">
                <a:lnSpc>
                  <a:spcPct val="90000"/>
                </a:lnSpc>
                <a:spcBef>
                  <a:spcPct val="0"/>
                </a:spcBef>
                <a:spcAft>
                  <a:spcPct val="15000"/>
                </a:spcAft>
                <a:buChar char="•"/>
              </a:pPr>
              <a:r>
                <a:rPr lang="tr-TR" sz="1700" b="1" kern="1200" dirty="0"/>
                <a:t>Örneğin tekerlekli sandalye kullanan bir öğrenci resimde çok yetenekli olabilir ya da işitme engeli olan bir çocuk sporda büyük başarılar gösterebilir.</a:t>
              </a:r>
            </a:p>
          </p:txBody>
        </p:sp>
        <p:sp>
          <p:nvSpPr>
            <p:cNvPr id="13" name="Dikdörtgen 12">
              <a:extLst>
                <a:ext uri="{FF2B5EF4-FFF2-40B4-BE49-F238E27FC236}">
                  <a16:creationId xmlns:a16="http://schemas.microsoft.com/office/drawing/2014/main" id="{118F719A-556C-47ED-8F6C-91E2CBF51B34}"/>
                </a:ext>
              </a:extLst>
            </p:cNvPr>
            <p:cNvSpPr/>
            <p:nvPr/>
          </p:nvSpPr>
          <p:spPr>
            <a:xfrm>
              <a:off x="1548227" y="2013958"/>
              <a:ext cx="731244" cy="731244"/>
            </a:xfrm>
            <a:prstGeom prst="rect">
              <a:avLst/>
            </a:prstGeom>
            <a:blipFill>
              <a:blip r:embed="rId4"/>
              <a:srcRect/>
              <a:stretch>
                <a:fillRect t="-5000" b="-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6" name="Grup 25">
            <a:extLst>
              <a:ext uri="{FF2B5EF4-FFF2-40B4-BE49-F238E27FC236}">
                <a16:creationId xmlns:a16="http://schemas.microsoft.com/office/drawing/2014/main" id="{36567DED-E1BD-4AF9-9761-7AF4C0601088}"/>
              </a:ext>
            </a:extLst>
          </p:cNvPr>
          <p:cNvGrpSpPr/>
          <p:nvPr/>
        </p:nvGrpSpPr>
        <p:grpSpPr>
          <a:xfrm>
            <a:off x="3934415" y="2013958"/>
            <a:ext cx="2186810" cy="4414258"/>
            <a:chOff x="4211178" y="2013958"/>
            <a:chExt cx="2186810" cy="4414258"/>
          </a:xfrm>
        </p:grpSpPr>
        <p:sp>
          <p:nvSpPr>
            <p:cNvPr id="15" name="Serbest Form: Şekil 14">
              <a:extLst>
                <a:ext uri="{FF2B5EF4-FFF2-40B4-BE49-F238E27FC236}">
                  <a16:creationId xmlns:a16="http://schemas.microsoft.com/office/drawing/2014/main" id="{B93C1D4E-B7C6-4FDF-9318-0EE6630198AD}"/>
                </a:ext>
              </a:extLst>
            </p:cNvPr>
            <p:cNvSpPr/>
            <p:nvPr/>
          </p:nvSpPr>
          <p:spPr>
            <a:xfrm rot="16200000">
              <a:off x="2428171" y="4279587"/>
              <a:ext cx="3931636" cy="365622"/>
            </a:xfrm>
            <a:custGeom>
              <a:avLst/>
              <a:gdLst>
                <a:gd name="connsiteX0" fmla="*/ 0 w 3931636"/>
                <a:gd name="connsiteY0" fmla="*/ 0 h 365622"/>
                <a:gd name="connsiteX1" fmla="*/ 3931636 w 3931636"/>
                <a:gd name="connsiteY1" fmla="*/ 0 h 365622"/>
                <a:gd name="connsiteX2" fmla="*/ 3931636 w 3931636"/>
                <a:gd name="connsiteY2" fmla="*/ 365622 h 365622"/>
                <a:gd name="connsiteX3" fmla="*/ 0 w 3931636"/>
                <a:gd name="connsiteY3" fmla="*/ 365622 h 365622"/>
                <a:gd name="connsiteX4" fmla="*/ 0 w 3931636"/>
                <a:gd name="connsiteY4" fmla="*/ 0 h 3656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636" h="365622">
                  <a:moveTo>
                    <a:pt x="0" y="0"/>
                  </a:moveTo>
                  <a:lnTo>
                    <a:pt x="3931636" y="0"/>
                  </a:lnTo>
                  <a:lnTo>
                    <a:pt x="3931636" y="365622"/>
                  </a:lnTo>
                  <a:lnTo>
                    <a:pt x="0" y="3656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 tIns="0" rIns="322459" bIns="0" numCol="1" spcCol="1270" anchor="t" anchorCtr="0">
              <a:noAutofit/>
            </a:bodyPr>
            <a:lstStyle/>
            <a:p>
              <a:pPr marL="0" lvl="0" indent="0" algn="ctr" defTabSz="755650">
                <a:lnSpc>
                  <a:spcPct val="90000"/>
                </a:lnSpc>
                <a:spcBef>
                  <a:spcPct val="0"/>
                </a:spcBef>
                <a:spcAft>
                  <a:spcPct val="35000"/>
                </a:spcAft>
                <a:buNone/>
              </a:pPr>
              <a:endParaRPr lang="tr-TR" sz="1700" b="1" kern="1200" dirty="0"/>
            </a:p>
          </p:txBody>
        </p:sp>
        <p:sp>
          <p:nvSpPr>
            <p:cNvPr id="16" name="Serbest Form: Şekil 15">
              <a:extLst>
                <a:ext uri="{FF2B5EF4-FFF2-40B4-BE49-F238E27FC236}">
                  <a16:creationId xmlns:a16="http://schemas.microsoft.com/office/drawing/2014/main" id="{459D1D06-9480-4066-AC80-D1F1693FE9CA}"/>
                </a:ext>
              </a:extLst>
            </p:cNvPr>
            <p:cNvSpPr/>
            <p:nvPr/>
          </p:nvSpPr>
          <p:spPr>
            <a:xfrm>
              <a:off x="4576801" y="2496580"/>
              <a:ext cx="1821187" cy="3931636"/>
            </a:xfrm>
            <a:custGeom>
              <a:avLst/>
              <a:gdLst>
                <a:gd name="connsiteX0" fmla="*/ 0 w 1821187"/>
                <a:gd name="connsiteY0" fmla="*/ 0 h 3931636"/>
                <a:gd name="connsiteX1" fmla="*/ 1821187 w 1821187"/>
                <a:gd name="connsiteY1" fmla="*/ 0 h 3931636"/>
                <a:gd name="connsiteX2" fmla="*/ 1821187 w 1821187"/>
                <a:gd name="connsiteY2" fmla="*/ 3931636 h 3931636"/>
                <a:gd name="connsiteX3" fmla="*/ 0 w 1821187"/>
                <a:gd name="connsiteY3" fmla="*/ 3931636 h 3931636"/>
                <a:gd name="connsiteX4" fmla="*/ 0 w 1821187"/>
                <a:gd name="connsiteY4" fmla="*/ 0 h 393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1187" h="3931636">
                  <a:moveTo>
                    <a:pt x="0" y="0"/>
                  </a:moveTo>
                  <a:lnTo>
                    <a:pt x="1821187" y="0"/>
                  </a:lnTo>
                  <a:lnTo>
                    <a:pt x="1821187" y="3931636"/>
                  </a:lnTo>
                  <a:lnTo>
                    <a:pt x="0" y="3931636"/>
                  </a:lnTo>
                  <a:lnTo>
                    <a:pt x="0" y="0"/>
                  </a:lnTo>
                  <a:close/>
                </a:path>
              </a:pathLst>
            </a:custGeom>
          </p:spPr>
          <p:style>
            <a:lnRef idx="1">
              <a:schemeClr val="accent1"/>
            </a:lnRef>
            <a:fillRef idx="2">
              <a:schemeClr val="accent1"/>
            </a:fillRef>
            <a:effectRef idx="1">
              <a:schemeClr val="accent1"/>
            </a:effectRef>
            <a:fontRef idx="minor">
              <a:schemeClr val="dk1"/>
            </a:fontRef>
          </p:style>
          <p:txBody>
            <a:bodyPr spcFirstLastPara="0" vert="horz" wrap="square" lIns="120904" tIns="322459" rIns="120904" bIns="120904" numCol="1" spcCol="1270" anchor="t" anchorCtr="0">
              <a:noAutofit/>
            </a:bodyPr>
            <a:lstStyle/>
            <a:p>
              <a:pPr marL="171450" lvl="1" indent="-171450" algn="ctr" defTabSz="755650">
                <a:lnSpc>
                  <a:spcPct val="90000"/>
                </a:lnSpc>
                <a:spcBef>
                  <a:spcPct val="0"/>
                </a:spcBef>
                <a:spcAft>
                  <a:spcPct val="15000"/>
                </a:spcAft>
                <a:buChar char="•"/>
              </a:pPr>
              <a:r>
                <a:rPr lang="tr-TR" sz="1700" b="1" kern="1200" dirty="0"/>
                <a:t>Bu nedenle onları toplumun ayrılmaz bir parçası olarak görmek ve empatiyle yaklaşmak önemlidir.</a:t>
              </a:r>
            </a:p>
          </p:txBody>
        </p:sp>
        <p:sp>
          <p:nvSpPr>
            <p:cNvPr id="17" name="Dikdörtgen 16">
              <a:extLst>
                <a:ext uri="{FF2B5EF4-FFF2-40B4-BE49-F238E27FC236}">
                  <a16:creationId xmlns:a16="http://schemas.microsoft.com/office/drawing/2014/main" id="{58A95B3F-DCBF-495E-8C50-1017B73ADDD0}"/>
                </a:ext>
              </a:extLst>
            </p:cNvPr>
            <p:cNvSpPr/>
            <p:nvPr/>
          </p:nvSpPr>
          <p:spPr>
            <a:xfrm>
              <a:off x="4211179" y="2013958"/>
              <a:ext cx="731244" cy="731244"/>
            </a:xfrm>
            <a:prstGeom prst="rect">
              <a:avLst/>
            </a:prstGeom>
            <a:blipFill>
              <a:blip r:embed="rId5">
                <a:extLst>
                  <a:ext uri="{28A0092B-C50C-407E-A947-70E740481C1C}">
                    <a14:useLocalDpi xmlns:a14="http://schemas.microsoft.com/office/drawing/2010/main" val="0"/>
                  </a:ext>
                </a:extLst>
              </a:blip>
              <a:srcRect/>
              <a:stretch>
                <a:fillRect l="-3000" r="-3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7" name="Grup 26">
            <a:extLst>
              <a:ext uri="{FF2B5EF4-FFF2-40B4-BE49-F238E27FC236}">
                <a16:creationId xmlns:a16="http://schemas.microsoft.com/office/drawing/2014/main" id="{726543F2-D9FA-44C0-8766-5426A9F553E7}"/>
              </a:ext>
            </a:extLst>
          </p:cNvPr>
          <p:cNvGrpSpPr/>
          <p:nvPr/>
        </p:nvGrpSpPr>
        <p:grpSpPr>
          <a:xfrm>
            <a:off x="6597367" y="2013958"/>
            <a:ext cx="2186810" cy="4414258"/>
            <a:chOff x="6874130" y="2013958"/>
            <a:chExt cx="2186810" cy="4414258"/>
          </a:xfrm>
        </p:grpSpPr>
        <p:sp>
          <p:nvSpPr>
            <p:cNvPr id="18" name="Serbest Form: Şekil 17">
              <a:extLst>
                <a:ext uri="{FF2B5EF4-FFF2-40B4-BE49-F238E27FC236}">
                  <a16:creationId xmlns:a16="http://schemas.microsoft.com/office/drawing/2014/main" id="{7EACD58C-981C-4C21-8602-8436A777A3BF}"/>
                </a:ext>
              </a:extLst>
            </p:cNvPr>
            <p:cNvSpPr/>
            <p:nvPr/>
          </p:nvSpPr>
          <p:spPr>
            <a:xfrm rot="16200000">
              <a:off x="5091123" y="4279587"/>
              <a:ext cx="3931636" cy="365622"/>
            </a:xfrm>
            <a:custGeom>
              <a:avLst/>
              <a:gdLst>
                <a:gd name="connsiteX0" fmla="*/ 0 w 3931636"/>
                <a:gd name="connsiteY0" fmla="*/ 0 h 365622"/>
                <a:gd name="connsiteX1" fmla="*/ 3931636 w 3931636"/>
                <a:gd name="connsiteY1" fmla="*/ 0 h 365622"/>
                <a:gd name="connsiteX2" fmla="*/ 3931636 w 3931636"/>
                <a:gd name="connsiteY2" fmla="*/ 365622 h 365622"/>
                <a:gd name="connsiteX3" fmla="*/ 0 w 3931636"/>
                <a:gd name="connsiteY3" fmla="*/ 365622 h 365622"/>
                <a:gd name="connsiteX4" fmla="*/ 0 w 3931636"/>
                <a:gd name="connsiteY4" fmla="*/ 0 h 3656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636" h="365622">
                  <a:moveTo>
                    <a:pt x="0" y="0"/>
                  </a:moveTo>
                  <a:lnTo>
                    <a:pt x="3931636" y="0"/>
                  </a:lnTo>
                  <a:lnTo>
                    <a:pt x="3931636" y="365622"/>
                  </a:lnTo>
                  <a:lnTo>
                    <a:pt x="0" y="3656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322459" bIns="-1" numCol="1" spcCol="1270" anchor="t" anchorCtr="0">
              <a:noAutofit/>
            </a:bodyPr>
            <a:lstStyle/>
            <a:p>
              <a:pPr marL="0" lvl="0" indent="0" algn="ctr" defTabSz="755650">
                <a:lnSpc>
                  <a:spcPct val="90000"/>
                </a:lnSpc>
                <a:spcBef>
                  <a:spcPct val="0"/>
                </a:spcBef>
                <a:spcAft>
                  <a:spcPct val="35000"/>
                </a:spcAft>
                <a:buNone/>
              </a:pPr>
              <a:endParaRPr lang="tr-TR" sz="1700" b="1" kern="1200" dirty="0"/>
            </a:p>
          </p:txBody>
        </p:sp>
        <p:sp>
          <p:nvSpPr>
            <p:cNvPr id="19" name="Serbest Form: Şekil 18">
              <a:extLst>
                <a:ext uri="{FF2B5EF4-FFF2-40B4-BE49-F238E27FC236}">
                  <a16:creationId xmlns:a16="http://schemas.microsoft.com/office/drawing/2014/main" id="{C9B76F2F-9B2F-4DBF-B83B-F7A507D888A8}"/>
                </a:ext>
              </a:extLst>
            </p:cNvPr>
            <p:cNvSpPr/>
            <p:nvPr/>
          </p:nvSpPr>
          <p:spPr>
            <a:xfrm>
              <a:off x="7239753" y="2496580"/>
              <a:ext cx="1821187" cy="3931636"/>
            </a:xfrm>
            <a:custGeom>
              <a:avLst/>
              <a:gdLst>
                <a:gd name="connsiteX0" fmla="*/ 0 w 1821187"/>
                <a:gd name="connsiteY0" fmla="*/ 0 h 3931636"/>
                <a:gd name="connsiteX1" fmla="*/ 1821187 w 1821187"/>
                <a:gd name="connsiteY1" fmla="*/ 0 h 3931636"/>
                <a:gd name="connsiteX2" fmla="*/ 1821187 w 1821187"/>
                <a:gd name="connsiteY2" fmla="*/ 3931636 h 3931636"/>
                <a:gd name="connsiteX3" fmla="*/ 0 w 1821187"/>
                <a:gd name="connsiteY3" fmla="*/ 3931636 h 3931636"/>
                <a:gd name="connsiteX4" fmla="*/ 0 w 1821187"/>
                <a:gd name="connsiteY4" fmla="*/ 0 h 393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1187" h="3931636">
                  <a:moveTo>
                    <a:pt x="0" y="0"/>
                  </a:moveTo>
                  <a:lnTo>
                    <a:pt x="1821187" y="0"/>
                  </a:lnTo>
                  <a:lnTo>
                    <a:pt x="1821187" y="3931636"/>
                  </a:lnTo>
                  <a:lnTo>
                    <a:pt x="0" y="3931636"/>
                  </a:lnTo>
                  <a:lnTo>
                    <a:pt x="0" y="0"/>
                  </a:lnTo>
                  <a:close/>
                </a:path>
              </a:pathLst>
            </a:custGeom>
          </p:spPr>
          <p:style>
            <a:lnRef idx="1">
              <a:schemeClr val="accent1"/>
            </a:lnRef>
            <a:fillRef idx="2">
              <a:schemeClr val="accent1"/>
            </a:fillRef>
            <a:effectRef idx="1">
              <a:schemeClr val="accent1"/>
            </a:effectRef>
            <a:fontRef idx="minor">
              <a:schemeClr val="dk1"/>
            </a:fontRef>
          </p:style>
          <p:txBody>
            <a:bodyPr spcFirstLastPara="0" vert="horz" wrap="square" lIns="120904" tIns="322459" rIns="120904" bIns="120904" numCol="1" spcCol="1270" anchor="t" anchorCtr="0">
              <a:noAutofit/>
            </a:bodyPr>
            <a:lstStyle/>
            <a:p>
              <a:pPr marL="171450" lvl="1" indent="-171450" algn="ctr" defTabSz="755650">
                <a:lnSpc>
                  <a:spcPct val="90000"/>
                </a:lnSpc>
                <a:spcBef>
                  <a:spcPct val="0"/>
                </a:spcBef>
                <a:spcAft>
                  <a:spcPct val="15000"/>
                </a:spcAft>
                <a:buChar char="•"/>
              </a:pPr>
              <a:r>
                <a:rPr lang="tr-TR" sz="1700" b="1" kern="1200" dirty="0"/>
                <a:t>Toplumda rahatça yaşayabilmeleri için okullarda, iş yerlerinde ve sosyal alanlarda uygun düzenlemeler yapılmalıdır.</a:t>
              </a:r>
            </a:p>
          </p:txBody>
        </p:sp>
        <p:sp>
          <p:nvSpPr>
            <p:cNvPr id="20" name="Dikdörtgen 19">
              <a:extLst>
                <a:ext uri="{FF2B5EF4-FFF2-40B4-BE49-F238E27FC236}">
                  <a16:creationId xmlns:a16="http://schemas.microsoft.com/office/drawing/2014/main" id="{472CC80A-54B5-4E71-8E33-C754CA5182E1}"/>
                </a:ext>
              </a:extLst>
            </p:cNvPr>
            <p:cNvSpPr/>
            <p:nvPr/>
          </p:nvSpPr>
          <p:spPr>
            <a:xfrm>
              <a:off x="6874131" y="2013958"/>
              <a:ext cx="731244" cy="731244"/>
            </a:xfrm>
            <a:prstGeom prst="rect">
              <a:avLst/>
            </a:prstGeom>
            <a:blipFill>
              <a:blip r:embed="rId6">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8" name="Grup 27">
            <a:extLst>
              <a:ext uri="{FF2B5EF4-FFF2-40B4-BE49-F238E27FC236}">
                <a16:creationId xmlns:a16="http://schemas.microsoft.com/office/drawing/2014/main" id="{7F0A0174-7092-40CF-AC58-C7B3331DDFDD}"/>
              </a:ext>
            </a:extLst>
          </p:cNvPr>
          <p:cNvGrpSpPr/>
          <p:nvPr/>
        </p:nvGrpSpPr>
        <p:grpSpPr>
          <a:xfrm>
            <a:off x="9260319" y="2013958"/>
            <a:ext cx="2186810" cy="4414258"/>
            <a:chOff x="9537082" y="2013958"/>
            <a:chExt cx="2186810" cy="4414258"/>
          </a:xfrm>
        </p:grpSpPr>
        <p:sp>
          <p:nvSpPr>
            <p:cNvPr id="21" name="Serbest Form: Şekil 20">
              <a:extLst>
                <a:ext uri="{FF2B5EF4-FFF2-40B4-BE49-F238E27FC236}">
                  <a16:creationId xmlns:a16="http://schemas.microsoft.com/office/drawing/2014/main" id="{B7A04C69-5010-405B-9440-EF23C1B66F77}"/>
                </a:ext>
              </a:extLst>
            </p:cNvPr>
            <p:cNvSpPr/>
            <p:nvPr/>
          </p:nvSpPr>
          <p:spPr>
            <a:xfrm rot="16200000">
              <a:off x="7754075" y="4279587"/>
              <a:ext cx="3931636" cy="365622"/>
            </a:xfrm>
            <a:custGeom>
              <a:avLst/>
              <a:gdLst>
                <a:gd name="connsiteX0" fmla="*/ 0 w 3931636"/>
                <a:gd name="connsiteY0" fmla="*/ 0 h 365622"/>
                <a:gd name="connsiteX1" fmla="*/ 3931636 w 3931636"/>
                <a:gd name="connsiteY1" fmla="*/ 0 h 365622"/>
                <a:gd name="connsiteX2" fmla="*/ 3931636 w 3931636"/>
                <a:gd name="connsiteY2" fmla="*/ 365622 h 365622"/>
                <a:gd name="connsiteX3" fmla="*/ 0 w 3931636"/>
                <a:gd name="connsiteY3" fmla="*/ 365622 h 365622"/>
                <a:gd name="connsiteX4" fmla="*/ 0 w 3931636"/>
                <a:gd name="connsiteY4" fmla="*/ 0 h 3656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636" h="365622">
                  <a:moveTo>
                    <a:pt x="0" y="0"/>
                  </a:moveTo>
                  <a:lnTo>
                    <a:pt x="3931636" y="0"/>
                  </a:lnTo>
                  <a:lnTo>
                    <a:pt x="3931636" y="365622"/>
                  </a:lnTo>
                  <a:lnTo>
                    <a:pt x="0" y="3656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322459" bIns="-1" numCol="1" spcCol="1270" anchor="t" anchorCtr="0">
              <a:noAutofit/>
            </a:bodyPr>
            <a:lstStyle/>
            <a:p>
              <a:pPr marL="0" lvl="0" indent="0" algn="ctr" defTabSz="755650">
                <a:lnSpc>
                  <a:spcPct val="90000"/>
                </a:lnSpc>
                <a:spcBef>
                  <a:spcPct val="0"/>
                </a:spcBef>
                <a:spcAft>
                  <a:spcPct val="35000"/>
                </a:spcAft>
                <a:buNone/>
              </a:pPr>
              <a:endParaRPr lang="tr-TR" sz="1700" b="1" kern="1200" dirty="0"/>
            </a:p>
          </p:txBody>
        </p:sp>
        <p:sp>
          <p:nvSpPr>
            <p:cNvPr id="23" name="Serbest Form: Şekil 22">
              <a:extLst>
                <a:ext uri="{FF2B5EF4-FFF2-40B4-BE49-F238E27FC236}">
                  <a16:creationId xmlns:a16="http://schemas.microsoft.com/office/drawing/2014/main" id="{17A29923-E720-4C03-8CB4-E46CC93356E0}"/>
                </a:ext>
              </a:extLst>
            </p:cNvPr>
            <p:cNvSpPr/>
            <p:nvPr/>
          </p:nvSpPr>
          <p:spPr>
            <a:xfrm>
              <a:off x="9902705" y="2496580"/>
              <a:ext cx="1821187" cy="3931636"/>
            </a:xfrm>
            <a:custGeom>
              <a:avLst/>
              <a:gdLst>
                <a:gd name="connsiteX0" fmla="*/ 0 w 1821187"/>
                <a:gd name="connsiteY0" fmla="*/ 0 h 3931636"/>
                <a:gd name="connsiteX1" fmla="*/ 1821187 w 1821187"/>
                <a:gd name="connsiteY1" fmla="*/ 0 h 3931636"/>
                <a:gd name="connsiteX2" fmla="*/ 1821187 w 1821187"/>
                <a:gd name="connsiteY2" fmla="*/ 3931636 h 3931636"/>
                <a:gd name="connsiteX3" fmla="*/ 0 w 1821187"/>
                <a:gd name="connsiteY3" fmla="*/ 3931636 h 3931636"/>
                <a:gd name="connsiteX4" fmla="*/ 0 w 1821187"/>
                <a:gd name="connsiteY4" fmla="*/ 0 h 393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1187" h="3931636">
                  <a:moveTo>
                    <a:pt x="0" y="0"/>
                  </a:moveTo>
                  <a:lnTo>
                    <a:pt x="1821187" y="0"/>
                  </a:lnTo>
                  <a:lnTo>
                    <a:pt x="1821187" y="3931636"/>
                  </a:lnTo>
                  <a:lnTo>
                    <a:pt x="0" y="3931636"/>
                  </a:lnTo>
                  <a:lnTo>
                    <a:pt x="0" y="0"/>
                  </a:lnTo>
                  <a:close/>
                </a:path>
              </a:pathLst>
            </a:custGeom>
          </p:spPr>
          <p:style>
            <a:lnRef idx="1">
              <a:schemeClr val="accent1"/>
            </a:lnRef>
            <a:fillRef idx="2">
              <a:schemeClr val="accent1"/>
            </a:fillRef>
            <a:effectRef idx="1">
              <a:schemeClr val="accent1"/>
            </a:effectRef>
            <a:fontRef idx="minor">
              <a:schemeClr val="dk1"/>
            </a:fontRef>
          </p:style>
          <p:txBody>
            <a:bodyPr spcFirstLastPara="0" vert="horz" wrap="square" lIns="120904" tIns="322459" rIns="120904" bIns="120904" numCol="1" spcCol="1270" anchor="t" anchorCtr="0">
              <a:noAutofit/>
            </a:bodyPr>
            <a:lstStyle/>
            <a:p>
              <a:pPr marL="171450" lvl="1" indent="-171450" algn="ctr" defTabSz="755650">
                <a:lnSpc>
                  <a:spcPct val="90000"/>
                </a:lnSpc>
                <a:spcBef>
                  <a:spcPct val="0"/>
                </a:spcBef>
                <a:spcAft>
                  <a:spcPct val="15000"/>
                </a:spcAft>
                <a:buChar char="•"/>
              </a:pPr>
              <a:r>
                <a:rPr lang="tr-TR" sz="1700" b="1" kern="1200" dirty="0"/>
                <a:t>Çünkü </a:t>
              </a:r>
              <a:r>
                <a:rPr lang="tr-TR" sz="1700" b="1" kern="1200" dirty="0" err="1"/>
                <a:t>özelgereksinimli</a:t>
              </a:r>
              <a:r>
                <a:rPr lang="tr-TR" sz="1700" b="1" kern="1200"/>
                <a:t> bireyler de toplumun eşit ve değerli bireyleri olarak aynı haklara sahiptir.</a:t>
              </a:r>
            </a:p>
          </p:txBody>
        </p:sp>
        <p:sp>
          <p:nvSpPr>
            <p:cNvPr id="24" name="Dikdörtgen 23">
              <a:extLst>
                <a:ext uri="{FF2B5EF4-FFF2-40B4-BE49-F238E27FC236}">
                  <a16:creationId xmlns:a16="http://schemas.microsoft.com/office/drawing/2014/main" id="{ED91C213-49E2-4D2C-AF59-DABD8E45F8DD}"/>
                </a:ext>
              </a:extLst>
            </p:cNvPr>
            <p:cNvSpPr/>
            <p:nvPr/>
          </p:nvSpPr>
          <p:spPr>
            <a:xfrm>
              <a:off x="9537083" y="2013958"/>
              <a:ext cx="731244" cy="731244"/>
            </a:xfrm>
            <a:prstGeom prst="rect">
              <a:avLst/>
            </a:prstGeom>
            <a:blipFill>
              <a:blip r:embed="rId7">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Tree>
    <p:extLst>
      <p:ext uri="{BB962C8B-B14F-4D97-AF65-F5344CB8AC3E}">
        <p14:creationId xmlns:p14="http://schemas.microsoft.com/office/powerpoint/2010/main" val="13707008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nodeType="click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ppt_x"/>
                                          </p:val>
                                        </p:tav>
                                        <p:tav tm="100000">
                                          <p:val>
                                            <p:strVal val="#ppt_x"/>
                                          </p:val>
                                        </p:tav>
                                      </p:tavLst>
                                    </p:anim>
                                    <p:anim calcmode="lin" valueType="num">
                                      <p:cBhvr additive="base">
                                        <p:cTn id="19"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nodeType="click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 fill="hold"/>
                                        <p:tgtEl>
                                          <p:spTgt spid="26"/>
                                        </p:tgtEl>
                                        <p:attrNameLst>
                                          <p:attrName>ppt_x</p:attrName>
                                        </p:attrNameLst>
                                      </p:cBhvr>
                                      <p:tavLst>
                                        <p:tav tm="0">
                                          <p:val>
                                            <p:strVal val="#ppt_x"/>
                                          </p:val>
                                        </p:tav>
                                        <p:tav tm="100000">
                                          <p:val>
                                            <p:strVal val="#ppt_x"/>
                                          </p:val>
                                        </p:tav>
                                      </p:tavLst>
                                    </p:anim>
                                    <p:anim calcmode="lin" valueType="num">
                                      <p:cBhvr additive="base">
                                        <p:cTn id="25"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 fill="hold"/>
                                        <p:tgtEl>
                                          <p:spTgt spid="27"/>
                                        </p:tgtEl>
                                        <p:attrNameLst>
                                          <p:attrName>ppt_x</p:attrName>
                                        </p:attrNameLst>
                                      </p:cBhvr>
                                      <p:tavLst>
                                        <p:tav tm="0">
                                          <p:val>
                                            <p:strVal val="#ppt_x"/>
                                          </p:val>
                                        </p:tav>
                                        <p:tav tm="100000">
                                          <p:val>
                                            <p:strVal val="#ppt_x"/>
                                          </p:val>
                                        </p:tav>
                                      </p:tavLst>
                                    </p:anim>
                                    <p:anim calcmode="lin" valueType="num">
                                      <p:cBhvr additive="base">
                                        <p:cTn id="31" dur="5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nodeType="click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fill="hold"/>
                                        <p:tgtEl>
                                          <p:spTgt spid="28"/>
                                        </p:tgtEl>
                                        <p:attrNameLst>
                                          <p:attrName>ppt_x</p:attrName>
                                        </p:attrNameLst>
                                      </p:cBhvr>
                                      <p:tavLst>
                                        <p:tav tm="0">
                                          <p:val>
                                            <p:strVal val="#ppt_x"/>
                                          </p:val>
                                        </p:tav>
                                        <p:tav tm="100000">
                                          <p:val>
                                            <p:strVal val="#ppt_x"/>
                                          </p:val>
                                        </p:tav>
                                      </p:tavLst>
                                    </p:anim>
                                    <p:anim calcmode="lin" valueType="num">
                                      <p:cBhvr additive="base">
                                        <p:cTn id="37"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48A2B5B6-7737-B53F-3612-DA2F35EDCDEC}"/>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CFCBF64-F8A1-0968-F724-099FD709C9D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1B7058BE-A7E5-9B48-5462-966278F440C3}"/>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57A2AD6E-12CB-1D4E-2A66-1497D07ABE7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6" name="Eylem Düğmesi: Girişe Git 5">
            <a:hlinkClick r:id="rId3" action="ppaction://hlinksldjump" highlightClick="1"/>
            <a:extLst>
              <a:ext uri="{FF2B5EF4-FFF2-40B4-BE49-F238E27FC236}">
                <a16:creationId xmlns:a16="http://schemas.microsoft.com/office/drawing/2014/main" id="{8BBC34C2-0169-94CB-4A8D-336664553D3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solidFill>
                <a:schemeClr val="tx2"/>
              </a:solidFill>
            </a:endParaRPr>
          </a:p>
        </p:txBody>
      </p:sp>
      <p:grpSp>
        <p:nvGrpSpPr>
          <p:cNvPr id="10" name="Grup 9">
            <a:extLst>
              <a:ext uri="{FF2B5EF4-FFF2-40B4-BE49-F238E27FC236}">
                <a16:creationId xmlns:a16="http://schemas.microsoft.com/office/drawing/2014/main" id="{6C4A2D5B-F13F-E666-30FC-E059EC376723}"/>
              </a:ext>
            </a:extLst>
          </p:cNvPr>
          <p:cNvGrpSpPr/>
          <p:nvPr/>
        </p:nvGrpSpPr>
        <p:grpSpPr>
          <a:xfrm>
            <a:off x="717869" y="1605312"/>
            <a:ext cx="10666721" cy="2931869"/>
            <a:chOff x="325531" y="1605312"/>
            <a:chExt cx="10666721" cy="2931869"/>
          </a:xfrm>
        </p:grpSpPr>
        <p:pic>
          <p:nvPicPr>
            <p:cNvPr id="11" name="Resim 10">
              <a:extLst>
                <a:ext uri="{FF2B5EF4-FFF2-40B4-BE49-F238E27FC236}">
                  <a16:creationId xmlns:a16="http://schemas.microsoft.com/office/drawing/2014/main" id="{56BDC8DC-433B-F229-1787-72BF93C662CD}"/>
                </a:ext>
              </a:extLst>
            </p:cNvPr>
            <p:cNvPicPr>
              <a:picLocks noChangeAspect="1"/>
            </p:cNvPicPr>
            <p:nvPr/>
          </p:nvPicPr>
          <p:blipFill>
            <a:blip r:embed="rId4"/>
            <a:srcRect/>
            <a:stretch/>
          </p:blipFill>
          <p:spPr>
            <a:xfrm rot="804462">
              <a:off x="3135781" y="1605312"/>
              <a:ext cx="7856471" cy="2718644"/>
            </a:xfrm>
            <a:prstGeom prst="rect">
              <a:avLst/>
            </a:prstGeom>
          </p:spPr>
        </p:pic>
        <p:sp>
          <p:nvSpPr>
            <p:cNvPr id="12" name="Akış Çizelgesi: Delikli Teyp 11">
              <a:extLst>
                <a:ext uri="{FF2B5EF4-FFF2-40B4-BE49-F238E27FC236}">
                  <a16:creationId xmlns:a16="http://schemas.microsoft.com/office/drawing/2014/main" id="{665409A2-EB04-CE9A-C916-6F74FD56B388}"/>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31. sayfadaki etkinliği yapalım.</a:t>
              </a:r>
            </a:p>
          </p:txBody>
        </p:sp>
        <p:cxnSp>
          <p:nvCxnSpPr>
            <p:cNvPr id="13" name="Düz Ok Bağlayıcısı 12">
              <a:extLst>
                <a:ext uri="{FF2B5EF4-FFF2-40B4-BE49-F238E27FC236}">
                  <a16:creationId xmlns:a16="http://schemas.microsoft.com/office/drawing/2014/main" id="{8B4D7054-CBF3-EF10-E7E2-938C461CDE1D}"/>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grpSp>
      <p:sp>
        <p:nvSpPr>
          <p:cNvPr id="20" name="Dikdörtgen 19">
            <a:extLst>
              <a:ext uri="{FF2B5EF4-FFF2-40B4-BE49-F238E27FC236}">
                <a16:creationId xmlns:a16="http://schemas.microsoft.com/office/drawing/2014/main" id="{AAE64A16-2D50-43CB-AE65-057DD7DFDF0C}"/>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8" name="Resim 7">
            <a:extLst>
              <a:ext uri="{FF2B5EF4-FFF2-40B4-BE49-F238E27FC236}">
                <a16:creationId xmlns:a16="http://schemas.microsoft.com/office/drawing/2014/main" id="{A4FCC75A-565D-18EE-27E6-FD6D942555BE}"/>
              </a:ext>
            </a:extLst>
          </p:cNvPr>
          <p:cNvPicPr>
            <a:picLocks noChangeAspect="1"/>
          </p:cNvPicPr>
          <p:nvPr/>
        </p:nvPicPr>
        <p:blipFill>
          <a:blip r:embed="rId5"/>
          <a:srcRect/>
          <a:stretch/>
        </p:blipFill>
        <p:spPr>
          <a:xfrm>
            <a:off x="3103962" y="681208"/>
            <a:ext cx="6016374" cy="6211762"/>
          </a:xfrm>
          <a:prstGeom prst="rect">
            <a:avLst/>
          </a:prstGeom>
        </p:spPr>
      </p:pic>
      <p:pic>
        <p:nvPicPr>
          <p:cNvPr id="9" name="Resim 8">
            <a:extLst>
              <a:ext uri="{FF2B5EF4-FFF2-40B4-BE49-F238E27FC236}">
                <a16:creationId xmlns:a16="http://schemas.microsoft.com/office/drawing/2014/main" id="{88F21FA6-6ECE-4A19-98D0-C024EF9EB871}"/>
              </a:ext>
            </a:extLst>
          </p:cNvPr>
          <p:cNvPicPr>
            <a:picLocks noChangeAspect="1"/>
          </p:cNvPicPr>
          <p:nvPr/>
        </p:nvPicPr>
        <p:blipFill>
          <a:blip r:embed="rId6"/>
          <a:stretch>
            <a:fillRect/>
          </a:stretch>
        </p:blipFill>
        <p:spPr>
          <a:xfrm>
            <a:off x="3132273" y="681209"/>
            <a:ext cx="5988064" cy="6176792"/>
          </a:xfrm>
          <a:prstGeom prst="rect">
            <a:avLst/>
          </a:prstGeom>
        </p:spPr>
      </p:pic>
      <p:sp>
        <p:nvSpPr>
          <p:cNvPr id="15" name="Dikdörtgen 14">
            <a:extLst>
              <a:ext uri="{FF2B5EF4-FFF2-40B4-BE49-F238E27FC236}">
                <a16:creationId xmlns:a16="http://schemas.microsoft.com/office/drawing/2014/main" id="{C13AA296-69F1-4886-969E-174C71632A8E}"/>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9</a:t>
            </a:r>
          </a:p>
        </p:txBody>
      </p:sp>
    </p:spTree>
    <p:extLst>
      <p:ext uri="{BB962C8B-B14F-4D97-AF65-F5344CB8AC3E}">
        <p14:creationId xmlns:p14="http://schemas.microsoft.com/office/powerpoint/2010/main" val="27408169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10"/>
                                        </p:tgtEl>
                                        <p:attrNameLst>
                                          <p:attrName>ppt_x</p:attrName>
                                        </p:attrNameLst>
                                      </p:cBhvr>
                                      <p:tavLst>
                                        <p:tav tm="0">
                                          <p:val>
                                            <p:strVal val="ppt_x"/>
                                          </p:val>
                                        </p:tav>
                                        <p:tav tm="100000">
                                          <p:val>
                                            <p:strVal val="1+ppt_w/2"/>
                                          </p:val>
                                        </p:tav>
                                      </p:tavLst>
                                    </p:anim>
                                    <p:anim calcmode="lin" valueType="num">
                                      <p:cBhvr additive="base">
                                        <p:cTn id="13" dur="3000"/>
                                        <p:tgtEl>
                                          <p:spTgt spid="10"/>
                                        </p:tgtEl>
                                        <p:attrNameLst>
                                          <p:attrName>ppt_y</p:attrName>
                                        </p:attrNameLst>
                                      </p:cBhvr>
                                      <p:tavLst>
                                        <p:tav tm="0">
                                          <p:val>
                                            <p:strVal val="ppt_y"/>
                                          </p:val>
                                        </p:tav>
                                        <p:tav tm="100000">
                                          <p:val>
                                            <p:strVal val="ppt_y"/>
                                          </p:val>
                                        </p:tav>
                                      </p:tavLst>
                                    </p:anim>
                                    <p:set>
                                      <p:cBhvr>
                                        <p:cTn id="14" dur="1" fill="hold">
                                          <p:stCondLst>
                                            <p:cond delay="2999"/>
                                          </p:stCondLst>
                                        </p:cTn>
                                        <p:tgtEl>
                                          <p:spTgt spid="10"/>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48A2B5B6-7737-B53F-3612-DA2F35EDCDEC}"/>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CFCBF64-F8A1-0968-F724-099FD709C9D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1B7058BE-A7E5-9B48-5462-966278F440C3}"/>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57A2AD6E-12CB-1D4E-2A66-1497D07ABE7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6" name="Eylem Düğmesi: Girişe Git 5">
            <a:hlinkClick r:id="rId3" action="ppaction://hlinksldjump" highlightClick="1"/>
            <a:extLst>
              <a:ext uri="{FF2B5EF4-FFF2-40B4-BE49-F238E27FC236}">
                <a16:creationId xmlns:a16="http://schemas.microsoft.com/office/drawing/2014/main" id="{8BBC34C2-0169-94CB-4A8D-336664553D3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solidFill>
                <a:schemeClr val="tx2"/>
              </a:solidFill>
            </a:endParaRPr>
          </a:p>
        </p:txBody>
      </p:sp>
      <p:grpSp>
        <p:nvGrpSpPr>
          <p:cNvPr id="10" name="Grup 9">
            <a:extLst>
              <a:ext uri="{FF2B5EF4-FFF2-40B4-BE49-F238E27FC236}">
                <a16:creationId xmlns:a16="http://schemas.microsoft.com/office/drawing/2014/main" id="{6C4A2D5B-F13F-E666-30FC-E059EC376723}"/>
              </a:ext>
            </a:extLst>
          </p:cNvPr>
          <p:cNvGrpSpPr/>
          <p:nvPr/>
        </p:nvGrpSpPr>
        <p:grpSpPr>
          <a:xfrm>
            <a:off x="717869" y="1605312"/>
            <a:ext cx="10666721" cy="2931869"/>
            <a:chOff x="325531" y="1605312"/>
            <a:chExt cx="10666721" cy="2931869"/>
          </a:xfrm>
        </p:grpSpPr>
        <p:pic>
          <p:nvPicPr>
            <p:cNvPr id="11" name="Resim 10">
              <a:extLst>
                <a:ext uri="{FF2B5EF4-FFF2-40B4-BE49-F238E27FC236}">
                  <a16:creationId xmlns:a16="http://schemas.microsoft.com/office/drawing/2014/main" id="{56BDC8DC-433B-F229-1787-72BF93C662CD}"/>
                </a:ext>
              </a:extLst>
            </p:cNvPr>
            <p:cNvPicPr>
              <a:picLocks noChangeAspect="1"/>
            </p:cNvPicPr>
            <p:nvPr/>
          </p:nvPicPr>
          <p:blipFill>
            <a:blip r:embed="rId4"/>
            <a:srcRect/>
            <a:stretch/>
          </p:blipFill>
          <p:spPr>
            <a:xfrm rot="804462">
              <a:off x="3135781" y="1605312"/>
              <a:ext cx="7856471" cy="2718644"/>
            </a:xfrm>
            <a:prstGeom prst="rect">
              <a:avLst/>
            </a:prstGeom>
          </p:spPr>
        </p:pic>
        <p:sp>
          <p:nvSpPr>
            <p:cNvPr id="12" name="Akış Çizelgesi: Delikli Teyp 11">
              <a:extLst>
                <a:ext uri="{FF2B5EF4-FFF2-40B4-BE49-F238E27FC236}">
                  <a16:creationId xmlns:a16="http://schemas.microsoft.com/office/drawing/2014/main" id="{665409A2-EB04-CE9A-C916-6F74FD56B388}"/>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3</a:t>
              </a:r>
              <a:r>
                <a:rPr lang="tr-TR" b="1" dirty="0"/>
                <a:t>2</a:t>
              </a:r>
              <a:r>
                <a:rPr lang="tr-TR" sz="1800" b="1" dirty="0"/>
                <a:t>. sayfadaki etkinliği yapalım.</a:t>
              </a:r>
            </a:p>
          </p:txBody>
        </p:sp>
        <p:cxnSp>
          <p:nvCxnSpPr>
            <p:cNvPr id="13" name="Düz Ok Bağlayıcısı 12">
              <a:extLst>
                <a:ext uri="{FF2B5EF4-FFF2-40B4-BE49-F238E27FC236}">
                  <a16:creationId xmlns:a16="http://schemas.microsoft.com/office/drawing/2014/main" id="{8B4D7054-CBF3-EF10-E7E2-938C461CDE1D}"/>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grpSp>
      <p:sp>
        <p:nvSpPr>
          <p:cNvPr id="20" name="Dikdörtgen 19">
            <a:extLst>
              <a:ext uri="{FF2B5EF4-FFF2-40B4-BE49-F238E27FC236}">
                <a16:creationId xmlns:a16="http://schemas.microsoft.com/office/drawing/2014/main" id="{AAE64A16-2D50-43CB-AE65-057DD7DFDF0C}"/>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8" name="Resim 7">
            <a:extLst>
              <a:ext uri="{FF2B5EF4-FFF2-40B4-BE49-F238E27FC236}">
                <a16:creationId xmlns:a16="http://schemas.microsoft.com/office/drawing/2014/main" id="{A4FCC75A-565D-18EE-27E6-FD6D942555BE}"/>
              </a:ext>
            </a:extLst>
          </p:cNvPr>
          <p:cNvPicPr>
            <a:picLocks noChangeAspect="1"/>
          </p:cNvPicPr>
          <p:nvPr/>
        </p:nvPicPr>
        <p:blipFill>
          <a:blip r:embed="rId5"/>
          <a:srcRect/>
          <a:stretch/>
        </p:blipFill>
        <p:spPr>
          <a:xfrm>
            <a:off x="1921637" y="692696"/>
            <a:ext cx="8422837" cy="6165304"/>
          </a:xfrm>
          <a:prstGeom prst="rect">
            <a:avLst/>
          </a:prstGeom>
        </p:spPr>
      </p:pic>
      <p:pic>
        <p:nvPicPr>
          <p:cNvPr id="9" name="Resim 8">
            <a:hlinkClick r:id="rId6"/>
            <a:extLst>
              <a:ext uri="{FF2B5EF4-FFF2-40B4-BE49-F238E27FC236}">
                <a16:creationId xmlns:a16="http://schemas.microsoft.com/office/drawing/2014/main" id="{9BD8E460-5460-4C82-A3C6-483A9A7F763B}"/>
              </a:ext>
            </a:extLst>
          </p:cNvPr>
          <p:cNvPicPr>
            <a:picLocks/>
          </p:cNvPicPr>
          <p:nvPr/>
        </p:nvPicPr>
        <p:blipFill>
          <a:blip r:embed="rId7"/>
          <a:stretch>
            <a:fillRect/>
          </a:stretch>
        </p:blipFill>
        <p:spPr>
          <a:xfrm>
            <a:off x="10704672" y="1484784"/>
            <a:ext cx="1440000" cy="612000"/>
          </a:xfrm>
          <a:prstGeom prst="rect">
            <a:avLst/>
          </a:prstGeom>
        </p:spPr>
      </p:pic>
      <p:pic>
        <p:nvPicPr>
          <p:cNvPr id="15" name="Resim 14">
            <a:hlinkClick r:id="rId8"/>
            <a:extLst>
              <a:ext uri="{FF2B5EF4-FFF2-40B4-BE49-F238E27FC236}">
                <a16:creationId xmlns:a16="http://schemas.microsoft.com/office/drawing/2014/main" id="{5ADC883B-57CB-4987-BDAE-C39D32A4EE4D}"/>
              </a:ext>
            </a:extLst>
          </p:cNvPr>
          <p:cNvPicPr>
            <a:picLocks/>
          </p:cNvPicPr>
          <p:nvPr/>
        </p:nvPicPr>
        <p:blipFill>
          <a:blip r:embed="rId9"/>
          <a:stretch>
            <a:fillRect/>
          </a:stretch>
        </p:blipFill>
        <p:spPr>
          <a:xfrm>
            <a:off x="10704672" y="2482409"/>
            <a:ext cx="1440000" cy="612000"/>
          </a:xfrm>
          <a:prstGeom prst="rect">
            <a:avLst/>
          </a:prstGeom>
        </p:spPr>
      </p:pic>
      <p:pic>
        <p:nvPicPr>
          <p:cNvPr id="17" name="Resim 16">
            <a:hlinkClick r:id="rId10"/>
            <a:extLst>
              <a:ext uri="{FF2B5EF4-FFF2-40B4-BE49-F238E27FC236}">
                <a16:creationId xmlns:a16="http://schemas.microsoft.com/office/drawing/2014/main" id="{B872FFFB-96DF-4444-93C8-F4B07AB56314}"/>
              </a:ext>
            </a:extLst>
          </p:cNvPr>
          <p:cNvPicPr>
            <a:picLocks/>
          </p:cNvPicPr>
          <p:nvPr/>
        </p:nvPicPr>
        <p:blipFill>
          <a:blip r:embed="rId11"/>
          <a:stretch>
            <a:fillRect/>
          </a:stretch>
        </p:blipFill>
        <p:spPr>
          <a:xfrm>
            <a:off x="10704672" y="3480033"/>
            <a:ext cx="1440000" cy="612000"/>
          </a:xfrm>
          <a:prstGeom prst="rect">
            <a:avLst/>
          </a:prstGeom>
        </p:spPr>
      </p:pic>
      <p:sp>
        <p:nvSpPr>
          <p:cNvPr id="16" name="Dikdörtgen 15">
            <a:extLst>
              <a:ext uri="{FF2B5EF4-FFF2-40B4-BE49-F238E27FC236}">
                <a16:creationId xmlns:a16="http://schemas.microsoft.com/office/drawing/2014/main" id="{7F85422E-1EE3-4563-BA80-1EBB331678CB}"/>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8</a:t>
            </a:r>
          </a:p>
        </p:txBody>
      </p:sp>
    </p:spTree>
    <p:extLst>
      <p:ext uri="{BB962C8B-B14F-4D97-AF65-F5344CB8AC3E}">
        <p14:creationId xmlns:p14="http://schemas.microsoft.com/office/powerpoint/2010/main" val="15636597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10"/>
                                        </p:tgtEl>
                                        <p:attrNameLst>
                                          <p:attrName>ppt_x</p:attrName>
                                        </p:attrNameLst>
                                      </p:cBhvr>
                                      <p:tavLst>
                                        <p:tav tm="0">
                                          <p:val>
                                            <p:strVal val="ppt_x"/>
                                          </p:val>
                                        </p:tav>
                                        <p:tav tm="100000">
                                          <p:val>
                                            <p:strVal val="1+ppt_w/2"/>
                                          </p:val>
                                        </p:tav>
                                      </p:tavLst>
                                    </p:anim>
                                    <p:anim calcmode="lin" valueType="num">
                                      <p:cBhvr additive="base">
                                        <p:cTn id="13" dur="3000"/>
                                        <p:tgtEl>
                                          <p:spTgt spid="10"/>
                                        </p:tgtEl>
                                        <p:attrNameLst>
                                          <p:attrName>ppt_y</p:attrName>
                                        </p:attrNameLst>
                                      </p:cBhvr>
                                      <p:tavLst>
                                        <p:tav tm="0">
                                          <p:val>
                                            <p:strVal val="ppt_y"/>
                                          </p:val>
                                        </p:tav>
                                        <p:tav tm="100000">
                                          <p:val>
                                            <p:strVal val="ppt_y"/>
                                          </p:val>
                                        </p:tav>
                                      </p:tavLst>
                                    </p:anim>
                                    <p:set>
                                      <p:cBhvr>
                                        <p:cTn id="14" dur="1" fill="hold">
                                          <p:stCondLst>
                                            <p:cond delay="2999"/>
                                          </p:stCondLst>
                                        </p:cTn>
                                        <p:tgtEl>
                                          <p:spTgt spid="10"/>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2" presetClass="entr" presetSubtype="2"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1+#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2"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1+#ppt_w/2"/>
                                          </p:val>
                                        </p:tav>
                                        <p:tav tm="100000">
                                          <p:val>
                                            <p:strVal val="#ppt_x"/>
                                          </p:val>
                                        </p:tav>
                                      </p:tavLst>
                                    </p:anim>
                                    <p:anim calcmode="lin" valueType="num">
                                      <p:cBhvr additive="base">
                                        <p:cTn id="33"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930990" y="-99392"/>
            <a:ext cx="4330032"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Fırsat Eşitliği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7</a:t>
            </a:r>
          </a:p>
        </p:txBody>
      </p:sp>
      <p:sp>
        <p:nvSpPr>
          <p:cNvPr id="22" name="Eylem Düğmesi: Girişe Git 21">
            <a:hlinkClick r:id="rId3"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
        <p:nvSpPr>
          <p:cNvPr id="9" name="Dikdörtgen: Köşeleri Yuvarlatılmış 8">
            <a:extLst>
              <a:ext uri="{FF2B5EF4-FFF2-40B4-BE49-F238E27FC236}">
                <a16:creationId xmlns:a16="http://schemas.microsoft.com/office/drawing/2014/main" id="{C1673CF8-0BA8-4B7B-B20A-AFD92D837E18}"/>
              </a:ext>
            </a:extLst>
          </p:cNvPr>
          <p:cNvSpPr/>
          <p:nvPr/>
        </p:nvSpPr>
        <p:spPr>
          <a:xfrm>
            <a:off x="191344" y="836712"/>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rPr>
              <a:t>Eşitlik ilkesi; birçok ulusal ve uluslararası metinde yer bulmuş evrensel bir ilkedir.</a:t>
            </a:r>
          </a:p>
        </p:txBody>
      </p:sp>
      <p:grpSp>
        <p:nvGrpSpPr>
          <p:cNvPr id="12" name="Grup 11">
            <a:extLst>
              <a:ext uri="{FF2B5EF4-FFF2-40B4-BE49-F238E27FC236}">
                <a16:creationId xmlns:a16="http://schemas.microsoft.com/office/drawing/2014/main" id="{DE572019-8794-4AAB-BB37-73EFBE01FC72}"/>
              </a:ext>
            </a:extLst>
          </p:cNvPr>
          <p:cNvGrpSpPr/>
          <p:nvPr/>
        </p:nvGrpSpPr>
        <p:grpSpPr>
          <a:xfrm>
            <a:off x="335360" y="951445"/>
            <a:ext cx="4464496" cy="5789923"/>
            <a:chOff x="188063" y="851454"/>
            <a:chExt cx="4464496" cy="5789923"/>
          </a:xfrm>
        </p:grpSpPr>
        <p:sp>
          <p:nvSpPr>
            <p:cNvPr id="10" name="Kaydırma: Dikey 9">
              <a:extLst>
                <a:ext uri="{FF2B5EF4-FFF2-40B4-BE49-F238E27FC236}">
                  <a16:creationId xmlns:a16="http://schemas.microsoft.com/office/drawing/2014/main" id="{17433628-B120-4750-B870-DA43FAE755EF}"/>
                </a:ext>
              </a:extLst>
            </p:cNvPr>
            <p:cNvSpPr/>
            <p:nvPr/>
          </p:nvSpPr>
          <p:spPr>
            <a:xfrm>
              <a:off x="188063" y="2104873"/>
              <a:ext cx="4464496" cy="4536504"/>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720725" algn="ctr"/>
              <a:r>
                <a:rPr lang="tr-TR" sz="2700" b="1" dirty="0">
                  <a:effectLst>
                    <a:outerShdw blurRad="38100" dist="38100" dir="2700000" algn="tl">
                      <a:srgbClr val="000000">
                        <a:alpha val="43137"/>
                      </a:srgbClr>
                    </a:outerShdw>
                  </a:effectLst>
                </a:rPr>
                <a:t>“Herkes dil, ırk, renk, cinsiyet, siyasi düşünce, </a:t>
              </a:r>
              <a:r>
                <a:rPr lang="tr-TR" sz="2700" b="1" dirty="0" err="1">
                  <a:effectLst>
                    <a:outerShdw blurRad="38100" dist="38100" dir="2700000" algn="tl">
                      <a:srgbClr val="000000">
                        <a:alpha val="43137"/>
                      </a:srgbClr>
                    </a:outerShdw>
                  </a:effectLst>
                </a:rPr>
                <a:t>felsef</a:t>
              </a:r>
              <a:r>
                <a:rPr lang="tr-TR" sz="2700" b="1" dirty="0">
                  <a:effectLst>
                    <a:outerShdw blurRad="38100" dist="38100" dir="2700000" algn="tl">
                      <a:srgbClr val="000000">
                        <a:alpha val="43137"/>
                      </a:srgbClr>
                    </a:outerShdw>
                  </a:effectLst>
                </a:rPr>
                <a:t> inanç, din, mezhep ve benzeri sebeplerle ayrım gözetilmeksizin kanun önünde eşittir.</a:t>
              </a:r>
            </a:p>
          </p:txBody>
        </p:sp>
        <p:pic>
          <p:nvPicPr>
            <p:cNvPr id="8" name="Resim 7">
              <a:extLst>
                <a:ext uri="{FF2B5EF4-FFF2-40B4-BE49-F238E27FC236}">
                  <a16:creationId xmlns:a16="http://schemas.microsoft.com/office/drawing/2014/main" id="{4B259B7D-587B-41F8-868E-935BE8273DE0}"/>
                </a:ext>
              </a:extLst>
            </p:cNvPr>
            <p:cNvPicPr>
              <a:picLocks noChangeAspect="1"/>
            </p:cNvPicPr>
            <p:nvPr/>
          </p:nvPicPr>
          <p:blipFill>
            <a:blip r:embed="rId4"/>
            <a:stretch>
              <a:fillRect/>
            </a:stretch>
          </p:blipFill>
          <p:spPr>
            <a:xfrm rot="20164947">
              <a:off x="192977" y="851454"/>
              <a:ext cx="1544527" cy="2290801"/>
            </a:xfrm>
            <a:prstGeom prst="rect">
              <a:avLst/>
            </a:prstGeom>
          </p:spPr>
        </p:pic>
        <p:sp>
          <p:nvSpPr>
            <p:cNvPr id="11" name="Dikdörtgen 10">
              <a:extLst>
                <a:ext uri="{FF2B5EF4-FFF2-40B4-BE49-F238E27FC236}">
                  <a16:creationId xmlns:a16="http://schemas.microsoft.com/office/drawing/2014/main" id="{73FE71D0-4A5D-483D-935E-B0E2024BD4CA}"/>
                </a:ext>
              </a:extLst>
            </p:cNvPr>
            <p:cNvSpPr/>
            <p:nvPr/>
          </p:nvSpPr>
          <p:spPr>
            <a:xfrm>
              <a:off x="1631504" y="1988840"/>
              <a:ext cx="2736304" cy="646331"/>
            </a:xfrm>
            <a:prstGeom prst="rect">
              <a:avLst/>
            </a:prstGeom>
            <a:noFill/>
          </p:spPr>
          <p:txBody>
            <a:bodyPr wrap="square" lIns="91440" tIns="45720" rIns="91440" bIns="45720">
              <a:spAutoFit/>
            </a:bodyPr>
            <a:lstStyle/>
            <a:p>
              <a:pPr algn="ctr"/>
              <a:r>
                <a:rPr lang="tr-TR" sz="3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Madde 10:</a:t>
              </a:r>
            </a:p>
          </p:txBody>
        </p:sp>
      </p:grpSp>
      <p:sp>
        <p:nvSpPr>
          <p:cNvPr id="15" name="Dikdörtgen: Köşeleri Yuvarlatılmış 14">
            <a:extLst>
              <a:ext uri="{FF2B5EF4-FFF2-40B4-BE49-F238E27FC236}">
                <a16:creationId xmlns:a16="http://schemas.microsoft.com/office/drawing/2014/main" id="{758E7500-E632-4DD8-97A0-C59EFB53373D}"/>
              </a:ext>
            </a:extLst>
          </p:cNvPr>
          <p:cNvSpPr/>
          <p:nvPr/>
        </p:nvSpPr>
        <p:spPr>
          <a:xfrm>
            <a:off x="239277" y="836712"/>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Özel gereksinimli bireyler, kanunlar karşısında onur ve değer bakımından tüm insanlarla eşit hak ve özgürlüklere sahiptir . Ancak çeşitli nedenlerden dolayı bu bireylerin haklarını kullanırken diğer bireylerle aynı koşullara sahip olamadıkları ve farklı engellerle karşılaştıkları görülmektedir.</a:t>
            </a:r>
          </a:p>
        </p:txBody>
      </p:sp>
      <p:grpSp>
        <p:nvGrpSpPr>
          <p:cNvPr id="42" name="Grup 41">
            <a:extLst>
              <a:ext uri="{FF2B5EF4-FFF2-40B4-BE49-F238E27FC236}">
                <a16:creationId xmlns:a16="http://schemas.microsoft.com/office/drawing/2014/main" id="{F30A94A8-1816-4AAF-B199-3E27A7DD5C17}"/>
              </a:ext>
            </a:extLst>
          </p:cNvPr>
          <p:cNvGrpSpPr/>
          <p:nvPr/>
        </p:nvGrpSpPr>
        <p:grpSpPr>
          <a:xfrm>
            <a:off x="4719568" y="2735461"/>
            <a:ext cx="2326764" cy="798855"/>
            <a:chOff x="4719568" y="2735461"/>
            <a:chExt cx="2326764" cy="798855"/>
          </a:xfrm>
        </p:grpSpPr>
        <p:sp>
          <p:nvSpPr>
            <p:cNvPr id="19" name="Serbest Form: Şekil 18">
              <a:extLst>
                <a:ext uri="{FF2B5EF4-FFF2-40B4-BE49-F238E27FC236}">
                  <a16:creationId xmlns:a16="http://schemas.microsoft.com/office/drawing/2014/main" id="{EC5B3CB3-38E1-49CE-9CD7-2E0871C53CBB}"/>
                </a:ext>
              </a:extLst>
            </p:cNvPr>
            <p:cNvSpPr/>
            <p:nvPr/>
          </p:nvSpPr>
          <p:spPr>
            <a:xfrm>
              <a:off x="4812638" y="2836287"/>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t>Yaşama Hakkı</a:t>
              </a:r>
            </a:p>
          </p:txBody>
        </p:sp>
        <p:sp>
          <p:nvSpPr>
            <p:cNvPr id="20" name="Dikdörtgen 19">
              <a:extLst>
                <a:ext uri="{FF2B5EF4-FFF2-40B4-BE49-F238E27FC236}">
                  <a16:creationId xmlns:a16="http://schemas.microsoft.com/office/drawing/2014/main" id="{66D9DA76-D355-4F4F-B58E-EE78BC335C1C}"/>
                </a:ext>
              </a:extLst>
            </p:cNvPr>
            <p:cNvSpPr/>
            <p:nvPr/>
          </p:nvSpPr>
          <p:spPr>
            <a:xfrm>
              <a:off x="4719568" y="2735461"/>
              <a:ext cx="488620" cy="732931"/>
            </a:xfrm>
            <a:prstGeom prst="rect">
              <a:avLst/>
            </a:prstGeom>
            <a:blipFill>
              <a:blip r:embed="rId5">
                <a:extLst>
                  <a:ext uri="{28A0092B-C50C-407E-A947-70E740481C1C}">
                    <a14:useLocalDpi xmlns:a14="http://schemas.microsoft.com/office/drawing/2010/main" val="0"/>
                  </a:ext>
                </a:extLst>
              </a:blip>
              <a:srcRect/>
              <a:stretch>
                <a:fillRect t="-49000" b="-49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3" name="Grup 42">
            <a:extLst>
              <a:ext uri="{FF2B5EF4-FFF2-40B4-BE49-F238E27FC236}">
                <a16:creationId xmlns:a16="http://schemas.microsoft.com/office/drawing/2014/main" id="{0E62415D-1723-4E80-9940-07CA01974C81}"/>
              </a:ext>
            </a:extLst>
          </p:cNvPr>
          <p:cNvGrpSpPr/>
          <p:nvPr/>
        </p:nvGrpSpPr>
        <p:grpSpPr>
          <a:xfrm>
            <a:off x="7194142" y="2735461"/>
            <a:ext cx="2326764" cy="798855"/>
            <a:chOff x="7194142" y="2735461"/>
            <a:chExt cx="2326764" cy="798855"/>
          </a:xfrm>
        </p:grpSpPr>
        <p:sp>
          <p:nvSpPr>
            <p:cNvPr id="21" name="Serbest Form: Şekil 20">
              <a:extLst>
                <a:ext uri="{FF2B5EF4-FFF2-40B4-BE49-F238E27FC236}">
                  <a16:creationId xmlns:a16="http://schemas.microsoft.com/office/drawing/2014/main" id="{33F40888-DF4D-4397-8490-34109A2C3AA6}"/>
                </a:ext>
              </a:extLst>
            </p:cNvPr>
            <p:cNvSpPr/>
            <p:nvPr/>
          </p:nvSpPr>
          <p:spPr>
            <a:xfrm>
              <a:off x="7287212" y="2836287"/>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t>Kişinin Dokunulmazlığı,</a:t>
              </a:r>
            </a:p>
          </p:txBody>
        </p:sp>
        <p:sp>
          <p:nvSpPr>
            <p:cNvPr id="23" name="Dikdörtgen 22">
              <a:extLst>
                <a:ext uri="{FF2B5EF4-FFF2-40B4-BE49-F238E27FC236}">
                  <a16:creationId xmlns:a16="http://schemas.microsoft.com/office/drawing/2014/main" id="{0765D797-4EB6-4F83-A72C-06C0116B5C6B}"/>
                </a:ext>
              </a:extLst>
            </p:cNvPr>
            <p:cNvSpPr/>
            <p:nvPr/>
          </p:nvSpPr>
          <p:spPr>
            <a:xfrm>
              <a:off x="7194142" y="2735461"/>
              <a:ext cx="488620" cy="732931"/>
            </a:xfrm>
            <a:prstGeom prst="rect">
              <a:avLst/>
            </a:prstGeom>
            <a:blipFill>
              <a:blip r:embed="rId6">
                <a:extLst>
                  <a:ext uri="{28A0092B-C50C-407E-A947-70E740481C1C}">
                    <a14:useLocalDpi xmlns:a14="http://schemas.microsoft.com/office/drawing/2010/main" val="0"/>
                  </a:ext>
                </a:extLst>
              </a:blip>
              <a:srcRect/>
              <a:stretch>
                <a:fillRect t="-28000" b="-28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4" name="Grup 43">
            <a:extLst>
              <a:ext uri="{FF2B5EF4-FFF2-40B4-BE49-F238E27FC236}">
                <a16:creationId xmlns:a16="http://schemas.microsoft.com/office/drawing/2014/main" id="{1530632F-0E23-492E-AFAA-B8AE1F1C56EB}"/>
              </a:ext>
            </a:extLst>
          </p:cNvPr>
          <p:cNvGrpSpPr/>
          <p:nvPr/>
        </p:nvGrpSpPr>
        <p:grpSpPr>
          <a:xfrm>
            <a:off x="9668716" y="2735461"/>
            <a:ext cx="2326764" cy="798855"/>
            <a:chOff x="9668716" y="2735461"/>
            <a:chExt cx="2326764" cy="798855"/>
          </a:xfrm>
        </p:grpSpPr>
        <p:sp>
          <p:nvSpPr>
            <p:cNvPr id="24" name="Serbest Form: Şekil 23">
              <a:extLst>
                <a:ext uri="{FF2B5EF4-FFF2-40B4-BE49-F238E27FC236}">
                  <a16:creationId xmlns:a16="http://schemas.microsoft.com/office/drawing/2014/main" id="{A3EEC36A-D59C-47D8-BB1E-DBD84B67A624}"/>
                </a:ext>
              </a:extLst>
            </p:cNvPr>
            <p:cNvSpPr/>
            <p:nvPr/>
          </p:nvSpPr>
          <p:spPr>
            <a:xfrm>
              <a:off x="9761786" y="2836287"/>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t>Kişi Hürriyeti ve Güvenliği</a:t>
              </a:r>
            </a:p>
          </p:txBody>
        </p:sp>
        <p:sp>
          <p:nvSpPr>
            <p:cNvPr id="25" name="Dikdörtgen 24">
              <a:extLst>
                <a:ext uri="{FF2B5EF4-FFF2-40B4-BE49-F238E27FC236}">
                  <a16:creationId xmlns:a16="http://schemas.microsoft.com/office/drawing/2014/main" id="{7A4D6449-0941-4341-AE5C-4C7515CF9C22}"/>
                </a:ext>
              </a:extLst>
            </p:cNvPr>
            <p:cNvSpPr/>
            <p:nvPr/>
          </p:nvSpPr>
          <p:spPr>
            <a:xfrm>
              <a:off x="9668716" y="2735461"/>
              <a:ext cx="488620" cy="732931"/>
            </a:xfrm>
            <a:prstGeom prst="rect">
              <a:avLst/>
            </a:prstGeom>
            <a:blipFill>
              <a:blip r:embed="rId7">
                <a:extLst>
                  <a:ext uri="{28A0092B-C50C-407E-A947-70E740481C1C}">
                    <a14:useLocalDpi xmlns:a14="http://schemas.microsoft.com/office/drawing/2010/main" val="0"/>
                  </a:ext>
                </a:extLst>
              </a:blip>
              <a:srcRect/>
              <a:stretch>
                <a:fillRect t="-30000" b="-30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5" name="Grup 44">
            <a:extLst>
              <a:ext uri="{FF2B5EF4-FFF2-40B4-BE49-F238E27FC236}">
                <a16:creationId xmlns:a16="http://schemas.microsoft.com/office/drawing/2014/main" id="{4503ACCD-1CBC-496A-8E9A-E50DAC11D4DA}"/>
              </a:ext>
            </a:extLst>
          </p:cNvPr>
          <p:cNvGrpSpPr/>
          <p:nvPr/>
        </p:nvGrpSpPr>
        <p:grpSpPr>
          <a:xfrm>
            <a:off x="4719568" y="3614203"/>
            <a:ext cx="2326764" cy="798855"/>
            <a:chOff x="4719568" y="3614203"/>
            <a:chExt cx="2326764" cy="798855"/>
          </a:xfrm>
        </p:grpSpPr>
        <p:sp>
          <p:nvSpPr>
            <p:cNvPr id="26" name="Serbest Form: Şekil 25">
              <a:extLst>
                <a:ext uri="{FF2B5EF4-FFF2-40B4-BE49-F238E27FC236}">
                  <a16:creationId xmlns:a16="http://schemas.microsoft.com/office/drawing/2014/main" id="{7A2A985A-84F8-4460-8092-3A75F75A7C45}"/>
                </a:ext>
              </a:extLst>
            </p:cNvPr>
            <p:cNvSpPr/>
            <p:nvPr/>
          </p:nvSpPr>
          <p:spPr>
            <a:xfrm>
              <a:off x="4812638" y="3715029"/>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t>Özel Hayatın Gizliliği ve Korunması</a:t>
              </a:r>
            </a:p>
          </p:txBody>
        </p:sp>
        <p:sp>
          <p:nvSpPr>
            <p:cNvPr id="27" name="Dikdörtgen 26">
              <a:extLst>
                <a:ext uri="{FF2B5EF4-FFF2-40B4-BE49-F238E27FC236}">
                  <a16:creationId xmlns:a16="http://schemas.microsoft.com/office/drawing/2014/main" id="{1196CE7E-A8A8-47CD-B6ED-DA18388FC45A}"/>
                </a:ext>
              </a:extLst>
            </p:cNvPr>
            <p:cNvSpPr/>
            <p:nvPr/>
          </p:nvSpPr>
          <p:spPr>
            <a:xfrm>
              <a:off x="4719568" y="3614203"/>
              <a:ext cx="488620" cy="732931"/>
            </a:xfrm>
            <a:prstGeom prst="rect">
              <a:avLst/>
            </a:prstGeom>
            <a:blipFill>
              <a:blip r:embed="rId8">
                <a:extLst>
                  <a:ext uri="{28A0092B-C50C-407E-A947-70E740481C1C}">
                    <a14:useLocalDpi xmlns:a14="http://schemas.microsoft.com/office/drawing/2010/main" val="0"/>
                  </a:ext>
                </a:extLst>
              </a:blip>
              <a:srcRect/>
              <a:stretch>
                <a:fillRect t="-21000" b="-21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6" name="Grup 45">
            <a:extLst>
              <a:ext uri="{FF2B5EF4-FFF2-40B4-BE49-F238E27FC236}">
                <a16:creationId xmlns:a16="http://schemas.microsoft.com/office/drawing/2014/main" id="{9BB9DDA4-0E16-49A5-A908-B7301AC3CC1C}"/>
              </a:ext>
            </a:extLst>
          </p:cNvPr>
          <p:cNvGrpSpPr/>
          <p:nvPr/>
        </p:nvGrpSpPr>
        <p:grpSpPr>
          <a:xfrm>
            <a:off x="7194142" y="3614203"/>
            <a:ext cx="2326764" cy="798855"/>
            <a:chOff x="7194142" y="3614203"/>
            <a:chExt cx="2326764" cy="798855"/>
          </a:xfrm>
        </p:grpSpPr>
        <p:sp>
          <p:nvSpPr>
            <p:cNvPr id="28" name="Serbest Form: Şekil 27">
              <a:extLst>
                <a:ext uri="{FF2B5EF4-FFF2-40B4-BE49-F238E27FC236}">
                  <a16:creationId xmlns:a16="http://schemas.microsoft.com/office/drawing/2014/main" id="{5F811649-37E0-4831-BC57-EC8BE5454E24}"/>
                </a:ext>
              </a:extLst>
            </p:cNvPr>
            <p:cNvSpPr/>
            <p:nvPr/>
          </p:nvSpPr>
          <p:spPr>
            <a:xfrm>
              <a:off x="7287212" y="3715029"/>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t>Yerleşme ve Seyahat Hürriyeti</a:t>
              </a:r>
            </a:p>
          </p:txBody>
        </p:sp>
        <p:sp>
          <p:nvSpPr>
            <p:cNvPr id="29" name="Dikdörtgen 28">
              <a:extLst>
                <a:ext uri="{FF2B5EF4-FFF2-40B4-BE49-F238E27FC236}">
                  <a16:creationId xmlns:a16="http://schemas.microsoft.com/office/drawing/2014/main" id="{43255EEF-C495-4C7F-B8DC-F08034BB4E8E}"/>
                </a:ext>
              </a:extLst>
            </p:cNvPr>
            <p:cNvSpPr/>
            <p:nvPr/>
          </p:nvSpPr>
          <p:spPr>
            <a:xfrm>
              <a:off x="7194142" y="3614203"/>
              <a:ext cx="488620" cy="732931"/>
            </a:xfrm>
            <a:prstGeom prst="rect">
              <a:avLst/>
            </a:prstGeom>
            <a:blipFill>
              <a:blip r:embed="rId9">
                <a:extLst>
                  <a:ext uri="{28A0092B-C50C-407E-A947-70E740481C1C}">
                    <a14:useLocalDpi xmlns:a14="http://schemas.microsoft.com/office/drawing/2010/main" val="0"/>
                  </a:ext>
                </a:extLst>
              </a:blip>
              <a:srcRect/>
              <a:stretch>
                <a:fillRect t="-25000" b="-25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7" name="Grup 46">
            <a:extLst>
              <a:ext uri="{FF2B5EF4-FFF2-40B4-BE49-F238E27FC236}">
                <a16:creationId xmlns:a16="http://schemas.microsoft.com/office/drawing/2014/main" id="{5AFCAE84-FCC3-47E5-84BE-9DFC5ABDF5DA}"/>
              </a:ext>
            </a:extLst>
          </p:cNvPr>
          <p:cNvGrpSpPr/>
          <p:nvPr/>
        </p:nvGrpSpPr>
        <p:grpSpPr>
          <a:xfrm>
            <a:off x="9668716" y="3614203"/>
            <a:ext cx="2326764" cy="798855"/>
            <a:chOff x="9668716" y="3614203"/>
            <a:chExt cx="2326764" cy="798855"/>
          </a:xfrm>
        </p:grpSpPr>
        <p:sp>
          <p:nvSpPr>
            <p:cNvPr id="30" name="Serbest Form: Şekil 29">
              <a:extLst>
                <a:ext uri="{FF2B5EF4-FFF2-40B4-BE49-F238E27FC236}">
                  <a16:creationId xmlns:a16="http://schemas.microsoft.com/office/drawing/2014/main" id="{192FA751-5974-4911-9839-85D1BDC8BB55}"/>
                </a:ext>
              </a:extLst>
            </p:cNvPr>
            <p:cNvSpPr/>
            <p:nvPr/>
          </p:nvSpPr>
          <p:spPr>
            <a:xfrm>
              <a:off x="9761786" y="3715029"/>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t>Din ve Vicdan Hürriyeti</a:t>
              </a:r>
            </a:p>
          </p:txBody>
        </p:sp>
        <p:sp>
          <p:nvSpPr>
            <p:cNvPr id="31" name="Dikdörtgen 30">
              <a:extLst>
                <a:ext uri="{FF2B5EF4-FFF2-40B4-BE49-F238E27FC236}">
                  <a16:creationId xmlns:a16="http://schemas.microsoft.com/office/drawing/2014/main" id="{3CD9A349-8056-46AA-8F76-C33449D0A043}"/>
                </a:ext>
              </a:extLst>
            </p:cNvPr>
            <p:cNvSpPr/>
            <p:nvPr/>
          </p:nvSpPr>
          <p:spPr>
            <a:xfrm>
              <a:off x="9668716" y="3614203"/>
              <a:ext cx="488620" cy="732931"/>
            </a:xfrm>
            <a:prstGeom prst="rect">
              <a:avLst/>
            </a:prstGeom>
            <a:blipFill>
              <a:blip r:embed="rId10">
                <a:extLst>
                  <a:ext uri="{28A0092B-C50C-407E-A947-70E740481C1C}">
                    <a14:useLocalDpi xmlns:a14="http://schemas.microsoft.com/office/drawing/2010/main" val="0"/>
                  </a:ext>
                </a:extLst>
              </a:blip>
              <a:srcRect/>
              <a:stretch>
                <a:fillRect t="-27000" b="-27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8" name="Grup 47">
            <a:extLst>
              <a:ext uri="{FF2B5EF4-FFF2-40B4-BE49-F238E27FC236}">
                <a16:creationId xmlns:a16="http://schemas.microsoft.com/office/drawing/2014/main" id="{EC1E9092-D1C5-4A4D-A456-6BF2A863ECD3}"/>
              </a:ext>
            </a:extLst>
          </p:cNvPr>
          <p:cNvGrpSpPr/>
          <p:nvPr/>
        </p:nvGrpSpPr>
        <p:grpSpPr>
          <a:xfrm>
            <a:off x="4719568" y="4492944"/>
            <a:ext cx="2326764" cy="798856"/>
            <a:chOff x="4719568" y="4492944"/>
            <a:chExt cx="2326764" cy="798856"/>
          </a:xfrm>
        </p:grpSpPr>
        <p:sp>
          <p:nvSpPr>
            <p:cNvPr id="32" name="Serbest Form: Şekil 31">
              <a:extLst>
                <a:ext uri="{FF2B5EF4-FFF2-40B4-BE49-F238E27FC236}">
                  <a16:creationId xmlns:a16="http://schemas.microsoft.com/office/drawing/2014/main" id="{24D0A38F-A7F8-407F-8584-8E8128C71F85}"/>
                </a:ext>
              </a:extLst>
            </p:cNvPr>
            <p:cNvSpPr/>
            <p:nvPr/>
          </p:nvSpPr>
          <p:spPr>
            <a:xfrm>
              <a:off x="4812638" y="4593771"/>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t>Düşünce ve Kanaat Hürriyeti</a:t>
              </a:r>
            </a:p>
          </p:txBody>
        </p:sp>
        <p:sp>
          <p:nvSpPr>
            <p:cNvPr id="33" name="Dikdörtgen 32">
              <a:extLst>
                <a:ext uri="{FF2B5EF4-FFF2-40B4-BE49-F238E27FC236}">
                  <a16:creationId xmlns:a16="http://schemas.microsoft.com/office/drawing/2014/main" id="{52F88636-E7A9-4F20-A17F-5881B1518353}"/>
                </a:ext>
              </a:extLst>
            </p:cNvPr>
            <p:cNvSpPr/>
            <p:nvPr/>
          </p:nvSpPr>
          <p:spPr>
            <a:xfrm>
              <a:off x="4719568" y="4492944"/>
              <a:ext cx="488620" cy="732931"/>
            </a:xfrm>
            <a:prstGeom prst="rect">
              <a:avLst/>
            </a:prstGeom>
            <a:blipFill>
              <a:blip r:embed="rId11">
                <a:extLst>
                  <a:ext uri="{28A0092B-C50C-407E-A947-70E740481C1C}">
                    <a14:useLocalDpi xmlns:a14="http://schemas.microsoft.com/office/drawing/2010/main" val="0"/>
                  </a:ext>
                </a:extLst>
              </a:blip>
              <a:srcRect/>
              <a:stretch>
                <a:fillRect t="-29000" b="-29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9" name="Grup 48">
            <a:extLst>
              <a:ext uri="{FF2B5EF4-FFF2-40B4-BE49-F238E27FC236}">
                <a16:creationId xmlns:a16="http://schemas.microsoft.com/office/drawing/2014/main" id="{DF5BECAF-099F-42B3-9F69-E9AAD75604C1}"/>
              </a:ext>
            </a:extLst>
          </p:cNvPr>
          <p:cNvGrpSpPr/>
          <p:nvPr/>
        </p:nvGrpSpPr>
        <p:grpSpPr>
          <a:xfrm>
            <a:off x="7194142" y="4492944"/>
            <a:ext cx="2326764" cy="798856"/>
            <a:chOff x="7194142" y="4492944"/>
            <a:chExt cx="2326764" cy="798856"/>
          </a:xfrm>
        </p:grpSpPr>
        <p:sp>
          <p:nvSpPr>
            <p:cNvPr id="34" name="Serbest Form: Şekil 33">
              <a:extLst>
                <a:ext uri="{FF2B5EF4-FFF2-40B4-BE49-F238E27FC236}">
                  <a16:creationId xmlns:a16="http://schemas.microsoft.com/office/drawing/2014/main" id="{5B9AE7E4-D0A9-4750-95FF-5FFFBB53063F}"/>
                </a:ext>
              </a:extLst>
            </p:cNvPr>
            <p:cNvSpPr/>
            <p:nvPr/>
          </p:nvSpPr>
          <p:spPr>
            <a:xfrm>
              <a:off x="7287212" y="4593771"/>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a:t>Düşünceyi Açıklama ve Yayma Hürriyeti</a:t>
              </a:r>
              <a:endParaRPr lang="tr-TR" sz="1500" kern="1200" dirty="0"/>
            </a:p>
          </p:txBody>
        </p:sp>
        <p:sp>
          <p:nvSpPr>
            <p:cNvPr id="35" name="Dikdörtgen 34">
              <a:extLst>
                <a:ext uri="{FF2B5EF4-FFF2-40B4-BE49-F238E27FC236}">
                  <a16:creationId xmlns:a16="http://schemas.microsoft.com/office/drawing/2014/main" id="{975113E8-B199-469A-B9FE-F3996214318C}"/>
                </a:ext>
              </a:extLst>
            </p:cNvPr>
            <p:cNvSpPr/>
            <p:nvPr/>
          </p:nvSpPr>
          <p:spPr>
            <a:xfrm>
              <a:off x="7194142" y="4492944"/>
              <a:ext cx="488620" cy="732931"/>
            </a:xfrm>
            <a:prstGeom prst="rect">
              <a:avLst/>
            </a:prstGeom>
            <a:blipFill>
              <a:blip r:embed="rId12">
                <a:extLst>
                  <a:ext uri="{28A0092B-C50C-407E-A947-70E740481C1C}">
                    <a14:useLocalDpi xmlns:a14="http://schemas.microsoft.com/office/drawing/2010/main" val="0"/>
                  </a:ext>
                </a:extLst>
              </a:blip>
              <a:srcRect/>
              <a:stretch>
                <a:fillRect t="-31000" b="-31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50" name="Grup 49">
            <a:extLst>
              <a:ext uri="{FF2B5EF4-FFF2-40B4-BE49-F238E27FC236}">
                <a16:creationId xmlns:a16="http://schemas.microsoft.com/office/drawing/2014/main" id="{254B533E-6688-4E43-9418-FD9C61A2D617}"/>
              </a:ext>
            </a:extLst>
          </p:cNvPr>
          <p:cNvGrpSpPr/>
          <p:nvPr/>
        </p:nvGrpSpPr>
        <p:grpSpPr>
          <a:xfrm>
            <a:off x="9668716" y="4492944"/>
            <a:ext cx="2326764" cy="798856"/>
            <a:chOff x="9668716" y="4492944"/>
            <a:chExt cx="2326764" cy="798856"/>
          </a:xfrm>
        </p:grpSpPr>
        <p:sp>
          <p:nvSpPr>
            <p:cNvPr id="36" name="Serbest Form: Şekil 35">
              <a:extLst>
                <a:ext uri="{FF2B5EF4-FFF2-40B4-BE49-F238E27FC236}">
                  <a16:creationId xmlns:a16="http://schemas.microsoft.com/office/drawing/2014/main" id="{08FCB77E-C591-41C3-9E1E-1E826798D59D}"/>
                </a:ext>
              </a:extLst>
            </p:cNvPr>
            <p:cNvSpPr/>
            <p:nvPr/>
          </p:nvSpPr>
          <p:spPr>
            <a:xfrm>
              <a:off x="9761786" y="4593771"/>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a:t>Bilim ve Sanat Hürriyeti</a:t>
              </a:r>
              <a:endParaRPr lang="tr-TR" sz="1500" kern="1200" dirty="0"/>
            </a:p>
          </p:txBody>
        </p:sp>
        <p:sp>
          <p:nvSpPr>
            <p:cNvPr id="37" name="Dikdörtgen 36">
              <a:extLst>
                <a:ext uri="{FF2B5EF4-FFF2-40B4-BE49-F238E27FC236}">
                  <a16:creationId xmlns:a16="http://schemas.microsoft.com/office/drawing/2014/main" id="{D1D7679C-0D64-4C89-9292-044500586CA1}"/>
                </a:ext>
              </a:extLst>
            </p:cNvPr>
            <p:cNvSpPr/>
            <p:nvPr/>
          </p:nvSpPr>
          <p:spPr>
            <a:xfrm>
              <a:off x="9668716" y="4492944"/>
              <a:ext cx="488620" cy="732931"/>
            </a:xfrm>
            <a:prstGeom prst="rect">
              <a:avLst/>
            </a:prstGeom>
            <a:blipFill>
              <a:blip r:embed="rId13">
                <a:extLst>
                  <a:ext uri="{28A0092B-C50C-407E-A947-70E740481C1C}">
                    <a14:useLocalDpi xmlns:a14="http://schemas.microsoft.com/office/drawing/2010/main" val="0"/>
                  </a:ext>
                </a:extLst>
              </a:blip>
              <a:srcRect/>
              <a:stretch>
                <a:fillRect t="-28000" b="-28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51" name="Grup 50">
            <a:extLst>
              <a:ext uri="{FF2B5EF4-FFF2-40B4-BE49-F238E27FC236}">
                <a16:creationId xmlns:a16="http://schemas.microsoft.com/office/drawing/2014/main" id="{27AC8EC5-AC71-45F3-BEFD-CE53A21E5F16}"/>
              </a:ext>
            </a:extLst>
          </p:cNvPr>
          <p:cNvGrpSpPr/>
          <p:nvPr/>
        </p:nvGrpSpPr>
        <p:grpSpPr>
          <a:xfrm>
            <a:off x="5956855" y="5371686"/>
            <a:ext cx="2326764" cy="798855"/>
            <a:chOff x="5956855" y="5371686"/>
            <a:chExt cx="2326764" cy="798855"/>
          </a:xfrm>
        </p:grpSpPr>
        <p:sp>
          <p:nvSpPr>
            <p:cNvPr id="38" name="Serbest Form: Şekil 37">
              <a:extLst>
                <a:ext uri="{FF2B5EF4-FFF2-40B4-BE49-F238E27FC236}">
                  <a16:creationId xmlns:a16="http://schemas.microsoft.com/office/drawing/2014/main" id="{D424CBA4-10FA-471F-9064-6FBCF7E2FE74}"/>
                </a:ext>
              </a:extLst>
            </p:cNvPr>
            <p:cNvSpPr/>
            <p:nvPr/>
          </p:nvSpPr>
          <p:spPr>
            <a:xfrm>
              <a:off x="6049925" y="5472512"/>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a:t>Eğitim ve Öğrenim Hakkı ve Ödevi</a:t>
              </a:r>
              <a:endParaRPr lang="tr-TR" sz="1500" kern="1200" dirty="0"/>
            </a:p>
          </p:txBody>
        </p:sp>
        <p:sp>
          <p:nvSpPr>
            <p:cNvPr id="39" name="Dikdörtgen 38">
              <a:extLst>
                <a:ext uri="{FF2B5EF4-FFF2-40B4-BE49-F238E27FC236}">
                  <a16:creationId xmlns:a16="http://schemas.microsoft.com/office/drawing/2014/main" id="{DDCF2832-6A6D-44D8-8F20-40C461C57F4F}"/>
                </a:ext>
              </a:extLst>
            </p:cNvPr>
            <p:cNvSpPr/>
            <p:nvPr/>
          </p:nvSpPr>
          <p:spPr>
            <a:xfrm>
              <a:off x="5956855" y="5371686"/>
              <a:ext cx="488620" cy="732931"/>
            </a:xfrm>
            <a:prstGeom prst="rect">
              <a:avLst/>
            </a:prstGeom>
            <a:blipFill>
              <a:blip r:embed="rId14">
                <a:extLst>
                  <a:ext uri="{28A0092B-C50C-407E-A947-70E740481C1C}">
                    <a14:useLocalDpi xmlns:a14="http://schemas.microsoft.com/office/drawing/2010/main" val="0"/>
                  </a:ext>
                </a:extLst>
              </a:blip>
              <a:srcRect/>
              <a:stretch>
                <a:fillRect l="-3000" r="-3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52" name="Grup 51">
            <a:extLst>
              <a:ext uri="{FF2B5EF4-FFF2-40B4-BE49-F238E27FC236}">
                <a16:creationId xmlns:a16="http://schemas.microsoft.com/office/drawing/2014/main" id="{0EBE41CF-8EBE-4093-99F9-957E75C6F3E3}"/>
              </a:ext>
            </a:extLst>
          </p:cNvPr>
          <p:cNvGrpSpPr/>
          <p:nvPr/>
        </p:nvGrpSpPr>
        <p:grpSpPr>
          <a:xfrm>
            <a:off x="8431429" y="5371686"/>
            <a:ext cx="2326764" cy="798855"/>
            <a:chOff x="8431429" y="5371686"/>
            <a:chExt cx="2326764" cy="798855"/>
          </a:xfrm>
        </p:grpSpPr>
        <p:sp>
          <p:nvSpPr>
            <p:cNvPr id="40" name="Serbest Form: Şekil 39">
              <a:extLst>
                <a:ext uri="{FF2B5EF4-FFF2-40B4-BE49-F238E27FC236}">
                  <a16:creationId xmlns:a16="http://schemas.microsoft.com/office/drawing/2014/main" id="{6E2829B4-8DE5-42D4-8972-C0B48944E5DD}"/>
                </a:ext>
              </a:extLst>
            </p:cNvPr>
            <p:cNvSpPr/>
            <p:nvPr/>
          </p:nvSpPr>
          <p:spPr>
            <a:xfrm>
              <a:off x="8524499" y="5472512"/>
              <a:ext cx="2233694" cy="698029"/>
            </a:xfrm>
            <a:custGeom>
              <a:avLst/>
              <a:gdLst>
                <a:gd name="connsiteX0" fmla="*/ 0 w 2233694"/>
                <a:gd name="connsiteY0" fmla="*/ 0 h 698029"/>
                <a:gd name="connsiteX1" fmla="*/ 2233694 w 2233694"/>
                <a:gd name="connsiteY1" fmla="*/ 0 h 698029"/>
                <a:gd name="connsiteX2" fmla="*/ 2233694 w 2233694"/>
                <a:gd name="connsiteY2" fmla="*/ 698029 h 698029"/>
                <a:gd name="connsiteX3" fmla="*/ 0 w 2233694"/>
                <a:gd name="connsiteY3" fmla="*/ 698029 h 698029"/>
                <a:gd name="connsiteX4" fmla="*/ 0 w 2233694"/>
                <a:gd name="connsiteY4" fmla="*/ 0 h 698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3694" h="698029">
                  <a:moveTo>
                    <a:pt x="0" y="0"/>
                  </a:moveTo>
                  <a:lnTo>
                    <a:pt x="2233694" y="0"/>
                  </a:lnTo>
                  <a:lnTo>
                    <a:pt x="2233694" y="698029"/>
                  </a:lnTo>
                  <a:lnTo>
                    <a:pt x="0" y="698029"/>
                  </a:lnTo>
                  <a:lnTo>
                    <a:pt x="0" y="0"/>
                  </a:lnTo>
                  <a:close/>
                </a:path>
              </a:pathLst>
            </a:custGeom>
            <a:scene3d>
              <a:camera prst="orthographicFront"/>
              <a:lightRig rig="threePt" dir="t">
                <a:rot lat="0" lon="0" rev="7500000"/>
              </a:lightRig>
            </a:scene3d>
            <a:sp3d prstMaterial="plastic">
              <a:bevelT w="127000" h="35400"/>
            </a:sp3d>
          </p:spPr>
          <p:style>
            <a:lnRef idx="1">
              <a:schemeClr val="accent1">
                <a:hueOff val="0"/>
                <a:satOff val="0"/>
                <a:lumOff val="0"/>
                <a:alphaOff val="0"/>
              </a:schemeClr>
            </a:lnRef>
            <a:fillRef idx="1">
              <a:schemeClr val="lt1">
                <a:alpha val="40000"/>
                <a:hueOff val="0"/>
                <a:satOff val="0"/>
                <a:lumOff val="0"/>
                <a:alphaOff val="0"/>
              </a:schemeClr>
            </a:fillRef>
            <a:effectRef idx="2">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472799"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a:t>Sağlık Hizmetleri ve Çevrenin Korunması</a:t>
              </a:r>
              <a:endParaRPr lang="tr-TR" sz="1500" kern="1200" dirty="0"/>
            </a:p>
          </p:txBody>
        </p:sp>
        <p:sp>
          <p:nvSpPr>
            <p:cNvPr id="41" name="Dikdörtgen 40">
              <a:extLst>
                <a:ext uri="{FF2B5EF4-FFF2-40B4-BE49-F238E27FC236}">
                  <a16:creationId xmlns:a16="http://schemas.microsoft.com/office/drawing/2014/main" id="{FEF3DF89-A6A2-44E6-AC01-E3B586D89BCD}"/>
                </a:ext>
              </a:extLst>
            </p:cNvPr>
            <p:cNvSpPr/>
            <p:nvPr/>
          </p:nvSpPr>
          <p:spPr>
            <a:xfrm>
              <a:off x="8431429" y="5371686"/>
              <a:ext cx="488620" cy="732931"/>
            </a:xfrm>
            <a:prstGeom prst="rect">
              <a:avLst/>
            </a:prstGeom>
            <a:blipFill>
              <a:blip r:embed="rId15">
                <a:extLst>
                  <a:ext uri="{28A0092B-C50C-407E-A947-70E740481C1C}">
                    <a14:useLocalDpi xmlns:a14="http://schemas.microsoft.com/office/drawing/2010/main" val="0"/>
                  </a:ext>
                </a:extLst>
              </a:blip>
              <a:srcRect/>
              <a:stretch>
                <a:fillRect l="-3000" r="-3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17" name="Dikdörtgen 16">
            <a:extLst>
              <a:ext uri="{FF2B5EF4-FFF2-40B4-BE49-F238E27FC236}">
                <a16:creationId xmlns:a16="http://schemas.microsoft.com/office/drawing/2014/main" id="{7FB62C2F-D83C-4E99-A698-706C3ABF273B}"/>
              </a:ext>
            </a:extLst>
          </p:cNvPr>
          <p:cNvSpPr/>
          <p:nvPr/>
        </p:nvSpPr>
        <p:spPr>
          <a:xfrm>
            <a:off x="6184743" y="1988840"/>
            <a:ext cx="4663785" cy="646331"/>
          </a:xfrm>
          <a:prstGeom prst="rect">
            <a:avLst/>
          </a:prstGeom>
          <a:solidFill>
            <a:schemeClr val="accent1">
              <a:lumMod val="75000"/>
            </a:schemeClr>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wrap="square" lIns="91440" tIns="45720" rIns="91440" bIns="45720">
            <a:spAutoFit/>
          </a:bodyPr>
          <a:lstStyle/>
          <a:p>
            <a:pPr algn="ctr"/>
            <a:r>
              <a:rPr lang="tr-TR" sz="3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Temel İnsan Hakları</a:t>
            </a:r>
          </a:p>
        </p:txBody>
      </p:sp>
      <p:sp>
        <p:nvSpPr>
          <p:cNvPr id="18" name="Dikdörtgen 17">
            <a:extLst>
              <a:ext uri="{FF2B5EF4-FFF2-40B4-BE49-F238E27FC236}">
                <a16:creationId xmlns:a16="http://schemas.microsoft.com/office/drawing/2014/main" id="{C7EB49E1-24AB-4C06-8360-53E416CD0F40}"/>
              </a:ext>
            </a:extLst>
          </p:cNvPr>
          <p:cNvSpPr/>
          <p:nvPr/>
        </p:nvSpPr>
        <p:spPr>
          <a:xfrm>
            <a:off x="844869" y="3054327"/>
            <a:ext cx="10502263" cy="1525021"/>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000" b="1" dirty="0"/>
              <a:t>Temel insan hakları; her bireyin yalnızca insan olmasından dolayı sahip olduğu, devredilemez ve vazgeçilemez haklardır. Bu hakların amacı, bireylerin herhangi bir engelle karşılaşmadan kendilerini geliştirmelerini ve gerçekleştirmelerini sağlamaktır.</a:t>
            </a:r>
          </a:p>
        </p:txBody>
      </p:sp>
    </p:spTree>
    <p:extLst>
      <p:ext uri="{BB962C8B-B14F-4D97-AF65-F5344CB8AC3E}">
        <p14:creationId xmlns:p14="http://schemas.microsoft.com/office/powerpoint/2010/main" val="3585898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0-#ppt_w/2"/>
                                          </p:val>
                                        </p:tav>
                                        <p:tav tm="100000">
                                          <p:val>
                                            <p:strVal val="#ppt_x"/>
                                          </p:val>
                                        </p:tav>
                                      </p:tavLst>
                                    </p:anim>
                                    <p:anim calcmode="lin" valueType="num">
                                      <p:cBhvr additive="base">
                                        <p:cTn id="14"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down)">
                                      <p:cBhvr>
                                        <p:cTn id="25" dur="580">
                                          <p:stCondLst>
                                            <p:cond delay="0"/>
                                          </p:stCondLst>
                                        </p:cTn>
                                        <p:tgtEl>
                                          <p:spTgt spid="17"/>
                                        </p:tgtEl>
                                      </p:cBhvr>
                                    </p:animEffect>
                                    <p:anim calcmode="lin" valueType="num">
                                      <p:cBhvr>
                                        <p:cTn id="26"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31" dur="26">
                                          <p:stCondLst>
                                            <p:cond delay="650"/>
                                          </p:stCondLst>
                                        </p:cTn>
                                        <p:tgtEl>
                                          <p:spTgt spid="17"/>
                                        </p:tgtEl>
                                      </p:cBhvr>
                                      <p:to x="100000" y="60000"/>
                                    </p:animScale>
                                    <p:animScale>
                                      <p:cBhvr>
                                        <p:cTn id="32" dur="166" decel="50000">
                                          <p:stCondLst>
                                            <p:cond delay="676"/>
                                          </p:stCondLst>
                                        </p:cTn>
                                        <p:tgtEl>
                                          <p:spTgt spid="17"/>
                                        </p:tgtEl>
                                      </p:cBhvr>
                                      <p:to x="100000" y="100000"/>
                                    </p:animScale>
                                    <p:animScale>
                                      <p:cBhvr>
                                        <p:cTn id="33" dur="26">
                                          <p:stCondLst>
                                            <p:cond delay="1312"/>
                                          </p:stCondLst>
                                        </p:cTn>
                                        <p:tgtEl>
                                          <p:spTgt spid="17"/>
                                        </p:tgtEl>
                                      </p:cBhvr>
                                      <p:to x="100000" y="80000"/>
                                    </p:animScale>
                                    <p:animScale>
                                      <p:cBhvr>
                                        <p:cTn id="34" dur="166" decel="50000">
                                          <p:stCondLst>
                                            <p:cond delay="1338"/>
                                          </p:stCondLst>
                                        </p:cTn>
                                        <p:tgtEl>
                                          <p:spTgt spid="17"/>
                                        </p:tgtEl>
                                      </p:cBhvr>
                                      <p:to x="100000" y="100000"/>
                                    </p:animScale>
                                    <p:animScale>
                                      <p:cBhvr>
                                        <p:cTn id="35" dur="26">
                                          <p:stCondLst>
                                            <p:cond delay="1642"/>
                                          </p:stCondLst>
                                        </p:cTn>
                                        <p:tgtEl>
                                          <p:spTgt spid="17"/>
                                        </p:tgtEl>
                                      </p:cBhvr>
                                      <p:to x="100000" y="90000"/>
                                    </p:animScale>
                                    <p:animScale>
                                      <p:cBhvr>
                                        <p:cTn id="36" dur="166" decel="50000">
                                          <p:stCondLst>
                                            <p:cond delay="1668"/>
                                          </p:stCondLst>
                                        </p:cTn>
                                        <p:tgtEl>
                                          <p:spTgt spid="17"/>
                                        </p:tgtEl>
                                      </p:cBhvr>
                                      <p:to x="100000" y="100000"/>
                                    </p:animScale>
                                    <p:animScale>
                                      <p:cBhvr>
                                        <p:cTn id="37" dur="26">
                                          <p:stCondLst>
                                            <p:cond delay="1808"/>
                                          </p:stCondLst>
                                        </p:cTn>
                                        <p:tgtEl>
                                          <p:spTgt spid="17"/>
                                        </p:tgtEl>
                                      </p:cBhvr>
                                      <p:to x="100000" y="95000"/>
                                    </p:animScale>
                                    <p:animScale>
                                      <p:cBhvr>
                                        <p:cTn id="38" dur="166" decel="50000">
                                          <p:stCondLst>
                                            <p:cond delay="1834"/>
                                          </p:stCondLst>
                                        </p:cTn>
                                        <p:tgtEl>
                                          <p:spTgt spid="17"/>
                                        </p:tgtEl>
                                      </p:cBhvr>
                                      <p:to x="100000" y="100000"/>
                                    </p:animScale>
                                  </p:childTnLst>
                                </p:cTn>
                              </p:par>
                            </p:childTnLst>
                          </p:cTn>
                        </p:par>
                        <p:par>
                          <p:cTn id="39" fill="hold">
                            <p:stCondLst>
                              <p:cond delay="2000"/>
                            </p:stCondLst>
                            <p:childTnLst>
                              <p:par>
                                <p:cTn id="40" presetID="26" presetClass="entr" presetSubtype="0" fill="hold"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ipe(down)">
                                      <p:cBhvr>
                                        <p:cTn id="42" dur="145">
                                          <p:stCondLst>
                                            <p:cond delay="0"/>
                                          </p:stCondLst>
                                        </p:cTn>
                                        <p:tgtEl>
                                          <p:spTgt spid="42"/>
                                        </p:tgtEl>
                                      </p:cBhvr>
                                    </p:animEffect>
                                    <p:anim calcmode="lin" valueType="num">
                                      <p:cBhvr>
                                        <p:cTn id="43" dur="456" tmFilter="0,0; 0.14,0.36; 0.43,0.73; 0.71,0.91; 1.0,1.0">
                                          <p:stCondLst>
                                            <p:cond delay="0"/>
                                          </p:stCondLst>
                                        </p:cTn>
                                        <p:tgtEl>
                                          <p:spTgt spid="42"/>
                                        </p:tgtEl>
                                        <p:attrNameLst>
                                          <p:attrName>ppt_x</p:attrName>
                                        </p:attrNameLst>
                                      </p:cBhvr>
                                      <p:tavLst>
                                        <p:tav tm="0">
                                          <p:val>
                                            <p:strVal val="#ppt_x-0.25"/>
                                          </p:val>
                                        </p:tav>
                                        <p:tav tm="100000">
                                          <p:val>
                                            <p:strVal val="#ppt_x"/>
                                          </p:val>
                                        </p:tav>
                                      </p:tavLst>
                                    </p:anim>
                                    <p:anim calcmode="lin" valueType="num">
                                      <p:cBhvr>
                                        <p:cTn id="44" dur="166" tmFilter="0.0,0.0; 0.25,0.07; 0.50,0.2; 0.75,0.467; 1.0,1.0">
                                          <p:stCondLst>
                                            <p:cond delay="0"/>
                                          </p:stCondLst>
                                        </p:cTn>
                                        <p:tgtEl>
                                          <p:spTgt spid="42"/>
                                        </p:tgtEl>
                                        <p:attrNameLst>
                                          <p:attrName>ppt_y</p:attrName>
                                        </p:attrNameLst>
                                      </p:cBhvr>
                                      <p:tavLst>
                                        <p:tav tm="0" fmla="#ppt_y-sin(pi*$)/3">
                                          <p:val>
                                            <p:fltVal val="0.5"/>
                                          </p:val>
                                        </p:tav>
                                        <p:tav tm="100000">
                                          <p:val>
                                            <p:fltVal val="1"/>
                                          </p:val>
                                        </p:tav>
                                      </p:tavLst>
                                    </p:anim>
                                    <p:anim calcmode="lin" valueType="num">
                                      <p:cBhvr>
                                        <p:cTn id="45" dur="166" tmFilter="0, 0; 0.125,0.2665; 0.25,0.4; 0.375,0.465; 0.5,0.5;  0.625,0.535; 0.75,0.6; 0.875,0.7335; 1,1">
                                          <p:stCondLst>
                                            <p:cond delay="166"/>
                                          </p:stCondLst>
                                        </p:cTn>
                                        <p:tgtEl>
                                          <p:spTgt spid="42"/>
                                        </p:tgtEl>
                                        <p:attrNameLst>
                                          <p:attrName>ppt_y</p:attrName>
                                        </p:attrNameLst>
                                      </p:cBhvr>
                                      <p:tavLst>
                                        <p:tav tm="0" fmla="#ppt_y-sin(pi*$)/9">
                                          <p:val>
                                            <p:fltVal val="0"/>
                                          </p:val>
                                        </p:tav>
                                        <p:tav tm="100000">
                                          <p:val>
                                            <p:fltVal val="1"/>
                                          </p:val>
                                        </p:tav>
                                      </p:tavLst>
                                    </p:anim>
                                    <p:anim calcmode="lin" valueType="num">
                                      <p:cBhvr>
                                        <p:cTn id="46" dur="83" tmFilter="0, 0; 0.125,0.2665; 0.25,0.4; 0.375,0.465; 0.5,0.5;  0.625,0.535; 0.75,0.6; 0.875,0.7335; 1,1">
                                          <p:stCondLst>
                                            <p:cond delay="331"/>
                                          </p:stCondLst>
                                        </p:cTn>
                                        <p:tgtEl>
                                          <p:spTgt spid="42"/>
                                        </p:tgtEl>
                                        <p:attrNameLst>
                                          <p:attrName>ppt_y</p:attrName>
                                        </p:attrNameLst>
                                      </p:cBhvr>
                                      <p:tavLst>
                                        <p:tav tm="0" fmla="#ppt_y-sin(pi*$)/27">
                                          <p:val>
                                            <p:fltVal val="0"/>
                                          </p:val>
                                        </p:tav>
                                        <p:tav tm="100000">
                                          <p:val>
                                            <p:fltVal val="1"/>
                                          </p:val>
                                        </p:tav>
                                      </p:tavLst>
                                    </p:anim>
                                    <p:anim calcmode="lin" valueType="num">
                                      <p:cBhvr>
                                        <p:cTn id="47" dur="41" tmFilter="0, 0; 0.125,0.2665; 0.25,0.4; 0.375,0.465; 0.5,0.5;  0.625,0.535; 0.75,0.6; 0.875,0.7335; 1,1">
                                          <p:stCondLst>
                                            <p:cond delay="414"/>
                                          </p:stCondLst>
                                        </p:cTn>
                                        <p:tgtEl>
                                          <p:spTgt spid="42"/>
                                        </p:tgtEl>
                                        <p:attrNameLst>
                                          <p:attrName>ppt_y</p:attrName>
                                        </p:attrNameLst>
                                      </p:cBhvr>
                                      <p:tavLst>
                                        <p:tav tm="0" fmla="#ppt_y-sin(pi*$)/81">
                                          <p:val>
                                            <p:fltVal val="0"/>
                                          </p:val>
                                        </p:tav>
                                        <p:tav tm="100000">
                                          <p:val>
                                            <p:fltVal val="1"/>
                                          </p:val>
                                        </p:tav>
                                      </p:tavLst>
                                    </p:anim>
                                    <p:animScale>
                                      <p:cBhvr>
                                        <p:cTn id="48" dur="7">
                                          <p:stCondLst>
                                            <p:cond delay="162"/>
                                          </p:stCondLst>
                                        </p:cTn>
                                        <p:tgtEl>
                                          <p:spTgt spid="42"/>
                                        </p:tgtEl>
                                      </p:cBhvr>
                                      <p:to x="100000" y="60000"/>
                                    </p:animScale>
                                    <p:animScale>
                                      <p:cBhvr>
                                        <p:cTn id="49" dur="41" decel="50000">
                                          <p:stCondLst>
                                            <p:cond delay="169"/>
                                          </p:stCondLst>
                                        </p:cTn>
                                        <p:tgtEl>
                                          <p:spTgt spid="42"/>
                                        </p:tgtEl>
                                      </p:cBhvr>
                                      <p:to x="100000" y="100000"/>
                                    </p:animScale>
                                    <p:animScale>
                                      <p:cBhvr>
                                        <p:cTn id="50" dur="7">
                                          <p:stCondLst>
                                            <p:cond delay="328"/>
                                          </p:stCondLst>
                                        </p:cTn>
                                        <p:tgtEl>
                                          <p:spTgt spid="42"/>
                                        </p:tgtEl>
                                      </p:cBhvr>
                                      <p:to x="100000" y="80000"/>
                                    </p:animScale>
                                    <p:animScale>
                                      <p:cBhvr>
                                        <p:cTn id="51" dur="41" decel="50000">
                                          <p:stCondLst>
                                            <p:cond delay="335"/>
                                          </p:stCondLst>
                                        </p:cTn>
                                        <p:tgtEl>
                                          <p:spTgt spid="42"/>
                                        </p:tgtEl>
                                      </p:cBhvr>
                                      <p:to x="100000" y="100000"/>
                                    </p:animScale>
                                    <p:animScale>
                                      <p:cBhvr>
                                        <p:cTn id="52" dur="7">
                                          <p:stCondLst>
                                            <p:cond delay="410"/>
                                          </p:stCondLst>
                                        </p:cTn>
                                        <p:tgtEl>
                                          <p:spTgt spid="42"/>
                                        </p:tgtEl>
                                      </p:cBhvr>
                                      <p:to x="100000" y="90000"/>
                                    </p:animScale>
                                    <p:animScale>
                                      <p:cBhvr>
                                        <p:cTn id="53" dur="41" decel="50000">
                                          <p:stCondLst>
                                            <p:cond delay="417"/>
                                          </p:stCondLst>
                                        </p:cTn>
                                        <p:tgtEl>
                                          <p:spTgt spid="42"/>
                                        </p:tgtEl>
                                      </p:cBhvr>
                                      <p:to x="100000" y="100000"/>
                                    </p:animScale>
                                    <p:animScale>
                                      <p:cBhvr>
                                        <p:cTn id="54" dur="7">
                                          <p:stCondLst>
                                            <p:cond delay="452"/>
                                          </p:stCondLst>
                                        </p:cTn>
                                        <p:tgtEl>
                                          <p:spTgt spid="42"/>
                                        </p:tgtEl>
                                      </p:cBhvr>
                                      <p:to x="100000" y="95000"/>
                                    </p:animScale>
                                    <p:animScale>
                                      <p:cBhvr>
                                        <p:cTn id="55" dur="41" decel="50000">
                                          <p:stCondLst>
                                            <p:cond delay="459"/>
                                          </p:stCondLst>
                                        </p:cTn>
                                        <p:tgtEl>
                                          <p:spTgt spid="42"/>
                                        </p:tgtEl>
                                      </p:cBhvr>
                                      <p:to x="100000" y="100000"/>
                                    </p:animScale>
                                  </p:childTnLst>
                                </p:cTn>
                              </p:par>
                            </p:childTnLst>
                          </p:cTn>
                        </p:par>
                        <p:par>
                          <p:cTn id="56" fill="hold">
                            <p:stCondLst>
                              <p:cond delay="2500"/>
                            </p:stCondLst>
                            <p:childTnLst>
                              <p:par>
                                <p:cTn id="57" presetID="26" presetClass="entr" presetSubtype="0" fill="hold" nodeType="after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wipe(down)">
                                      <p:cBhvr>
                                        <p:cTn id="59" dur="145">
                                          <p:stCondLst>
                                            <p:cond delay="0"/>
                                          </p:stCondLst>
                                        </p:cTn>
                                        <p:tgtEl>
                                          <p:spTgt spid="43"/>
                                        </p:tgtEl>
                                      </p:cBhvr>
                                    </p:animEffect>
                                    <p:anim calcmode="lin" valueType="num">
                                      <p:cBhvr>
                                        <p:cTn id="60" dur="456" tmFilter="0,0; 0.14,0.36; 0.43,0.73; 0.71,0.91; 1.0,1.0">
                                          <p:stCondLst>
                                            <p:cond delay="0"/>
                                          </p:stCondLst>
                                        </p:cTn>
                                        <p:tgtEl>
                                          <p:spTgt spid="43"/>
                                        </p:tgtEl>
                                        <p:attrNameLst>
                                          <p:attrName>ppt_x</p:attrName>
                                        </p:attrNameLst>
                                      </p:cBhvr>
                                      <p:tavLst>
                                        <p:tav tm="0">
                                          <p:val>
                                            <p:strVal val="#ppt_x-0.25"/>
                                          </p:val>
                                        </p:tav>
                                        <p:tav tm="100000">
                                          <p:val>
                                            <p:strVal val="#ppt_x"/>
                                          </p:val>
                                        </p:tav>
                                      </p:tavLst>
                                    </p:anim>
                                    <p:anim calcmode="lin" valueType="num">
                                      <p:cBhvr>
                                        <p:cTn id="61" dur="166" tmFilter="0.0,0.0; 0.25,0.07; 0.50,0.2; 0.75,0.467; 1.0,1.0">
                                          <p:stCondLst>
                                            <p:cond delay="0"/>
                                          </p:stCondLst>
                                        </p:cTn>
                                        <p:tgtEl>
                                          <p:spTgt spid="43"/>
                                        </p:tgtEl>
                                        <p:attrNameLst>
                                          <p:attrName>ppt_y</p:attrName>
                                        </p:attrNameLst>
                                      </p:cBhvr>
                                      <p:tavLst>
                                        <p:tav tm="0" fmla="#ppt_y-sin(pi*$)/3">
                                          <p:val>
                                            <p:fltVal val="0.5"/>
                                          </p:val>
                                        </p:tav>
                                        <p:tav tm="100000">
                                          <p:val>
                                            <p:fltVal val="1"/>
                                          </p:val>
                                        </p:tav>
                                      </p:tavLst>
                                    </p:anim>
                                    <p:anim calcmode="lin" valueType="num">
                                      <p:cBhvr>
                                        <p:cTn id="62" dur="166" tmFilter="0, 0; 0.125,0.2665; 0.25,0.4; 0.375,0.465; 0.5,0.5;  0.625,0.535; 0.75,0.6; 0.875,0.7335; 1,1">
                                          <p:stCondLst>
                                            <p:cond delay="166"/>
                                          </p:stCondLst>
                                        </p:cTn>
                                        <p:tgtEl>
                                          <p:spTgt spid="43"/>
                                        </p:tgtEl>
                                        <p:attrNameLst>
                                          <p:attrName>ppt_y</p:attrName>
                                        </p:attrNameLst>
                                      </p:cBhvr>
                                      <p:tavLst>
                                        <p:tav tm="0" fmla="#ppt_y-sin(pi*$)/9">
                                          <p:val>
                                            <p:fltVal val="0"/>
                                          </p:val>
                                        </p:tav>
                                        <p:tav tm="100000">
                                          <p:val>
                                            <p:fltVal val="1"/>
                                          </p:val>
                                        </p:tav>
                                      </p:tavLst>
                                    </p:anim>
                                    <p:anim calcmode="lin" valueType="num">
                                      <p:cBhvr>
                                        <p:cTn id="63" dur="83" tmFilter="0, 0; 0.125,0.2665; 0.25,0.4; 0.375,0.465; 0.5,0.5;  0.625,0.535; 0.75,0.6; 0.875,0.7335; 1,1">
                                          <p:stCondLst>
                                            <p:cond delay="331"/>
                                          </p:stCondLst>
                                        </p:cTn>
                                        <p:tgtEl>
                                          <p:spTgt spid="43"/>
                                        </p:tgtEl>
                                        <p:attrNameLst>
                                          <p:attrName>ppt_y</p:attrName>
                                        </p:attrNameLst>
                                      </p:cBhvr>
                                      <p:tavLst>
                                        <p:tav tm="0" fmla="#ppt_y-sin(pi*$)/27">
                                          <p:val>
                                            <p:fltVal val="0"/>
                                          </p:val>
                                        </p:tav>
                                        <p:tav tm="100000">
                                          <p:val>
                                            <p:fltVal val="1"/>
                                          </p:val>
                                        </p:tav>
                                      </p:tavLst>
                                    </p:anim>
                                    <p:anim calcmode="lin" valueType="num">
                                      <p:cBhvr>
                                        <p:cTn id="64" dur="41" tmFilter="0, 0; 0.125,0.2665; 0.25,0.4; 0.375,0.465; 0.5,0.5;  0.625,0.535; 0.75,0.6; 0.875,0.7335; 1,1">
                                          <p:stCondLst>
                                            <p:cond delay="414"/>
                                          </p:stCondLst>
                                        </p:cTn>
                                        <p:tgtEl>
                                          <p:spTgt spid="43"/>
                                        </p:tgtEl>
                                        <p:attrNameLst>
                                          <p:attrName>ppt_y</p:attrName>
                                        </p:attrNameLst>
                                      </p:cBhvr>
                                      <p:tavLst>
                                        <p:tav tm="0" fmla="#ppt_y-sin(pi*$)/81">
                                          <p:val>
                                            <p:fltVal val="0"/>
                                          </p:val>
                                        </p:tav>
                                        <p:tav tm="100000">
                                          <p:val>
                                            <p:fltVal val="1"/>
                                          </p:val>
                                        </p:tav>
                                      </p:tavLst>
                                    </p:anim>
                                    <p:animScale>
                                      <p:cBhvr>
                                        <p:cTn id="65" dur="7">
                                          <p:stCondLst>
                                            <p:cond delay="162"/>
                                          </p:stCondLst>
                                        </p:cTn>
                                        <p:tgtEl>
                                          <p:spTgt spid="43"/>
                                        </p:tgtEl>
                                      </p:cBhvr>
                                      <p:to x="100000" y="60000"/>
                                    </p:animScale>
                                    <p:animScale>
                                      <p:cBhvr>
                                        <p:cTn id="66" dur="41" decel="50000">
                                          <p:stCondLst>
                                            <p:cond delay="169"/>
                                          </p:stCondLst>
                                        </p:cTn>
                                        <p:tgtEl>
                                          <p:spTgt spid="43"/>
                                        </p:tgtEl>
                                      </p:cBhvr>
                                      <p:to x="100000" y="100000"/>
                                    </p:animScale>
                                    <p:animScale>
                                      <p:cBhvr>
                                        <p:cTn id="67" dur="7">
                                          <p:stCondLst>
                                            <p:cond delay="328"/>
                                          </p:stCondLst>
                                        </p:cTn>
                                        <p:tgtEl>
                                          <p:spTgt spid="43"/>
                                        </p:tgtEl>
                                      </p:cBhvr>
                                      <p:to x="100000" y="80000"/>
                                    </p:animScale>
                                    <p:animScale>
                                      <p:cBhvr>
                                        <p:cTn id="68" dur="41" decel="50000">
                                          <p:stCondLst>
                                            <p:cond delay="335"/>
                                          </p:stCondLst>
                                        </p:cTn>
                                        <p:tgtEl>
                                          <p:spTgt spid="43"/>
                                        </p:tgtEl>
                                      </p:cBhvr>
                                      <p:to x="100000" y="100000"/>
                                    </p:animScale>
                                    <p:animScale>
                                      <p:cBhvr>
                                        <p:cTn id="69" dur="7">
                                          <p:stCondLst>
                                            <p:cond delay="410"/>
                                          </p:stCondLst>
                                        </p:cTn>
                                        <p:tgtEl>
                                          <p:spTgt spid="43"/>
                                        </p:tgtEl>
                                      </p:cBhvr>
                                      <p:to x="100000" y="90000"/>
                                    </p:animScale>
                                    <p:animScale>
                                      <p:cBhvr>
                                        <p:cTn id="70" dur="41" decel="50000">
                                          <p:stCondLst>
                                            <p:cond delay="417"/>
                                          </p:stCondLst>
                                        </p:cTn>
                                        <p:tgtEl>
                                          <p:spTgt spid="43"/>
                                        </p:tgtEl>
                                      </p:cBhvr>
                                      <p:to x="100000" y="100000"/>
                                    </p:animScale>
                                    <p:animScale>
                                      <p:cBhvr>
                                        <p:cTn id="71" dur="7">
                                          <p:stCondLst>
                                            <p:cond delay="452"/>
                                          </p:stCondLst>
                                        </p:cTn>
                                        <p:tgtEl>
                                          <p:spTgt spid="43"/>
                                        </p:tgtEl>
                                      </p:cBhvr>
                                      <p:to x="100000" y="95000"/>
                                    </p:animScale>
                                    <p:animScale>
                                      <p:cBhvr>
                                        <p:cTn id="72" dur="41" decel="50000">
                                          <p:stCondLst>
                                            <p:cond delay="459"/>
                                          </p:stCondLst>
                                        </p:cTn>
                                        <p:tgtEl>
                                          <p:spTgt spid="43"/>
                                        </p:tgtEl>
                                      </p:cBhvr>
                                      <p:to x="100000" y="100000"/>
                                    </p:animScale>
                                  </p:childTnLst>
                                </p:cTn>
                              </p:par>
                            </p:childTnLst>
                          </p:cTn>
                        </p:par>
                        <p:par>
                          <p:cTn id="73" fill="hold">
                            <p:stCondLst>
                              <p:cond delay="3000"/>
                            </p:stCondLst>
                            <p:childTnLst>
                              <p:par>
                                <p:cTn id="74" presetID="26" presetClass="entr" presetSubtype="0" fill="hold"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down)">
                                      <p:cBhvr>
                                        <p:cTn id="76" dur="145">
                                          <p:stCondLst>
                                            <p:cond delay="0"/>
                                          </p:stCondLst>
                                        </p:cTn>
                                        <p:tgtEl>
                                          <p:spTgt spid="44"/>
                                        </p:tgtEl>
                                      </p:cBhvr>
                                    </p:animEffect>
                                    <p:anim calcmode="lin" valueType="num">
                                      <p:cBhvr>
                                        <p:cTn id="77" dur="456"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78" dur="166"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79" dur="166" tmFilter="0, 0; 0.125,0.2665; 0.25,0.4; 0.375,0.465; 0.5,0.5;  0.625,0.535; 0.75,0.6; 0.875,0.7335; 1,1">
                                          <p:stCondLst>
                                            <p:cond delay="166"/>
                                          </p:stCondLst>
                                        </p:cTn>
                                        <p:tgtEl>
                                          <p:spTgt spid="44"/>
                                        </p:tgtEl>
                                        <p:attrNameLst>
                                          <p:attrName>ppt_y</p:attrName>
                                        </p:attrNameLst>
                                      </p:cBhvr>
                                      <p:tavLst>
                                        <p:tav tm="0" fmla="#ppt_y-sin(pi*$)/9">
                                          <p:val>
                                            <p:fltVal val="0"/>
                                          </p:val>
                                        </p:tav>
                                        <p:tav tm="100000">
                                          <p:val>
                                            <p:fltVal val="1"/>
                                          </p:val>
                                        </p:tav>
                                      </p:tavLst>
                                    </p:anim>
                                    <p:anim calcmode="lin" valueType="num">
                                      <p:cBhvr>
                                        <p:cTn id="80" dur="83" tmFilter="0, 0; 0.125,0.2665; 0.25,0.4; 0.375,0.465; 0.5,0.5;  0.625,0.535; 0.75,0.6; 0.875,0.7335; 1,1">
                                          <p:stCondLst>
                                            <p:cond delay="331"/>
                                          </p:stCondLst>
                                        </p:cTn>
                                        <p:tgtEl>
                                          <p:spTgt spid="44"/>
                                        </p:tgtEl>
                                        <p:attrNameLst>
                                          <p:attrName>ppt_y</p:attrName>
                                        </p:attrNameLst>
                                      </p:cBhvr>
                                      <p:tavLst>
                                        <p:tav tm="0" fmla="#ppt_y-sin(pi*$)/27">
                                          <p:val>
                                            <p:fltVal val="0"/>
                                          </p:val>
                                        </p:tav>
                                        <p:tav tm="100000">
                                          <p:val>
                                            <p:fltVal val="1"/>
                                          </p:val>
                                        </p:tav>
                                      </p:tavLst>
                                    </p:anim>
                                    <p:anim calcmode="lin" valueType="num">
                                      <p:cBhvr>
                                        <p:cTn id="81" dur="41" tmFilter="0, 0; 0.125,0.2665; 0.25,0.4; 0.375,0.465; 0.5,0.5;  0.625,0.535; 0.75,0.6; 0.875,0.7335; 1,1">
                                          <p:stCondLst>
                                            <p:cond delay="414"/>
                                          </p:stCondLst>
                                        </p:cTn>
                                        <p:tgtEl>
                                          <p:spTgt spid="44"/>
                                        </p:tgtEl>
                                        <p:attrNameLst>
                                          <p:attrName>ppt_y</p:attrName>
                                        </p:attrNameLst>
                                      </p:cBhvr>
                                      <p:tavLst>
                                        <p:tav tm="0" fmla="#ppt_y-sin(pi*$)/81">
                                          <p:val>
                                            <p:fltVal val="0"/>
                                          </p:val>
                                        </p:tav>
                                        <p:tav tm="100000">
                                          <p:val>
                                            <p:fltVal val="1"/>
                                          </p:val>
                                        </p:tav>
                                      </p:tavLst>
                                    </p:anim>
                                    <p:animScale>
                                      <p:cBhvr>
                                        <p:cTn id="82" dur="7">
                                          <p:stCondLst>
                                            <p:cond delay="162"/>
                                          </p:stCondLst>
                                        </p:cTn>
                                        <p:tgtEl>
                                          <p:spTgt spid="44"/>
                                        </p:tgtEl>
                                      </p:cBhvr>
                                      <p:to x="100000" y="60000"/>
                                    </p:animScale>
                                    <p:animScale>
                                      <p:cBhvr>
                                        <p:cTn id="83" dur="41" decel="50000">
                                          <p:stCondLst>
                                            <p:cond delay="169"/>
                                          </p:stCondLst>
                                        </p:cTn>
                                        <p:tgtEl>
                                          <p:spTgt spid="44"/>
                                        </p:tgtEl>
                                      </p:cBhvr>
                                      <p:to x="100000" y="100000"/>
                                    </p:animScale>
                                    <p:animScale>
                                      <p:cBhvr>
                                        <p:cTn id="84" dur="7">
                                          <p:stCondLst>
                                            <p:cond delay="328"/>
                                          </p:stCondLst>
                                        </p:cTn>
                                        <p:tgtEl>
                                          <p:spTgt spid="44"/>
                                        </p:tgtEl>
                                      </p:cBhvr>
                                      <p:to x="100000" y="80000"/>
                                    </p:animScale>
                                    <p:animScale>
                                      <p:cBhvr>
                                        <p:cTn id="85" dur="41" decel="50000">
                                          <p:stCondLst>
                                            <p:cond delay="335"/>
                                          </p:stCondLst>
                                        </p:cTn>
                                        <p:tgtEl>
                                          <p:spTgt spid="44"/>
                                        </p:tgtEl>
                                      </p:cBhvr>
                                      <p:to x="100000" y="100000"/>
                                    </p:animScale>
                                    <p:animScale>
                                      <p:cBhvr>
                                        <p:cTn id="86" dur="7">
                                          <p:stCondLst>
                                            <p:cond delay="410"/>
                                          </p:stCondLst>
                                        </p:cTn>
                                        <p:tgtEl>
                                          <p:spTgt spid="44"/>
                                        </p:tgtEl>
                                      </p:cBhvr>
                                      <p:to x="100000" y="90000"/>
                                    </p:animScale>
                                    <p:animScale>
                                      <p:cBhvr>
                                        <p:cTn id="87" dur="41" decel="50000">
                                          <p:stCondLst>
                                            <p:cond delay="417"/>
                                          </p:stCondLst>
                                        </p:cTn>
                                        <p:tgtEl>
                                          <p:spTgt spid="44"/>
                                        </p:tgtEl>
                                      </p:cBhvr>
                                      <p:to x="100000" y="100000"/>
                                    </p:animScale>
                                    <p:animScale>
                                      <p:cBhvr>
                                        <p:cTn id="88" dur="7">
                                          <p:stCondLst>
                                            <p:cond delay="452"/>
                                          </p:stCondLst>
                                        </p:cTn>
                                        <p:tgtEl>
                                          <p:spTgt spid="44"/>
                                        </p:tgtEl>
                                      </p:cBhvr>
                                      <p:to x="100000" y="95000"/>
                                    </p:animScale>
                                    <p:animScale>
                                      <p:cBhvr>
                                        <p:cTn id="89" dur="41" decel="50000">
                                          <p:stCondLst>
                                            <p:cond delay="459"/>
                                          </p:stCondLst>
                                        </p:cTn>
                                        <p:tgtEl>
                                          <p:spTgt spid="44"/>
                                        </p:tgtEl>
                                      </p:cBhvr>
                                      <p:to x="100000" y="100000"/>
                                    </p:animScale>
                                  </p:childTnLst>
                                </p:cTn>
                              </p:par>
                            </p:childTnLst>
                          </p:cTn>
                        </p:par>
                        <p:par>
                          <p:cTn id="90" fill="hold">
                            <p:stCondLst>
                              <p:cond delay="3500"/>
                            </p:stCondLst>
                            <p:childTnLst>
                              <p:par>
                                <p:cTn id="91" presetID="26" presetClass="entr" presetSubtype="0" fill="hold" nodeType="after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down)">
                                      <p:cBhvr>
                                        <p:cTn id="93" dur="145">
                                          <p:stCondLst>
                                            <p:cond delay="0"/>
                                          </p:stCondLst>
                                        </p:cTn>
                                        <p:tgtEl>
                                          <p:spTgt spid="45"/>
                                        </p:tgtEl>
                                      </p:cBhvr>
                                    </p:animEffect>
                                    <p:anim calcmode="lin" valueType="num">
                                      <p:cBhvr>
                                        <p:cTn id="94" dur="456" tmFilter="0,0; 0.14,0.36; 0.43,0.73; 0.71,0.91; 1.0,1.0">
                                          <p:stCondLst>
                                            <p:cond delay="0"/>
                                          </p:stCondLst>
                                        </p:cTn>
                                        <p:tgtEl>
                                          <p:spTgt spid="45"/>
                                        </p:tgtEl>
                                        <p:attrNameLst>
                                          <p:attrName>ppt_x</p:attrName>
                                        </p:attrNameLst>
                                      </p:cBhvr>
                                      <p:tavLst>
                                        <p:tav tm="0">
                                          <p:val>
                                            <p:strVal val="#ppt_x-0.25"/>
                                          </p:val>
                                        </p:tav>
                                        <p:tav tm="100000">
                                          <p:val>
                                            <p:strVal val="#ppt_x"/>
                                          </p:val>
                                        </p:tav>
                                      </p:tavLst>
                                    </p:anim>
                                    <p:anim calcmode="lin" valueType="num">
                                      <p:cBhvr>
                                        <p:cTn id="95" dur="166" tmFilter="0.0,0.0; 0.25,0.07; 0.50,0.2; 0.75,0.467; 1.0,1.0">
                                          <p:stCondLst>
                                            <p:cond delay="0"/>
                                          </p:stCondLst>
                                        </p:cTn>
                                        <p:tgtEl>
                                          <p:spTgt spid="45"/>
                                        </p:tgtEl>
                                        <p:attrNameLst>
                                          <p:attrName>ppt_y</p:attrName>
                                        </p:attrNameLst>
                                      </p:cBhvr>
                                      <p:tavLst>
                                        <p:tav tm="0" fmla="#ppt_y-sin(pi*$)/3">
                                          <p:val>
                                            <p:fltVal val="0.5"/>
                                          </p:val>
                                        </p:tav>
                                        <p:tav tm="100000">
                                          <p:val>
                                            <p:fltVal val="1"/>
                                          </p:val>
                                        </p:tav>
                                      </p:tavLst>
                                    </p:anim>
                                    <p:anim calcmode="lin" valueType="num">
                                      <p:cBhvr>
                                        <p:cTn id="96" dur="166" tmFilter="0, 0; 0.125,0.2665; 0.25,0.4; 0.375,0.465; 0.5,0.5;  0.625,0.535; 0.75,0.6; 0.875,0.7335; 1,1">
                                          <p:stCondLst>
                                            <p:cond delay="166"/>
                                          </p:stCondLst>
                                        </p:cTn>
                                        <p:tgtEl>
                                          <p:spTgt spid="45"/>
                                        </p:tgtEl>
                                        <p:attrNameLst>
                                          <p:attrName>ppt_y</p:attrName>
                                        </p:attrNameLst>
                                      </p:cBhvr>
                                      <p:tavLst>
                                        <p:tav tm="0" fmla="#ppt_y-sin(pi*$)/9">
                                          <p:val>
                                            <p:fltVal val="0"/>
                                          </p:val>
                                        </p:tav>
                                        <p:tav tm="100000">
                                          <p:val>
                                            <p:fltVal val="1"/>
                                          </p:val>
                                        </p:tav>
                                      </p:tavLst>
                                    </p:anim>
                                    <p:anim calcmode="lin" valueType="num">
                                      <p:cBhvr>
                                        <p:cTn id="97" dur="83" tmFilter="0, 0; 0.125,0.2665; 0.25,0.4; 0.375,0.465; 0.5,0.5;  0.625,0.535; 0.75,0.6; 0.875,0.7335; 1,1">
                                          <p:stCondLst>
                                            <p:cond delay="331"/>
                                          </p:stCondLst>
                                        </p:cTn>
                                        <p:tgtEl>
                                          <p:spTgt spid="45"/>
                                        </p:tgtEl>
                                        <p:attrNameLst>
                                          <p:attrName>ppt_y</p:attrName>
                                        </p:attrNameLst>
                                      </p:cBhvr>
                                      <p:tavLst>
                                        <p:tav tm="0" fmla="#ppt_y-sin(pi*$)/27">
                                          <p:val>
                                            <p:fltVal val="0"/>
                                          </p:val>
                                        </p:tav>
                                        <p:tav tm="100000">
                                          <p:val>
                                            <p:fltVal val="1"/>
                                          </p:val>
                                        </p:tav>
                                      </p:tavLst>
                                    </p:anim>
                                    <p:anim calcmode="lin" valueType="num">
                                      <p:cBhvr>
                                        <p:cTn id="98" dur="41" tmFilter="0, 0; 0.125,0.2665; 0.25,0.4; 0.375,0.465; 0.5,0.5;  0.625,0.535; 0.75,0.6; 0.875,0.7335; 1,1">
                                          <p:stCondLst>
                                            <p:cond delay="414"/>
                                          </p:stCondLst>
                                        </p:cTn>
                                        <p:tgtEl>
                                          <p:spTgt spid="45"/>
                                        </p:tgtEl>
                                        <p:attrNameLst>
                                          <p:attrName>ppt_y</p:attrName>
                                        </p:attrNameLst>
                                      </p:cBhvr>
                                      <p:tavLst>
                                        <p:tav tm="0" fmla="#ppt_y-sin(pi*$)/81">
                                          <p:val>
                                            <p:fltVal val="0"/>
                                          </p:val>
                                        </p:tav>
                                        <p:tav tm="100000">
                                          <p:val>
                                            <p:fltVal val="1"/>
                                          </p:val>
                                        </p:tav>
                                      </p:tavLst>
                                    </p:anim>
                                    <p:animScale>
                                      <p:cBhvr>
                                        <p:cTn id="99" dur="7">
                                          <p:stCondLst>
                                            <p:cond delay="162"/>
                                          </p:stCondLst>
                                        </p:cTn>
                                        <p:tgtEl>
                                          <p:spTgt spid="45"/>
                                        </p:tgtEl>
                                      </p:cBhvr>
                                      <p:to x="100000" y="60000"/>
                                    </p:animScale>
                                    <p:animScale>
                                      <p:cBhvr>
                                        <p:cTn id="100" dur="41" decel="50000">
                                          <p:stCondLst>
                                            <p:cond delay="169"/>
                                          </p:stCondLst>
                                        </p:cTn>
                                        <p:tgtEl>
                                          <p:spTgt spid="45"/>
                                        </p:tgtEl>
                                      </p:cBhvr>
                                      <p:to x="100000" y="100000"/>
                                    </p:animScale>
                                    <p:animScale>
                                      <p:cBhvr>
                                        <p:cTn id="101" dur="7">
                                          <p:stCondLst>
                                            <p:cond delay="328"/>
                                          </p:stCondLst>
                                        </p:cTn>
                                        <p:tgtEl>
                                          <p:spTgt spid="45"/>
                                        </p:tgtEl>
                                      </p:cBhvr>
                                      <p:to x="100000" y="80000"/>
                                    </p:animScale>
                                    <p:animScale>
                                      <p:cBhvr>
                                        <p:cTn id="102" dur="41" decel="50000">
                                          <p:stCondLst>
                                            <p:cond delay="335"/>
                                          </p:stCondLst>
                                        </p:cTn>
                                        <p:tgtEl>
                                          <p:spTgt spid="45"/>
                                        </p:tgtEl>
                                      </p:cBhvr>
                                      <p:to x="100000" y="100000"/>
                                    </p:animScale>
                                    <p:animScale>
                                      <p:cBhvr>
                                        <p:cTn id="103" dur="7">
                                          <p:stCondLst>
                                            <p:cond delay="410"/>
                                          </p:stCondLst>
                                        </p:cTn>
                                        <p:tgtEl>
                                          <p:spTgt spid="45"/>
                                        </p:tgtEl>
                                      </p:cBhvr>
                                      <p:to x="100000" y="90000"/>
                                    </p:animScale>
                                    <p:animScale>
                                      <p:cBhvr>
                                        <p:cTn id="104" dur="41" decel="50000">
                                          <p:stCondLst>
                                            <p:cond delay="417"/>
                                          </p:stCondLst>
                                        </p:cTn>
                                        <p:tgtEl>
                                          <p:spTgt spid="45"/>
                                        </p:tgtEl>
                                      </p:cBhvr>
                                      <p:to x="100000" y="100000"/>
                                    </p:animScale>
                                    <p:animScale>
                                      <p:cBhvr>
                                        <p:cTn id="105" dur="7">
                                          <p:stCondLst>
                                            <p:cond delay="452"/>
                                          </p:stCondLst>
                                        </p:cTn>
                                        <p:tgtEl>
                                          <p:spTgt spid="45"/>
                                        </p:tgtEl>
                                      </p:cBhvr>
                                      <p:to x="100000" y="95000"/>
                                    </p:animScale>
                                    <p:animScale>
                                      <p:cBhvr>
                                        <p:cTn id="106" dur="41" decel="50000">
                                          <p:stCondLst>
                                            <p:cond delay="459"/>
                                          </p:stCondLst>
                                        </p:cTn>
                                        <p:tgtEl>
                                          <p:spTgt spid="45"/>
                                        </p:tgtEl>
                                      </p:cBhvr>
                                      <p:to x="100000" y="100000"/>
                                    </p:animScale>
                                  </p:childTnLst>
                                </p:cTn>
                              </p:par>
                            </p:childTnLst>
                          </p:cTn>
                        </p:par>
                        <p:par>
                          <p:cTn id="107" fill="hold">
                            <p:stCondLst>
                              <p:cond delay="4000"/>
                            </p:stCondLst>
                            <p:childTnLst>
                              <p:par>
                                <p:cTn id="108" presetID="26" presetClass="entr" presetSubtype="0" fill="hold" nodeType="afterEffect">
                                  <p:stCondLst>
                                    <p:cond delay="0"/>
                                  </p:stCondLst>
                                  <p:childTnLst>
                                    <p:set>
                                      <p:cBhvr>
                                        <p:cTn id="109" dur="1" fill="hold">
                                          <p:stCondLst>
                                            <p:cond delay="0"/>
                                          </p:stCondLst>
                                        </p:cTn>
                                        <p:tgtEl>
                                          <p:spTgt spid="46"/>
                                        </p:tgtEl>
                                        <p:attrNameLst>
                                          <p:attrName>style.visibility</p:attrName>
                                        </p:attrNameLst>
                                      </p:cBhvr>
                                      <p:to>
                                        <p:strVal val="visible"/>
                                      </p:to>
                                    </p:set>
                                    <p:animEffect transition="in" filter="wipe(down)">
                                      <p:cBhvr>
                                        <p:cTn id="110" dur="145">
                                          <p:stCondLst>
                                            <p:cond delay="0"/>
                                          </p:stCondLst>
                                        </p:cTn>
                                        <p:tgtEl>
                                          <p:spTgt spid="46"/>
                                        </p:tgtEl>
                                      </p:cBhvr>
                                    </p:animEffect>
                                    <p:anim calcmode="lin" valueType="num">
                                      <p:cBhvr>
                                        <p:cTn id="111" dur="456" tmFilter="0,0; 0.14,0.36; 0.43,0.73; 0.71,0.91; 1.0,1.0">
                                          <p:stCondLst>
                                            <p:cond delay="0"/>
                                          </p:stCondLst>
                                        </p:cTn>
                                        <p:tgtEl>
                                          <p:spTgt spid="46"/>
                                        </p:tgtEl>
                                        <p:attrNameLst>
                                          <p:attrName>ppt_x</p:attrName>
                                        </p:attrNameLst>
                                      </p:cBhvr>
                                      <p:tavLst>
                                        <p:tav tm="0">
                                          <p:val>
                                            <p:strVal val="#ppt_x-0.25"/>
                                          </p:val>
                                        </p:tav>
                                        <p:tav tm="100000">
                                          <p:val>
                                            <p:strVal val="#ppt_x"/>
                                          </p:val>
                                        </p:tav>
                                      </p:tavLst>
                                    </p:anim>
                                    <p:anim calcmode="lin" valueType="num">
                                      <p:cBhvr>
                                        <p:cTn id="112" dur="166" tmFilter="0.0,0.0; 0.25,0.07; 0.50,0.2; 0.75,0.467; 1.0,1.0">
                                          <p:stCondLst>
                                            <p:cond delay="0"/>
                                          </p:stCondLst>
                                        </p:cTn>
                                        <p:tgtEl>
                                          <p:spTgt spid="46"/>
                                        </p:tgtEl>
                                        <p:attrNameLst>
                                          <p:attrName>ppt_y</p:attrName>
                                        </p:attrNameLst>
                                      </p:cBhvr>
                                      <p:tavLst>
                                        <p:tav tm="0" fmla="#ppt_y-sin(pi*$)/3">
                                          <p:val>
                                            <p:fltVal val="0.5"/>
                                          </p:val>
                                        </p:tav>
                                        <p:tav tm="100000">
                                          <p:val>
                                            <p:fltVal val="1"/>
                                          </p:val>
                                        </p:tav>
                                      </p:tavLst>
                                    </p:anim>
                                    <p:anim calcmode="lin" valueType="num">
                                      <p:cBhvr>
                                        <p:cTn id="113" dur="166" tmFilter="0, 0; 0.125,0.2665; 0.25,0.4; 0.375,0.465; 0.5,0.5;  0.625,0.535; 0.75,0.6; 0.875,0.7335; 1,1">
                                          <p:stCondLst>
                                            <p:cond delay="166"/>
                                          </p:stCondLst>
                                        </p:cTn>
                                        <p:tgtEl>
                                          <p:spTgt spid="46"/>
                                        </p:tgtEl>
                                        <p:attrNameLst>
                                          <p:attrName>ppt_y</p:attrName>
                                        </p:attrNameLst>
                                      </p:cBhvr>
                                      <p:tavLst>
                                        <p:tav tm="0" fmla="#ppt_y-sin(pi*$)/9">
                                          <p:val>
                                            <p:fltVal val="0"/>
                                          </p:val>
                                        </p:tav>
                                        <p:tav tm="100000">
                                          <p:val>
                                            <p:fltVal val="1"/>
                                          </p:val>
                                        </p:tav>
                                      </p:tavLst>
                                    </p:anim>
                                    <p:anim calcmode="lin" valueType="num">
                                      <p:cBhvr>
                                        <p:cTn id="114" dur="83" tmFilter="0, 0; 0.125,0.2665; 0.25,0.4; 0.375,0.465; 0.5,0.5;  0.625,0.535; 0.75,0.6; 0.875,0.7335; 1,1">
                                          <p:stCondLst>
                                            <p:cond delay="331"/>
                                          </p:stCondLst>
                                        </p:cTn>
                                        <p:tgtEl>
                                          <p:spTgt spid="46"/>
                                        </p:tgtEl>
                                        <p:attrNameLst>
                                          <p:attrName>ppt_y</p:attrName>
                                        </p:attrNameLst>
                                      </p:cBhvr>
                                      <p:tavLst>
                                        <p:tav tm="0" fmla="#ppt_y-sin(pi*$)/27">
                                          <p:val>
                                            <p:fltVal val="0"/>
                                          </p:val>
                                        </p:tav>
                                        <p:tav tm="100000">
                                          <p:val>
                                            <p:fltVal val="1"/>
                                          </p:val>
                                        </p:tav>
                                      </p:tavLst>
                                    </p:anim>
                                    <p:anim calcmode="lin" valueType="num">
                                      <p:cBhvr>
                                        <p:cTn id="115" dur="41" tmFilter="0, 0; 0.125,0.2665; 0.25,0.4; 0.375,0.465; 0.5,0.5;  0.625,0.535; 0.75,0.6; 0.875,0.7335; 1,1">
                                          <p:stCondLst>
                                            <p:cond delay="414"/>
                                          </p:stCondLst>
                                        </p:cTn>
                                        <p:tgtEl>
                                          <p:spTgt spid="46"/>
                                        </p:tgtEl>
                                        <p:attrNameLst>
                                          <p:attrName>ppt_y</p:attrName>
                                        </p:attrNameLst>
                                      </p:cBhvr>
                                      <p:tavLst>
                                        <p:tav tm="0" fmla="#ppt_y-sin(pi*$)/81">
                                          <p:val>
                                            <p:fltVal val="0"/>
                                          </p:val>
                                        </p:tav>
                                        <p:tav tm="100000">
                                          <p:val>
                                            <p:fltVal val="1"/>
                                          </p:val>
                                        </p:tav>
                                      </p:tavLst>
                                    </p:anim>
                                    <p:animScale>
                                      <p:cBhvr>
                                        <p:cTn id="116" dur="7">
                                          <p:stCondLst>
                                            <p:cond delay="162"/>
                                          </p:stCondLst>
                                        </p:cTn>
                                        <p:tgtEl>
                                          <p:spTgt spid="46"/>
                                        </p:tgtEl>
                                      </p:cBhvr>
                                      <p:to x="100000" y="60000"/>
                                    </p:animScale>
                                    <p:animScale>
                                      <p:cBhvr>
                                        <p:cTn id="117" dur="41" decel="50000">
                                          <p:stCondLst>
                                            <p:cond delay="169"/>
                                          </p:stCondLst>
                                        </p:cTn>
                                        <p:tgtEl>
                                          <p:spTgt spid="46"/>
                                        </p:tgtEl>
                                      </p:cBhvr>
                                      <p:to x="100000" y="100000"/>
                                    </p:animScale>
                                    <p:animScale>
                                      <p:cBhvr>
                                        <p:cTn id="118" dur="7">
                                          <p:stCondLst>
                                            <p:cond delay="328"/>
                                          </p:stCondLst>
                                        </p:cTn>
                                        <p:tgtEl>
                                          <p:spTgt spid="46"/>
                                        </p:tgtEl>
                                      </p:cBhvr>
                                      <p:to x="100000" y="80000"/>
                                    </p:animScale>
                                    <p:animScale>
                                      <p:cBhvr>
                                        <p:cTn id="119" dur="41" decel="50000">
                                          <p:stCondLst>
                                            <p:cond delay="335"/>
                                          </p:stCondLst>
                                        </p:cTn>
                                        <p:tgtEl>
                                          <p:spTgt spid="46"/>
                                        </p:tgtEl>
                                      </p:cBhvr>
                                      <p:to x="100000" y="100000"/>
                                    </p:animScale>
                                    <p:animScale>
                                      <p:cBhvr>
                                        <p:cTn id="120" dur="7">
                                          <p:stCondLst>
                                            <p:cond delay="410"/>
                                          </p:stCondLst>
                                        </p:cTn>
                                        <p:tgtEl>
                                          <p:spTgt spid="46"/>
                                        </p:tgtEl>
                                      </p:cBhvr>
                                      <p:to x="100000" y="90000"/>
                                    </p:animScale>
                                    <p:animScale>
                                      <p:cBhvr>
                                        <p:cTn id="121" dur="41" decel="50000">
                                          <p:stCondLst>
                                            <p:cond delay="417"/>
                                          </p:stCondLst>
                                        </p:cTn>
                                        <p:tgtEl>
                                          <p:spTgt spid="46"/>
                                        </p:tgtEl>
                                      </p:cBhvr>
                                      <p:to x="100000" y="100000"/>
                                    </p:animScale>
                                    <p:animScale>
                                      <p:cBhvr>
                                        <p:cTn id="122" dur="7">
                                          <p:stCondLst>
                                            <p:cond delay="452"/>
                                          </p:stCondLst>
                                        </p:cTn>
                                        <p:tgtEl>
                                          <p:spTgt spid="46"/>
                                        </p:tgtEl>
                                      </p:cBhvr>
                                      <p:to x="100000" y="95000"/>
                                    </p:animScale>
                                    <p:animScale>
                                      <p:cBhvr>
                                        <p:cTn id="123" dur="41" decel="50000">
                                          <p:stCondLst>
                                            <p:cond delay="459"/>
                                          </p:stCondLst>
                                        </p:cTn>
                                        <p:tgtEl>
                                          <p:spTgt spid="46"/>
                                        </p:tgtEl>
                                      </p:cBhvr>
                                      <p:to x="100000" y="100000"/>
                                    </p:animScale>
                                  </p:childTnLst>
                                </p:cTn>
                              </p:par>
                            </p:childTnLst>
                          </p:cTn>
                        </p:par>
                        <p:par>
                          <p:cTn id="124" fill="hold">
                            <p:stCondLst>
                              <p:cond delay="4500"/>
                            </p:stCondLst>
                            <p:childTnLst>
                              <p:par>
                                <p:cTn id="125" presetID="26" presetClass="entr" presetSubtype="0" fill="hold" nodeType="afterEffect">
                                  <p:stCondLst>
                                    <p:cond delay="0"/>
                                  </p:stCondLst>
                                  <p:childTnLst>
                                    <p:set>
                                      <p:cBhvr>
                                        <p:cTn id="126" dur="1" fill="hold">
                                          <p:stCondLst>
                                            <p:cond delay="0"/>
                                          </p:stCondLst>
                                        </p:cTn>
                                        <p:tgtEl>
                                          <p:spTgt spid="47"/>
                                        </p:tgtEl>
                                        <p:attrNameLst>
                                          <p:attrName>style.visibility</p:attrName>
                                        </p:attrNameLst>
                                      </p:cBhvr>
                                      <p:to>
                                        <p:strVal val="visible"/>
                                      </p:to>
                                    </p:set>
                                    <p:animEffect transition="in" filter="wipe(down)">
                                      <p:cBhvr>
                                        <p:cTn id="127" dur="145">
                                          <p:stCondLst>
                                            <p:cond delay="0"/>
                                          </p:stCondLst>
                                        </p:cTn>
                                        <p:tgtEl>
                                          <p:spTgt spid="47"/>
                                        </p:tgtEl>
                                      </p:cBhvr>
                                    </p:animEffect>
                                    <p:anim calcmode="lin" valueType="num">
                                      <p:cBhvr>
                                        <p:cTn id="128" dur="456" tmFilter="0,0; 0.14,0.36; 0.43,0.73; 0.71,0.91; 1.0,1.0">
                                          <p:stCondLst>
                                            <p:cond delay="0"/>
                                          </p:stCondLst>
                                        </p:cTn>
                                        <p:tgtEl>
                                          <p:spTgt spid="47"/>
                                        </p:tgtEl>
                                        <p:attrNameLst>
                                          <p:attrName>ppt_x</p:attrName>
                                        </p:attrNameLst>
                                      </p:cBhvr>
                                      <p:tavLst>
                                        <p:tav tm="0">
                                          <p:val>
                                            <p:strVal val="#ppt_x-0.25"/>
                                          </p:val>
                                        </p:tav>
                                        <p:tav tm="100000">
                                          <p:val>
                                            <p:strVal val="#ppt_x"/>
                                          </p:val>
                                        </p:tav>
                                      </p:tavLst>
                                    </p:anim>
                                    <p:anim calcmode="lin" valueType="num">
                                      <p:cBhvr>
                                        <p:cTn id="129" dur="166" tmFilter="0.0,0.0; 0.25,0.07; 0.50,0.2; 0.75,0.467; 1.0,1.0">
                                          <p:stCondLst>
                                            <p:cond delay="0"/>
                                          </p:stCondLst>
                                        </p:cTn>
                                        <p:tgtEl>
                                          <p:spTgt spid="47"/>
                                        </p:tgtEl>
                                        <p:attrNameLst>
                                          <p:attrName>ppt_y</p:attrName>
                                        </p:attrNameLst>
                                      </p:cBhvr>
                                      <p:tavLst>
                                        <p:tav tm="0" fmla="#ppt_y-sin(pi*$)/3">
                                          <p:val>
                                            <p:fltVal val="0.5"/>
                                          </p:val>
                                        </p:tav>
                                        <p:tav tm="100000">
                                          <p:val>
                                            <p:fltVal val="1"/>
                                          </p:val>
                                        </p:tav>
                                      </p:tavLst>
                                    </p:anim>
                                    <p:anim calcmode="lin" valueType="num">
                                      <p:cBhvr>
                                        <p:cTn id="130" dur="166" tmFilter="0, 0; 0.125,0.2665; 0.25,0.4; 0.375,0.465; 0.5,0.5;  0.625,0.535; 0.75,0.6; 0.875,0.7335; 1,1">
                                          <p:stCondLst>
                                            <p:cond delay="166"/>
                                          </p:stCondLst>
                                        </p:cTn>
                                        <p:tgtEl>
                                          <p:spTgt spid="47"/>
                                        </p:tgtEl>
                                        <p:attrNameLst>
                                          <p:attrName>ppt_y</p:attrName>
                                        </p:attrNameLst>
                                      </p:cBhvr>
                                      <p:tavLst>
                                        <p:tav tm="0" fmla="#ppt_y-sin(pi*$)/9">
                                          <p:val>
                                            <p:fltVal val="0"/>
                                          </p:val>
                                        </p:tav>
                                        <p:tav tm="100000">
                                          <p:val>
                                            <p:fltVal val="1"/>
                                          </p:val>
                                        </p:tav>
                                      </p:tavLst>
                                    </p:anim>
                                    <p:anim calcmode="lin" valueType="num">
                                      <p:cBhvr>
                                        <p:cTn id="131" dur="83" tmFilter="0, 0; 0.125,0.2665; 0.25,0.4; 0.375,0.465; 0.5,0.5;  0.625,0.535; 0.75,0.6; 0.875,0.7335; 1,1">
                                          <p:stCondLst>
                                            <p:cond delay="331"/>
                                          </p:stCondLst>
                                        </p:cTn>
                                        <p:tgtEl>
                                          <p:spTgt spid="47"/>
                                        </p:tgtEl>
                                        <p:attrNameLst>
                                          <p:attrName>ppt_y</p:attrName>
                                        </p:attrNameLst>
                                      </p:cBhvr>
                                      <p:tavLst>
                                        <p:tav tm="0" fmla="#ppt_y-sin(pi*$)/27">
                                          <p:val>
                                            <p:fltVal val="0"/>
                                          </p:val>
                                        </p:tav>
                                        <p:tav tm="100000">
                                          <p:val>
                                            <p:fltVal val="1"/>
                                          </p:val>
                                        </p:tav>
                                      </p:tavLst>
                                    </p:anim>
                                    <p:anim calcmode="lin" valueType="num">
                                      <p:cBhvr>
                                        <p:cTn id="132" dur="41" tmFilter="0, 0; 0.125,0.2665; 0.25,0.4; 0.375,0.465; 0.5,0.5;  0.625,0.535; 0.75,0.6; 0.875,0.7335; 1,1">
                                          <p:stCondLst>
                                            <p:cond delay="414"/>
                                          </p:stCondLst>
                                        </p:cTn>
                                        <p:tgtEl>
                                          <p:spTgt spid="47"/>
                                        </p:tgtEl>
                                        <p:attrNameLst>
                                          <p:attrName>ppt_y</p:attrName>
                                        </p:attrNameLst>
                                      </p:cBhvr>
                                      <p:tavLst>
                                        <p:tav tm="0" fmla="#ppt_y-sin(pi*$)/81">
                                          <p:val>
                                            <p:fltVal val="0"/>
                                          </p:val>
                                        </p:tav>
                                        <p:tav tm="100000">
                                          <p:val>
                                            <p:fltVal val="1"/>
                                          </p:val>
                                        </p:tav>
                                      </p:tavLst>
                                    </p:anim>
                                    <p:animScale>
                                      <p:cBhvr>
                                        <p:cTn id="133" dur="7">
                                          <p:stCondLst>
                                            <p:cond delay="162"/>
                                          </p:stCondLst>
                                        </p:cTn>
                                        <p:tgtEl>
                                          <p:spTgt spid="47"/>
                                        </p:tgtEl>
                                      </p:cBhvr>
                                      <p:to x="100000" y="60000"/>
                                    </p:animScale>
                                    <p:animScale>
                                      <p:cBhvr>
                                        <p:cTn id="134" dur="41" decel="50000">
                                          <p:stCondLst>
                                            <p:cond delay="169"/>
                                          </p:stCondLst>
                                        </p:cTn>
                                        <p:tgtEl>
                                          <p:spTgt spid="47"/>
                                        </p:tgtEl>
                                      </p:cBhvr>
                                      <p:to x="100000" y="100000"/>
                                    </p:animScale>
                                    <p:animScale>
                                      <p:cBhvr>
                                        <p:cTn id="135" dur="7">
                                          <p:stCondLst>
                                            <p:cond delay="328"/>
                                          </p:stCondLst>
                                        </p:cTn>
                                        <p:tgtEl>
                                          <p:spTgt spid="47"/>
                                        </p:tgtEl>
                                      </p:cBhvr>
                                      <p:to x="100000" y="80000"/>
                                    </p:animScale>
                                    <p:animScale>
                                      <p:cBhvr>
                                        <p:cTn id="136" dur="41" decel="50000">
                                          <p:stCondLst>
                                            <p:cond delay="335"/>
                                          </p:stCondLst>
                                        </p:cTn>
                                        <p:tgtEl>
                                          <p:spTgt spid="47"/>
                                        </p:tgtEl>
                                      </p:cBhvr>
                                      <p:to x="100000" y="100000"/>
                                    </p:animScale>
                                    <p:animScale>
                                      <p:cBhvr>
                                        <p:cTn id="137" dur="7">
                                          <p:stCondLst>
                                            <p:cond delay="410"/>
                                          </p:stCondLst>
                                        </p:cTn>
                                        <p:tgtEl>
                                          <p:spTgt spid="47"/>
                                        </p:tgtEl>
                                      </p:cBhvr>
                                      <p:to x="100000" y="90000"/>
                                    </p:animScale>
                                    <p:animScale>
                                      <p:cBhvr>
                                        <p:cTn id="138" dur="41" decel="50000">
                                          <p:stCondLst>
                                            <p:cond delay="417"/>
                                          </p:stCondLst>
                                        </p:cTn>
                                        <p:tgtEl>
                                          <p:spTgt spid="47"/>
                                        </p:tgtEl>
                                      </p:cBhvr>
                                      <p:to x="100000" y="100000"/>
                                    </p:animScale>
                                    <p:animScale>
                                      <p:cBhvr>
                                        <p:cTn id="139" dur="7">
                                          <p:stCondLst>
                                            <p:cond delay="452"/>
                                          </p:stCondLst>
                                        </p:cTn>
                                        <p:tgtEl>
                                          <p:spTgt spid="47"/>
                                        </p:tgtEl>
                                      </p:cBhvr>
                                      <p:to x="100000" y="95000"/>
                                    </p:animScale>
                                    <p:animScale>
                                      <p:cBhvr>
                                        <p:cTn id="140" dur="41" decel="50000">
                                          <p:stCondLst>
                                            <p:cond delay="459"/>
                                          </p:stCondLst>
                                        </p:cTn>
                                        <p:tgtEl>
                                          <p:spTgt spid="47"/>
                                        </p:tgtEl>
                                      </p:cBhvr>
                                      <p:to x="100000" y="100000"/>
                                    </p:animScale>
                                  </p:childTnLst>
                                </p:cTn>
                              </p:par>
                            </p:childTnLst>
                          </p:cTn>
                        </p:par>
                        <p:par>
                          <p:cTn id="141" fill="hold">
                            <p:stCondLst>
                              <p:cond delay="5000"/>
                            </p:stCondLst>
                            <p:childTnLst>
                              <p:par>
                                <p:cTn id="142" presetID="26" presetClass="entr" presetSubtype="0" fill="hold" nodeType="after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wipe(down)">
                                      <p:cBhvr>
                                        <p:cTn id="144" dur="145">
                                          <p:stCondLst>
                                            <p:cond delay="0"/>
                                          </p:stCondLst>
                                        </p:cTn>
                                        <p:tgtEl>
                                          <p:spTgt spid="48"/>
                                        </p:tgtEl>
                                      </p:cBhvr>
                                    </p:animEffect>
                                    <p:anim calcmode="lin" valueType="num">
                                      <p:cBhvr>
                                        <p:cTn id="145" dur="456" tmFilter="0,0; 0.14,0.36; 0.43,0.73; 0.71,0.91; 1.0,1.0">
                                          <p:stCondLst>
                                            <p:cond delay="0"/>
                                          </p:stCondLst>
                                        </p:cTn>
                                        <p:tgtEl>
                                          <p:spTgt spid="48"/>
                                        </p:tgtEl>
                                        <p:attrNameLst>
                                          <p:attrName>ppt_x</p:attrName>
                                        </p:attrNameLst>
                                      </p:cBhvr>
                                      <p:tavLst>
                                        <p:tav tm="0">
                                          <p:val>
                                            <p:strVal val="#ppt_x-0.25"/>
                                          </p:val>
                                        </p:tav>
                                        <p:tav tm="100000">
                                          <p:val>
                                            <p:strVal val="#ppt_x"/>
                                          </p:val>
                                        </p:tav>
                                      </p:tavLst>
                                    </p:anim>
                                    <p:anim calcmode="lin" valueType="num">
                                      <p:cBhvr>
                                        <p:cTn id="146" dur="166" tmFilter="0.0,0.0; 0.25,0.07; 0.50,0.2; 0.75,0.467; 1.0,1.0">
                                          <p:stCondLst>
                                            <p:cond delay="0"/>
                                          </p:stCondLst>
                                        </p:cTn>
                                        <p:tgtEl>
                                          <p:spTgt spid="48"/>
                                        </p:tgtEl>
                                        <p:attrNameLst>
                                          <p:attrName>ppt_y</p:attrName>
                                        </p:attrNameLst>
                                      </p:cBhvr>
                                      <p:tavLst>
                                        <p:tav tm="0" fmla="#ppt_y-sin(pi*$)/3">
                                          <p:val>
                                            <p:fltVal val="0.5"/>
                                          </p:val>
                                        </p:tav>
                                        <p:tav tm="100000">
                                          <p:val>
                                            <p:fltVal val="1"/>
                                          </p:val>
                                        </p:tav>
                                      </p:tavLst>
                                    </p:anim>
                                    <p:anim calcmode="lin" valueType="num">
                                      <p:cBhvr>
                                        <p:cTn id="147" dur="166" tmFilter="0, 0; 0.125,0.2665; 0.25,0.4; 0.375,0.465; 0.5,0.5;  0.625,0.535; 0.75,0.6; 0.875,0.7335; 1,1">
                                          <p:stCondLst>
                                            <p:cond delay="166"/>
                                          </p:stCondLst>
                                        </p:cTn>
                                        <p:tgtEl>
                                          <p:spTgt spid="48"/>
                                        </p:tgtEl>
                                        <p:attrNameLst>
                                          <p:attrName>ppt_y</p:attrName>
                                        </p:attrNameLst>
                                      </p:cBhvr>
                                      <p:tavLst>
                                        <p:tav tm="0" fmla="#ppt_y-sin(pi*$)/9">
                                          <p:val>
                                            <p:fltVal val="0"/>
                                          </p:val>
                                        </p:tav>
                                        <p:tav tm="100000">
                                          <p:val>
                                            <p:fltVal val="1"/>
                                          </p:val>
                                        </p:tav>
                                      </p:tavLst>
                                    </p:anim>
                                    <p:anim calcmode="lin" valueType="num">
                                      <p:cBhvr>
                                        <p:cTn id="148" dur="83" tmFilter="0, 0; 0.125,0.2665; 0.25,0.4; 0.375,0.465; 0.5,0.5;  0.625,0.535; 0.75,0.6; 0.875,0.7335; 1,1">
                                          <p:stCondLst>
                                            <p:cond delay="331"/>
                                          </p:stCondLst>
                                        </p:cTn>
                                        <p:tgtEl>
                                          <p:spTgt spid="48"/>
                                        </p:tgtEl>
                                        <p:attrNameLst>
                                          <p:attrName>ppt_y</p:attrName>
                                        </p:attrNameLst>
                                      </p:cBhvr>
                                      <p:tavLst>
                                        <p:tav tm="0" fmla="#ppt_y-sin(pi*$)/27">
                                          <p:val>
                                            <p:fltVal val="0"/>
                                          </p:val>
                                        </p:tav>
                                        <p:tav tm="100000">
                                          <p:val>
                                            <p:fltVal val="1"/>
                                          </p:val>
                                        </p:tav>
                                      </p:tavLst>
                                    </p:anim>
                                    <p:anim calcmode="lin" valueType="num">
                                      <p:cBhvr>
                                        <p:cTn id="149" dur="41" tmFilter="0, 0; 0.125,0.2665; 0.25,0.4; 0.375,0.465; 0.5,0.5;  0.625,0.535; 0.75,0.6; 0.875,0.7335; 1,1">
                                          <p:stCondLst>
                                            <p:cond delay="414"/>
                                          </p:stCondLst>
                                        </p:cTn>
                                        <p:tgtEl>
                                          <p:spTgt spid="48"/>
                                        </p:tgtEl>
                                        <p:attrNameLst>
                                          <p:attrName>ppt_y</p:attrName>
                                        </p:attrNameLst>
                                      </p:cBhvr>
                                      <p:tavLst>
                                        <p:tav tm="0" fmla="#ppt_y-sin(pi*$)/81">
                                          <p:val>
                                            <p:fltVal val="0"/>
                                          </p:val>
                                        </p:tav>
                                        <p:tav tm="100000">
                                          <p:val>
                                            <p:fltVal val="1"/>
                                          </p:val>
                                        </p:tav>
                                      </p:tavLst>
                                    </p:anim>
                                    <p:animScale>
                                      <p:cBhvr>
                                        <p:cTn id="150" dur="7">
                                          <p:stCondLst>
                                            <p:cond delay="162"/>
                                          </p:stCondLst>
                                        </p:cTn>
                                        <p:tgtEl>
                                          <p:spTgt spid="48"/>
                                        </p:tgtEl>
                                      </p:cBhvr>
                                      <p:to x="100000" y="60000"/>
                                    </p:animScale>
                                    <p:animScale>
                                      <p:cBhvr>
                                        <p:cTn id="151" dur="41" decel="50000">
                                          <p:stCondLst>
                                            <p:cond delay="169"/>
                                          </p:stCondLst>
                                        </p:cTn>
                                        <p:tgtEl>
                                          <p:spTgt spid="48"/>
                                        </p:tgtEl>
                                      </p:cBhvr>
                                      <p:to x="100000" y="100000"/>
                                    </p:animScale>
                                    <p:animScale>
                                      <p:cBhvr>
                                        <p:cTn id="152" dur="7">
                                          <p:stCondLst>
                                            <p:cond delay="328"/>
                                          </p:stCondLst>
                                        </p:cTn>
                                        <p:tgtEl>
                                          <p:spTgt spid="48"/>
                                        </p:tgtEl>
                                      </p:cBhvr>
                                      <p:to x="100000" y="80000"/>
                                    </p:animScale>
                                    <p:animScale>
                                      <p:cBhvr>
                                        <p:cTn id="153" dur="41" decel="50000">
                                          <p:stCondLst>
                                            <p:cond delay="335"/>
                                          </p:stCondLst>
                                        </p:cTn>
                                        <p:tgtEl>
                                          <p:spTgt spid="48"/>
                                        </p:tgtEl>
                                      </p:cBhvr>
                                      <p:to x="100000" y="100000"/>
                                    </p:animScale>
                                    <p:animScale>
                                      <p:cBhvr>
                                        <p:cTn id="154" dur="7">
                                          <p:stCondLst>
                                            <p:cond delay="410"/>
                                          </p:stCondLst>
                                        </p:cTn>
                                        <p:tgtEl>
                                          <p:spTgt spid="48"/>
                                        </p:tgtEl>
                                      </p:cBhvr>
                                      <p:to x="100000" y="90000"/>
                                    </p:animScale>
                                    <p:animScale>
                                      <p:cBhvr>
                                        <p:cTn id="155" dur="41" decel="50000">
                                          <p:stCondLst>
                                            <p:cond delay="417"/>
                                          </p:stCondLst>
                                        </p:cTn>
                                        <p:tgtEl>
                                          <p:spTgt spid="48"/>
                                        </p:tgtEl>
                                      </p:cBhvr>
                                      <p:to x="100000" y="100000"/>
                                    </p:animScale>
                                    <p:animScale>
                                      <p:cBhvr>
                                        <p:cTn id="156" dur="7">
                                          <p:stCondLst>
                                            <p:cond delay="452"/>
                                          </p:stCondLst>
                                        </p:cTn>
                                        <p:tgtEl>
                                          <p:spTgt spid="48"/>
                                        </p:tgtEl>
                                      </p:cBhvr>
                                      <p:to x="100000" y="95000"/>
                                    </p:animScale>
                                    <p:animScale>
                                      <p:cBhvr>
                                        <p:cTn id="157" dur="41" decel="50000">
                                          <p:stCondLst>
                                            <p:cond delay="459"/>
                                          </p:stCondLst>
                                        </p:cTn>
                                        <p:tgtEl>
                                          <p:spTgt spid="48"/>
                                        </p:tgtEl>
                                      </p:cBhvr>
                                      <p:to x="100000" y="100000"/>
                                    </p:animScale>
                                  </p:childTnLst>
                                </p:cTn>
                              </p:par>
                            </p:childTnLst>
                          </p:cTn>
                        </p:par>
                        <p:par>
                          <p:cTn id="158" fill="hold">
                            <p:stCondLst>
                              <p:cond delay="5500"/>
                            </p:stCondLst>
                            <p:childTnLst>
                              <p:par>
                                <p:cTn id="159" presetID="26" presetClass="entr" presetSubtype="0" fill="hold" nodeType="afterEffect">
                                  <p:stCondLst>
                                    <p:cond delay="0"/>
                                  </p:stCondLst>
                                  <p:childTnLst>
                                    <p:set>
                                      <p:cBhvr>
                                        <p:cTn id="160" dur="1" fill="hold">
                                          <p:stCondLst>
                                            <p:cond delay="0"/>
                                          </p:stCondLst>
                                        </p:cTn>
                                        <p:tgtEl>
                                          <p:spTgt spid="49"/>
                                        </p:tgtEl>
                                        <p:attrNameLst>
                                          <p:attrName>style.visibility</p:attrName>
                                        </p:attrNameLst>
                                      </p:cBhvr>
                                      <p:to>
                                        <p:strVal val="visible"/>
                                      </p:to>
                                    </p:set>
                                    <p:animEffect transition="in" filter="wipe(down)">
                                      <p:cBhvr>
                                        <p:cTn id="161" dur="145">
                                          <p:stCondLst>
                                            <p:cond delay="0"/>
                                          </p:stCondLst>
                                        </p:cTn>
                                        <p:tgtEl>
                                          <p:spTgt spid="49"/>
                                        </p:tgtEl>
                                      </p:cBhvr>
                                    </p:animEffect>
                                    <p:anim calcmode="lin" valueType="num">
                                      <p:cBhvr>
                                        <p:cTn id="162" dur="456" tmFilter="0,0; 0.14,0.36; 0.43,0.73; 0.71,0.91; 1.0,1.0">
                                          <p:stCondLst>
                                            <p:cond delay="0"/>
                                          </p:stCondLst>
                                        </p:cTn>
                                        <p:tgtEl>
                                          <p:spTgt spid="49"/>
                                        </p:tgtEl>
                                        <p:attrNameLst>
                                          <p:attrName>ppt_x</p:attrName>
                                        </p:attrNameLst>
                                      </p:cBhvr>
                                      <p:tavLst>
                                        <p:tav tm="0">
                                          <p:val>
                                            <p:strVal val="#ppt_x-0.25"/>
                                          </p:val>
                                        </p:tav>
                                        <p:tav tm="100000">
                                          <p:val>
                                            <p:strVal val="#ppt_x"/>
                                          </p:val>
                                        </p:tav>
                                      </p:tavLst>
                                    </p:anim>
                                    <p:anim calcmode="lin" valueType="num">
                                      <p:cBhvr>
                                        <p:cTn id="163" dur="166" tmFilter="0.0,0.0; 0.25,0.07; 0.50,0.2; 0.75,0.467; 1.0,1.0">
                                          <p:stCondLst>
                                            <p:cond delay="0"/>
                                          </p:stCondLst>
                                        </p:cTn>
                                        <p:tgtEl>
                                          <p:spTgt spid="49"/>
                                        </p:tgtEl>
                                        <p:attrNameLst>
                                          <p:attrName>ppt_y</p:attrName>
                                        </p:attrNameLst>
                                      </p:cBhvr>
                                      <p:tavLst>
                                        <p:tav tm="0" fmla="#ppt_y-sin(pi*$)/3">
                                          <p:val>
                                            <p:fltVal val="0.5"/>
                                          </p:val>
                                        </p:tav>
                                        <p:tav tm="100000">
                                          <p:val>
                                            <p:fltVal val="1"/>
                                          </p:val>
                                        </p:tav>
                                      </p:tavLst>
                                    </p:anim>
                                    <p:anim calcmode="lin" valueType="num">
                                      <p:cBhvr>
                                        <p:cTn id="164" dur="166" tmFilter="0, 0; 0.125,0.2665; 0.25,0.4; 0.375,0.465; 0.5,0.5;  0.625,0.535; 0.75,0.6; 0.875,0.7335; 1,1">
                                          <p:stCondLst>
                                            <p:cond delay="166"/>
                                          </p:stCondLst>
                                        </p:cTn>
                                        <p:tgtEl>
                                          <p:spTgt spid="49"/>
                                        </p:tgtEl>
                                        <p:attrNameLst>
                                          <p:attrName>ppt_y</p:attrName>
                                        </p:attrNameLst>
                                      </p:cBhvr>
                                      <p:tavLst>
                                        <p:tav tm="0" fmla="#ppt_y-sin(pi*$)/9">
                                          <p:val>
                                            <p:fltVal val="0"/>
                                          </p:val>
                                        </p:tav>
                                        <p:tav tm="100000">
                                          <p:val>
                                            <p:fltVal val="1"/>
                                          </p:val>
                                        </p:tav>
                                      </p:tavLst>
                                    </p:anim>
                                    <p:anim calcmode="lin" valueType="num">
                                      <p:cBhvr>
                                        <p:cTn id="165" dur="83" tmFilter="0, 0; 0.125,0.2665; 0.25,0.4; 0.375,0.465; 0.5,0.5;  0.625,0.535; 0.75,0.6; 0.875,0.7335; 1,1">
                                          <p:stCondLst>
                                            <p:cond delay="331"/>
                                          </p:stCondLst>
                                        </p:cTn>
                                        <p:tgtEl>
                                          <p:spTgt spid="49"/>
                                        </p:tgtEl>
                                        <p:attrNameLst>
                                          <p:attrName>ppt_y</p:attrName>
                                        </p:attrNameLst>
                                      </p:cBhvr>
                                      <p:tavLst>
                                        <p:tav tm="0" fmla="#ppt_y-sin(pi*$)/27">
                                          <p:val>
                                            <p:fltVal val="0"/>
                                          </p:val>
                                        </p:tav>
                                        <p:tav tm="100000">
                                          <p:val>
                                            <p:fltVal val="1"/>
                                          </p:val>
                                        </p:tav>
                                      </p:tavLst>
                                    </p:anim>
                                    <p:anim calcmode="lin" valueType="num">
                                      <p:cBhvr>
                                        <p:cTn id="166" dur="41" tmFilter="0, 0; 0.125,0.2665; 0.25,0.4; 0.375,0.465; 0.5,0.5;  0.625,0.535; 0.75,0.6; 0.875,0.7335; 1,1">
                                          <p:stCondLst>
                                            <p:cond delay="414"/>
                                          </p:stCondLst>
                                        </p:cTn>
                                        <p:tgtEl>
                                          <p:spTgt spid="49"/>
                                        </p:tgtEl>
                                        <p:attrNameLst>
                                          <p:attrName>ppt_y</p:attrName>
                                        </p:attrNameLst>
                                      </p:cBhvr>
                                      <p:tavLst>
                                        <p:tav tm="0" fmla="#ppt_y-sin(pi*$)/81">
                                          <p:val>
                                            <p:fltVal val="0"/>
                                          </p:val>
                                        </p:tav>
                                        <p:tav tm="100000">
                                          <p:val>
                                            <p:fltVal val="1"/>
                                          </p:val>
                                        </p:tav>
                                      </p:tavLst>
                                    </p:anim>
                                    <p:animScale>
                                      <p:cBhvr>
                                        <p:cTn id="167" dur="7">
                                          <p:stCondLst>
                                            <p:cond delay="162"/>
                                          </p:stCondLst>
                                        </p:cTn>
                                        <p:tgtEl>
                                          <p:spTgt spid="49"/>
                                        </p:tgtEl>
                                      </p:cBhvr>
                                      <p:to x="100000" y="60000"/>
                                    </p:animScale>
                                    <p:animScale>
                                      <p:cBhvr>
                                        <p:cTn id="168" dur="41" decel="50000">
                                          <p:stCondLst>
                                            <p:cond delay="169"/>
                                          </p:stCondLst>
                                        </p:cTn>
                                        <p:tgtEl>
                                          <p:spTgt spid="49"/>
                                        </p:tgtEl>
                                      </p:cBhvr>
                                      <p:to x="100000" y="100000"/>
                                    </p:animScale>
                                    <p:animScale>
                                      <p:cBhvr>
                                        <p:cTn id="169" dur="7">
                                          <p:stCondLst>
                                            <p:cond delay="328"/>
                                          </p:stCondLst>
                                        </p:cTn>
                                        <p:tgtEl>
                                          <p:spTgt spid="49"/>
                                        </p:tgtEl>
                                      </p:cBhvr>
                                      <p:to x="100000" y="80000"/>
                                    </p:animScale>
                                    <p:animScale>
                                      <p:cBhvr>
                                        <p:cTn id="170" dur="41" decel="50000">
                                          <p:stCondLst>
                                            <p:cond delay="335"/>
                                          </p:stCondLst>
                                        </p:cTn>
                                        <p:tgtEl>
                                          <p:spTgt spid="49"/>
                                        </p:tgtEl>
                                      </p:cBhvr>
                                      <p:to x="100000" y="100000"/>
                                    </p:animScale>
                                    <p:animScale>
                                      <p:cBhvr>
                                        <p:cTn id="171" dur="7">
                                          <p:stCondLst>
                                            <p:cond delay="410"/>
                                          </p:stCondLst>
                                        </p:cTn>
                                        <p:tgtEl>
                                          <p:spTgt spid="49"/>
                                        </p:tgtEl>
                                      </p:cBhvr>
                                      <p:to x="100000" y="90000"/>
                                    </p:animScale>
                                    <p:animScale>
                                      <p:cBhvr>
                                        <p:cTn id="172" dur="41" decel="50000">
                                          <p:stCondLst>
                                            <p:cond delay="417"/>
                                          </p:stCondLst>
                                        </p:cTn>
                                        <p:tgtEl>
                                          <p:spTgt spid="49"/>
                                        </p:tgtEl>
                                      </p:cBhvr>
                                      <p:to x="100000" y="100000"/>
                                    </p:animScale>
                                    <p:animScale>
                                      <p:cBhvr>
                                        <p:cTn id="173" dur="7">
                                          <p:stCondLst>
                                            <p:cond delay="452"/>
                                          </p:stCondLst>
                                        </p:cTn>
                                        <p:tgtEl>
                                          <p:spTgt spid="49"/>
                                        </p:tgtEl>
                                      </p:cBhvr>
                                      <p:to x="100000" y="95000"/>
                                    </p:animScale>
                                    <p:animScale>
                                      <p:cBhvr>
                                        <p:cTn id="174" dur="41" decel="50000">
                                          <p:stCondLst>
                                            <p:cond delay="459"/>
                                          </p:stCondLst>
                                        </p:cTn>
                                        <p:tgtEl>
                                          <p:spTgt spid="49"/>
                                        </p:tgtEl>
                                      </p:cBhvr>
                                      <p:to x="100000" y="100000"/>
                                    </p:animScale>
                                  </p:childTnLst>
                                </p:cTn>
                              </p:par>
                            </p:childTnLst>
                          </p:cTn>
                        </p:par>
                        <p:par>
                          <p:cTn id="175" fill="hold">
                            <p:stCondLst>
                              <p:cond delay="6000"/>
                            </p:stCondLst>
                            <p:childTnLst>
                              <p:par>
                                <p:cTn id="176" presetID="26" presetClass="entr" presetSubtype="0" fill="hold" nodeType="afterEffect">
                                  <p:stCondLst>
                                    <p:cond delay="0"/>
                                  </p:stCondLst>
                                  <p:childTnLst>
                                    <p:set>
                                      <p:cBhvr>
                                        <p:cTn id="177" dur="1" fill="hold">
                                          <p:stCondLst>
                                            <p:cond delay="0"/>
                                          </p:stCondLst>
                                        </p:cTn>
                                        <p:tgtEl>
                                          <p:spTgt spid="50"/>
                                        </p:tgtEl>
                                        <p:attrNameLst>
                                          <p:attrName>style.visibility</p:attrName>
                                        </p:attrNameLst>
                                      </p:cBhvr>
                                      <p:to>
                                        <p:strVal val="visible"/>
                                      </p:to>
                                    </p:set>
                                    <p:animEffect transition="in" filter="wipe(down)">
                                      <p:cBhvr>
                                        <p:cTn id="178" dur="145">
                                          <p:stCondLst>
                                            <p:cond delay="0"/>
                                          </p:stCondLst>
                                        </p:cTn>
                                        <p:tgtEl>
                                          <p:spTgt spid="50"/>
                                        </p:tgtEl>
                                      </p:cBhvr>
                                    </p:animEffect>
                                    <p:anim calcmode="lin" valueType="num">
                                      <p:cBhvr>
                                        <p:cTn id="179" dur="456" tmFilter="0,0; 0.14,0.36; 0.43,0.73; 0.71,0.91; 1.0,1.0">
                                          <p:stCondLst>
                                            <p:cond delay="0"/>
                                          </p:stCondLst>
                                        </p:cTn>
                                        <p:tgtEl>
                                          <p:spTgt spid="50"/>
                                        </p:tgtEl>
                                        <p:attrNameLst>
                                          <p:attrName>ppt_x</p:attrName>
                                        </p:attrNameLst>
                                      </p:cBhvr>
                                      <p:tavLst>
                                        <p:tav tm="0">
                                          <p:val>
                                            <p:strVal val="#ppt_x-0.25"/>
                                          </p:val>
                                        </p:tav>
                                        <p:tav tm="100000">
                                          <p:val>
                                            <p:strVal val="#ppt_x"/>
                                          </p:val>
                                        </p:tav>
                                      </p:tavLst>
                                    </p:anim>
                                    <p:anim calcmode="lin" valueType="num">
                                      <p:cBhvr>
                                        <p:cTn id="180" dur="166" tmFilter="0.0,0.0; 0.25,0.07; 0.50,0.2; 0.75,0.467; 1.0,1.0">
                                          <p:stCondLst>
                                            <p:cond delay="0"/>
                                          </p:stCondLst>
                                        </p:cTn>
                                        <p:tgtEl>
                                          <p:spTgt spid="50"/>
                                        </p:tgtEl>
                                        <p:attrNameLst>
                                          <p:attrName>ppt_y</p:attrName>
                                        </p:attrNameLst>
                                      </p:cBhvr>
                                      <p:tavLst>
                                        <p:tav tm="0" fmla="#ppt_y-sin(pi*$)/3">
                                          <p:val>
                                            <p:fltVal val="0.5"/>
                                          </p:val>
                                        </p:tav>
                                        <p:tav tm="100000">
                                          <p:val>
                                            <p:fltVal val="1"/>
                                          </p:val>
                                        </p:tav>
                                      </p:tavLst>
                                    </p:anim>
                                    <p:anim calcmode="lin" valueType="num">
                                      <p:cBhvr>
                                        <p:cTn id="181" dur="166" tmFilter="0, 0; 0.125,0.2665; 0.25,0.4; 0.375,0.465; 0.5,0.5;  0.625,0.535; 0.75,0.6; 0.875,0.7335; 1,1">
                                          <p:stCondLst>
                                            <p:cond delay="166"/>
                                          </p:stCondLst>
                                        </p:cTn>
                                        <p:tgtEl>
                                          <p:spTgt spid="50"/>
                                        </p:tgtEl>
                                        <p:attrNameLst>
                                          <p:attrName>ppt_y</p:attrName>
                                        </p:attrNameLst>
                                      </p:cBhvr>
                                      <p:tavLst>
                                        <p:tav tm="0" fmla="#ppt_y-sin(pi*$)/9">
                                          <p:val>
                                            <p:fltVal val="0"/>
                                          </p:val>
                                        </p:tav>
                                        <p:tav tm="100000">
                                          <p:val>
                                            <p:fltVal val="1"/>
                                          </p:val>
                                        </p:tav>
                                      </p:tavLst>
                                    </p:anim>
                                    <p:anim calcmode="lin" valueType="num">
                                      <p:cBhvr>
                                        <p:cTn id="182" dur="83" tmFilter="0, 0; 0.125,0.2665; 0.25,0.4; 0.375,0.465; 0.5,0.5;  0.625,0.535; 0.75,0.6; 0.875,0.7335; 1,1">
                                          <p:stCondLst>
                                            <p:cond delay="331"/>
                                          </p:stCondLst>
                                        </p:cTn>
                                        <p:tgtEl>
                                          <p:spTgt spid="50"/>
                                        </p:tgtEl>
                                        <p:attrNameLst>
                                          <p:attrName>ppt_y</p:attrName>
                                        </p:attrNameLst>
                                      </p:cBhvr>
                                      <p:tavLst>
                                        <p:tav tm="0" fmla="#ppt_y-sin(pi*$)/27">
                                          <p:val>
                                            <p:fltVal val="0"/>
                                          </p:val>
                                        </p:tav>
                                        <p:tav tm="100000">
                                          <p:val>
                                            <p:fltVal val="1"/>
                                          </p:val>
                                        </p:tav>
                                      </p:tavLst>
                                    </p:anim>
                                    <p:anim calcmode="lin" valueType="num">
                                      <p:cBhvr>
                                        <p:cTn id="183" dur="41" tmFilter="0, 0; 0.125,0.2665; 0.25,0.4; 0.375,0.465; 0.5,0.5;  0.625,0.535; 0.75,0.6; 0.875,0.7335; 1,1">
                                          <p:stCondLst>
                                            <p:cond delay="414"/>
                                          </p:stCondLst>
                                        </p:cTn>
                                        <p:tgtEl>
                                          <p:spTgt spid="50"/>
                                        </p:tgtEl>
                                        <p:attrNameLst>
                                          <p:attrName>ppt_y</p:attrName>
                                        </p:attrNameLst>
                                      </p:cBhvr>
                                      <p:tavLst>
                                        <p:tav tm="0" fmla="#ppt_y-sin(pi*$)/81">
                                          <p:val>
                                            <p:fltVal val="0"/>
                                          </p:val>
                                        </p:tav>
                                        <p:tav tm="100000">
                                          <p:val>
                                            <p:fltVal val="1"/>
                                          </p:val>
                                        </p:tav>
                                      </p:tavLst>
                                    </p:anim>
                                    <p:animScale>
                                      <p:cBhvr>
                                        <p:cTn id="184" dur="7">
                                          <p:stCondLst>
                                            <p:cond delay="162"/>
                                          </p:stCondLst>
                                        </p:cTn>
                                        <p:tgtEl>
                                          <p:spTgt spid="50"/>
                                        </p:tgtEl>
                                      </p:cBhvr>
                                      <p:to x="100000" y="60000"/>
                                    </p:animScale>
                                    <p:animScale>
                                      <p:cBhvr>
                                        <p:cTn id="185" dur="41" decel="50000">
                                          <p:stCondLst>
                                            <p:cond delay="169"/>
                                          </p:stCondLst>
                                        </p:cTn>
                                        <p:tgtEl>
                                          <p:spTgt spid="50"/>
                                        </p:tgtEl>
                                      </p:cBhvr>
                                      <p:to x="100000" y="100000"/>
                                    </p:animScale>
                                    <p:animScale>
                                      <p:cBhvr>
                                        <p:cTn id="186" dur="7">
                                          <p:stCondLst>
                                            <p:cond delay="328"/>
                                          </p:stCondLst>
                                        </p:cTn>
                                        <p:tgtEl>
                                          <p:spTgt spid="50"/>
                                        </p:tgtEl>
                                      </p:cBhvr>
                                      <p:to x="100000" y="80000"/>
                                    </p:animScale>
                                    <p:animScale>
                                      <p:cBhvr>
                                        <p:cTn id="187" dur="41" decel="50000">
                                          <p:stCondLst>
                                            <p:cond delay="335"/>
                                          </p:stCondLst>
                                        </p:cTn>
                                        <p:tgtEl>
                                          <p:spTgt spid="50"/>
                                        </p:tgtEl>
                                      </p:cBhvr>
                                      <p:to x="100000" y="100000"/>
                                    </p:animScale>
                                    <p:animScale>
                                      <p:cBhvr>
                                        <p:cTn id="188" dur="7">
                                          <p:stCondLst>
                                            <p:cond delay="410"/>
                                          </p:stCondLst>
                                        </p:cTn>
                                        <p:tgtEl>
                                          <p:spTgt spid="50"/>
                                        </p:tgtEl>
                                      </p:cBhvr>
                                      <p:to x="100000" y="90000"/>
                                    </p:animScale>
                                    <p:animScale>
                                      <p:cBhvr>
                                        <p:cTn id="189" dur="41" decel="50000">
                                          <p:stCondLst>
                                            <p:cond delay="417"/>
                                          </p:stCondLst>
                                        </p:cTn>
                                        <p:tgtEl>
                                          <p:spTgt spid="50"/>
                                        </p:tgtEl>
                                      </p:cBhvr>
                                      <p:to x="100000" y="100000"/>
                                    </p:animScale>
                                    <p:animScale>
                                      <p:cBhvr>
                                        <p:cTn id="190" dur="7">
                                          <p:stCondLst>
                                            <p:cond delay="452"/>
                                          </p:stCondLst>
                                        </p:cTn>
                                        <p:tgtEl>
                                          <p:spTgt spid="50"/>
                                        </p:tgtEl>
                                      </p:cBhvr>
                                      <p:to x="100000" y="95000"/>
                                    </p:animScale>
                                    <p:animScale>
                                      <p:cBhvr>
                                        <p:cTn id="191" dur="41" decel="50000">
                                          <p:stCondLst>
                                            <p:cond delay="459"/>
                                          </p:stCondLst>
                                        </p:cTn>
                                        <p:tgtEl>
                                          <p:spTgt spid="50"/>
                                        </p:tgtEl>
                                      </p:cBhvr>
                                      <p:to x="100000" y="100000"/>
                                    </p:animScale>
                                  </p:childTnLst>
                                </p:cTn>
                              </p:par>
                            </p:childTnLst>
                          </p:cTn>
                        </p:par>
                        <p:par>
                          <p:cTn id="192" fill="hold">
                            <p:stCondLst>
                              <p:cond delay="6500"/>
                            </p:stCondLst>
                            <p:childTnLst>
                              <p:par>
                                <p:cTn id="193" presetID="26" presetClass="entr" presetSubtype="0" fill="hold" nodeType="afterEffect">
                                  <p:stCondLst>
                                    <p:cond delay="0"/>
                                  </p:stCondLst>
                                  <p:childTnLst>
                                    <p:set>
                                      <p:cBhvr>
                                        <p:cTn id="194" dur="1" fill="hold">
                                          <p:stCondLst>
                                            <p:cond delay="0"/>
                                          </p:stCondLst>
                                        </p:cTn>
                                        <p:tgtEl>
                                          <p:spTgt spid="51"/>
                                        </p:tgtEl>
                                        <p:attrNameLst>
                                          <p:attrName>style.visibility</p:attrName>
                                        </p:attrNameLst>
                                      </p:cBhvr>
                                      <p:to>
                                        <p:strVal val="visible"/>
                                      </p:to>
                                    </p:set>
                                    <p:animEffect transition="in" filter="wipe(down)">
                                      <p:cBhvr>
                                        <p:cTn id="195" dur="145">
                                          <p:stCondLst>
                                            <p:cond delay="0"/>
                                          </p:stCondLst>
                                        </p:cTn>
                                        <p:tgtEl>
                                          <p:spTgt spid="51"/>
                                        </p:tgtEl>
                                      </p:cBhvr>
                                    </p:animEffect>
                                    <p:anim calcmode="lin" valueType="num">
                                      <p:cBhvr>
                                        <p:cTn id="196" dur="456" tmFilter="0,0; 0.14,0.36; 0.43,0.73; 0.71,0.91; 1.0,1.0">
                                          <p:stCondLst>
                                            <p:cond delay="0"/>
                                          </p:stCondLst>
                                        </p:cTn>
                                        <p:tgtEl>
                                          <p:spTgt spid="51"/>
                                        </p:tgtEl>
                                        <p:attrNameLst>
                                          <p:attrName>ppt_x</p:attrName>
                                        </p:attrNameLst>
                                      </p:cBhvr>
                                      <p:tavLst>
                                        <p:tav tm="0">
                                          <p:val>
                                            <p:strVal val="#ppt_x-0.25"/>
                                          </p:val>
                                        </p:tav>
                                        <p:tav tm="100000">
                                          <p:val>
                                            <p:strVal val="#ppt_x"/>
                                          </p:val>
                                        </p:tav>
                                      </p:tavLst>
                                    </p:anim>
                                    <p:anim calcmode="lin" valueType="num">
                                      <p:cBhvr>
                                        <p:cTn id="197" dur="166" tmFilter="0.0,0.0; 0.25,0.07; 0.50,0.2; 0.75,0.467; 1.0,1.0">
                                          <p:stCondLst>
                                            <p:cond delay="0"/>
                                          </p:stCondLst>
                                        </p:cTn>
                                        <p:tgtEl>
                                          <p:spTgt spid="51"/>
                                        </p:tgtEl>
                                        <p:attrNameLst>
                                          <p:attrName>ppt_y</p:attrName>
                                        </p:attrNameLst>
                                      </p:cBhvr>
                                      <p:tavLst>
                                        <p:tav tm="0" fmla="#ppt_y-sin(pi*$)/3">
                                          <p:val>
                                            <p:fltVal val="0.5"/>
                                          </p:val>
                                        </p:tav>
                                        <p:tav tm="100000">
                                          <p:val>
                                            <p:fltVal val="1"/>
                                          </p:val>
                                        </p:tav>
                                      </p:tavLst>
                                    </p:anim>
                                    <p:anim calcmode="lin" valueType="num">
                                      <p:cBhvr>
                                        <p:cTn id="198" dur="166" tmFilter="0, 0; 0.125,0.2665; 0.25,0.4; 0.375,0.465; 0.5,0.5;  0.625,0.535; 0.75,0.6; 0.875,0.7335; 1,1">
                                          <p:stCondLst>
                                            <p:cond delay="166"/>
                                          </p:stCondLst>
                                        </p:cTn>
                                        <p:tgtEl>
                                          <p:spTgt spid="51"/>
                                        </p:tgtEl>
                                        <p:attrNameLst>
                                          <p:attrName>ppt_y</p:attrName>
                                        </p:attrNameLst>
                                      </p:cBhvr>
                                      <p:tavLst>
                                        <p:tav tm="0" fmla="#ppt_y-sin(pi*$)/9">
                                          <p:val>
                                            <p:fltVal val="0"/>
                                          </p:val>
                                        </p:tav>
                                        <p:tav tm="100000">
                                          <p:val>
                                            <p:fltVal val="1"/>
                                          </p:val>
                                        </p:tav>
                                      </p:tavLst>
                                    </p:anim>
                                    <p:anim calcmode="lin" valueType="num">
                                      <p:cBhvr>
                                        <p:cTn id="199" dur="83" tmFilter="0, 0; 0.125,0.2665; 0.25,0.4; 0.375,0.465; 0.5,0.5;  0.625,0.535; 0.75,0.6; 0.875,0.7335; 1,1">
                                          <p:stCondLst>
                                            <p:cond delay="331"/>
                                          </p:stCondLst>
                                        </p:cTn>
                                        <p:tgtEl>
                                          <p:spTgt spid="51"/>
                                        </p:tgtEl>
                                        <p:attrNameLst>
                                          <p:attrName>ppt_y</p:attrName>
                                        </p:attrNameLst>
                                      </p:cBhvr>
                                      <p:tavLst>
                                        <p:tav tm="0" fmla="#ppt_y-sin(pi*$)/27">
                                          <p:val>
                                            <p:fltVal val="0"/>
                                          </p:val>
                                        </p:tav>
                                        <p:tav tm="100000">
                                          <p:val>
                                            <p:fltVal val="1"/>
                                          </p:val>
                                        </p:tav>
                                      </p:tavLst>
                                    </p:anim>
                                    <p:anim calcmode="lin" valueType="num">
                                      <p:cBhvr>
                                        <p:cTn id="200" dur="41" tmFilter="0, 0; 0.125,0.2665; 0.25,0.4; 0.375,0.465; 0.5,0.5;  0.625,0.535; 0.75,0.6; 0.875,0.7335; 1,1">
                                          <p:stCondLst>
                                            <p:cond delay="414"/>
                                          </p:stCondLst>
                                        </p:cTn>
                                        <p:tgtEl>
                                          <p:spTgt spid="51"/>
                                        </p:tgtEl>
                                        <p:attrNameLst>
                                          <p:attrName>ppt_y</p:attrName>
                                        </p:attrNameLst>
                                      </p:cBhvr>
                                      <p:tavLst>
                                        <p:tav tm="0" fmla="#ppt_y-sin(pi*$)/81">
                                          <p:val>
                                            <p:fltVal val="0"/>
                                          </p:val>
                                        </p:tav>
                                        <p:tav tm="100000">
                                          <p:val>
                                            <p:fltVal val="1"/>
                                          </p:val>
                                        </p:tav>
                                      </p:tavLst>
                                    </p:anim>
                                    <p:animScale>
                                      <p:cBhvr>
                                        <p:cTn id="201" dur="7">
                                          <p:stCondLst>
                                            <p:cond delay="162"/>
                                          </p:stCondLst>
                                        </p:cTn>
                                        <p:tgtEl>
                                          <p:spTgt spid="51"/>
                                        </p:tgtEl>
                                      </p:cBhvr>
                                      <p:to x="100000" y="60000"/>
                                    </p:animScale>
                                    <p:animScale>
                                      <p:cBhvr>
                                        <p:cTn id="202" dur="41" decel="50000">
                                          <p:stCondLst>
                                            <p:cond delay="169"/>
                                          </p:stCondLst>
                                        </p:cTn>
                                        <p:tgtEl>
                                          <p:spTgt spid="51"/>
                                        </p:tgtEl>
                                      </p:cBhvr>
                                      <p:to x="100000" y="100000"/>
                                    </p:animScale>
                                    <p:animScale>
                                      <p:cBhvr>
                                        <p:cTn id="203" dur="7">
                                          <p:stCondLst>
                                            <p:cond delay="328"/>
                                          </p:stCondLst>
                                        </p:cTn>
                                        <p:tgtEl>
                                          <p:spTgt spid="51"/>
                                        </p:tgtEl>
                                      </p:cBhvr>
                                      <p:to x="100000" y="80000"/>
                                    </p:animScale>
                                    <p:animScale>
                                      <p:cBhvr>
                                        <p:cTn id="204" dur="41" decel="50000">
                                          <p:stCondLst>
                                            <p:cond delay="335"/>
                                          </p:stCondLst>
                                        </p:cTn>
                                        <p:tgtEl>
                                          <p:spTgt spid="51"/>
                                        </p:tgtEl>
                                      </p:cBhvr>
                                      <p:to x="100000" y="100000"/>
                                    </p:animScale>
                                    <p:animScale>
                                      <p:cBhvr>
                                        <p:cTn id="205" dur="7">
                                          <p:stCondLst>
                                            <p:cond delay="410"/>
                                          </p:stCondLst>
                                        </p:cTn>
                                        <p:tgtEl>
                                          <p:spTgt spid="51"/>
                                        </p:tgtEl>
                                      </p:cBhvr>
                                      <p:to x="100000" y="90000"/>
                                    </p:animScale>
                                    <p:animScale>
                                      <p:cBhvr>
                                        <p:cTn id="206" dur="41" decel="50000">
                                          <p:stCondLst>
                                            <p:cond delay="417"/>
                                          </p:stCondLst>
                                        </p:cTn>
                                        <p:tgtEl>
                                          <p:spTgt spid="51"/>
                                        </p:tgtEl>
                                      </p:cBhvr>
                                      <p:to x="100000" y="100000"/>
                                    </p:animScale>
                                    <p:animScale>
                                      <p:cBhvr>
                                        <p:cTn id="207" dur="7">
                                          <p:stCondLst>
                                            <p:cond delay="452"/>
                                          </p:stCondLst>
                                        </p:cTn>
                                        <p:tgtEl>
                                          <p:spTgt spid="51"/>
                                        </p:tgtEl>
                                      </p:cBhvr>
                                      <p:to x="100000" y="95000"/>
                                    </p:animScale>
                                    <p:animScale>
                                      <p:cBhvr>
                                        <p:cTn id="208" dur="41" decel="50000">
                                          <p:stCondLst>
                                            <p:cond delay="459"/>
                                          </p:stCondLst>
                                        </p:cTn>
                                        <p:tgtEl>
                                          <p:spTgt spid="51"/>
                                        </p:tgtEl>
                                      </p:cBhvr>
                                      <p:to x="100000" y="100000"/>
                                    </p:animScale>
                                  </p:childTnLst>
                                </p:cTn>
                              </p:par>
                            </p:childTnLst>
                          </p:cTn>
                        </p:par>
                        <p:par>
                          <p:cTn id="209" fill="hold">
                            <p:stCondLst>
                              <p:cond delay="7000"/>
                            </p:stCondLst>
                            <p:childTnLst>
                              <p:par>
                                <p:cTn id="210" presetID="26" presetClass="entr" presetSubtype="0" fill="hold" nodeType="afterEffect">
                                  <p:stCondLst>
                                    <p:cond delay="0"/>
                                  </p:stCondLst>
                                  <p:childTnLst>
                                    <p:set>
                                      <p:cBhvr>
                                        <p:cTn id="211" dur="1" fill="hold">
                                          <p:stCondLst>
                                            <p:cond delay="0"/>
                                          </p:stCondLst>
                                        </p:cTn>
                                        <p:tgtEl>
                                          <p:spTgt spid="52"/>
                                        </p:tgtEl>
                                        <p:attrNameLst>
                                          <p:attrName>style.visibility</p:attrName>
                                        </p:attrNameLst>
                                      </p:cBhvr>
                                      <p:to>
                                        <p:strVal val="visible"/>
                                      </p:to>
                                    </p:set>
                                    <p:animEffect transition="in" filter="wipe(down)">
                                      <p:cBhvr>
                                        <p:cTn id="212" dur="145">
                                          <p:stCondLst>
                                            <p:cond delay="0"/>
                                          </p:stCondLst>
                                        </p:cTn>
                                        <p:tgtEl>
                                          <p:spTgt spid="52"/>
                                        </p:tgtEl>
                                      </p:cBhvr>
                                    </p:animEffect>
                                    <p:anim calcmode="lin" valueType="num">
                                      <p:cBhvr>
                                        <p:cTn id="213" dur="456"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214" dur="166"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215" dur="166" tmFilter="0, 0; 0.125,0.2665; 0.25,0.4; 0.375,0.465; 0.5,0.5;  0.625,0.535; 0.75,0.6; 0.875,0.7335; 1,1">
                                          <p:stCondLst>
                                            <p:cond delay="166"/>
                                          </p:stCondLst>
                                        </p:cTn>
                                        <p:tgtEl>
                                          <p:spTgt spid="52"/>
                                        </p:tgtEl>
                                        <p:attrNameLst>
                                          <p:attrName>ppt_y</p:attrName>
                                        </p:attrNameLst>
                                      </p:cBhvr>
                                      <p:tavLst>
                                        <p:tav tm="0" fmla="#ppt_y-sin(pi*$)/9">
                                          <p:val>
                                            <p:fltVal val="0"/>
                                          </p:val>
                                        </p:tav>
                                        <p:tav tm="100000">
                                          <p:val>
                                            <p:fltVal val="1"/>
                                          </p:val>
                                        </p:tav>
                                      </p:tavLst>
                                    </p:anim>
                                    <p:anim calcmode="lin" valueType="num">
                                      <p:cBhvr>
                                        <p:cTn id="216" dur="83" tmFilter="0, 0; 0.125,0.2665; 0.25,0.4; 0.375,0.465; 0.5,0.5;  0.625,0.535; 0.75,0.6; 0.875,0.7335; 1,1">
                                          <p:stCondLst>
                                            <p:cond delay="331"/>
                                          </p:stCondLst>
                                        </p:cTn>
                                        <p:tgtEl>
                                          <p:spTgt spid="52"/>
                                        </p:tgtEl>
                                        <p:attrNameLst>
                                          <p:attrName>ppt_y</p:attrName>
                                        </p:attrNameLst>
                                      </p:cBhvr>
                                      <p:tavLst>
                                        <p:tav tm="0" fmla="#ppt_y-sin(pi*$)/27">
                                          <p:val>
                                            <p:fltVal val="0"/>
                                          </p:val>
                                        </p:tav>
                                        <p:tav tm="100000">
                                          <p:val>
                                            <p:fltVal val="1"/>
                                          </p:val>
                                        </p:tav>
                                      </p:tavLst>
                                    </p:anim>
                                    <p:anim calcmode="lin" valueType="num">
                                      <p:cBhvr>
                                        <p:cTn id="217" dur="41" tmFilter="0, 0; 0.125,0.2665; 0.25,0.4; 0.375,0.465; 0.5,0.5;  0.625,0.535; 0.75,0.6; 0.875,0.7335; 1,1">
                                          <p:stCondLst>
                                            <p:cond delay="414"/>
                                          </p:stCondLst>
                                        </p:cTn>
                                        <p:tgtEl>
                                          <p:spTgt spid="52"/>
                                        </p:tgtEl>
                                        <p:attrNameLst>
                                          <p:attrName>ppt_y</p:attrName>
                                        </p:attrNameLst>
                                      </p:cBhvr>
                                      <p:tavLst>
                                        <p:tav tm="0" fmla="#ppt_y-sin(pi*$)/81">
                                          <p:val>
                                            <p:fltVal val="0"/>
                                          </p:val>
                                        </p:tav>
                                        <p:tav tm="100000">
                                          <p:val>
                                            <p:fltVal val="1"/>
                                          </p:val>
                                        </p:tav>
                                      </p:tavLst>
                                    </p:anim>
                                    <p:animScale>
                                      <p:cBhvr>
                                        <p:cTn id="218" dur="7">
                                          <p:stCondLst>
                                            <p:cond delay="162"/>
                                          </p:stCondLst>
                                        </p:cTn>
                                        <p:tgtEl>
                                          <p:spTgt spid="52"/>
                                        </p:tgtEl>
                                      </p:cBhvr>
                                      <p:to x="100000" y="60000"/>
                                    </p:animScale>
                                    <p:animScale>
                                      <p:cBhvr>
                                        <p:cTn id="219" dur="41" decel="50000">
                                          <p:stCondLst>
                                            <p:cond delay="169"/>
                                          </p:stCondLst>
                                        </p:cTn>
                                        <p:tgtEl>
                                          <p:spTgt spid="52"/>
                                        </p:tgtEl>
                                      </p:cBhvr>
                                      <p:to x="100000" y="100000"/>
                                    </p:animScale>
                                    <p:animScale>
                                      <p:cBhvr>
                                        <p:cTn id="220" dur="7">
                                          <p:stCondLst>
                                            <p:cond delay="328"/>
                                          </p:stCondLst>
                                        </p:cTn>
                                        <p:tgtEl>
                                          <p:spTgt spid="52"/>
                                        </p:tgtEl>
                                      </p:cBhvr>
                                      <p:to x="100000" y="80000"/>
                                    </p:animScale>
                                    <p:animScale>
                                      <p:cBhvr>
                                        <p:cTn id="221" dur="41" decel="50000">
                                          <p:stCondLst>
                                            <p:cond delay="335"/>
                                          </p:stCondLst>
                                        </p:cTn>
                                        <p:tgtEl>
                                          <p:spTgt spid="52"/>
                                        </p:tgtEl>
                                      </p:cBhvr>
                                      <p:to x="100000" y="100000"/>
                                    </p:animScale>
                                    <p:animScale>
                                      <p:cBhvr>
                                        <p:cTn id="222" dur="7">
                                          <p:stCondLst>
                                            <p:cond delay="410"/>
                                          </p:stCondLst>
                                        </p:cTn>
                                        <p:tgtEl>
                                          <p:spTgt spid="52"/>
                                        </p:tgtEl>
                                      </p:cBhvr>
                                      <p:to x="100000" y="90000"/>
                                    </p:animScale>
                                    <p:animScale>
                                      <p:cBhvr>
                                        <p:cTn id="223" dur="41" decel="50000">
                                          <p:stCondLst>
                                            <p:cond delay="417"/>
                                          </p:stCondLst>
                                        </p:cTn>
                                        <p:tgtEl>
                                          <p:spTgt spid="52"/>
                                        </p:tgtEl>
                                      </p:cBhvr>
                                      <p:to x="100000" y="100000"/>
                                    </p:animScale>
                                    <p:animScale>
                                      <p:cBhvr>
                                        <p:cTn id="224" dur="7">
                                          <p:stCondLst>
                                            <p:cond delay="452"/>
                                          </p:stCondLst>
                                        </p:cTn>
                                        <p:tgtEl>
                                          <p:spTgt spid="52"/>
                                        </p:tgtEl>
                                      </p:cBhvr>
                                      <p:to x="100000" y="95000"/>
                                    </p:animScale>
                                    <p:animScale>
                                      <p:cBhvr>
                                        <p:cTn id="225" dur="41" decel="50000">
                                          <p:stCondLst>
                                            <p:cond delay="459"/>
                                          </p:stCondLst>
                                        </p:cTn>
                                        <p:tgtEl>
                                          <p:spTgt spid="52"/>
                                        </p:tgtEl>
                                      </p:cBhvr>
                                      <p:to x="100000" y="100000"/>
                                    </p:animScale>
                                  </p:childTnLst>
                                </p:cTn>
                              </p:par>
                            </p:childTnLst>
                          </p:cTn>
                        </p:par>
                      </p:childTnLst>
                    </p:cTn>
                  </p:par>
                  <p:par>
                    <p:cTn id="226" fill="hold">
                      <p:stCondLst>
                        <p:cond delay="indefinite"/>
                      </p:stCondLst>
                      <p:childTnLst>
                        <p:par>
                          <p:cTn id="227" fill="hold">
                            <p:stCondLst>
                              <p:cond delay="0"/>
                            </p:stCondLst>
                            <p:childTnLst>
                              <p:par>
                                <p:cTn id="228" presetID="2" presetClass="entr" presetSubtype="1" fill="hold" grpId="0" nodeType="clickEffect">
                                  <p:stCondLst>
                                    <p:cond delay="0"/>
                                  </p:stCondLst>
                                  <p:childTnLst>
                                    <p:set>
                                      <p:cBhvr>
                                        <p:cTn id="229" dur="1" fill="hold">
                                          <p:stCondLst>
                                            <p:cond delay="0"/>
                                          </p:stCondLst>
                                        </p:cTn>
                                        <p:tgtEl>
                                          <p:spTgt spid="18"/>
                                        </p:tgtEl>
                                        <p:attrNameLst>
                                          <p:attrName>style.visibility</p:attrName>
                                        </p:attrNameLst>
                                      </p:cBhvr>
                                      <p:to>
                                        <p:strVal val="visible"/>
                                      </p:to>
                                    </p:set>
                                    <p:anim calcmode="lin" valueType="num">
                                      <p:cBhvr additive="base">
                                        <p:cTn id="230" dur="500" fill="hold"/>
                                        <p:tgtEl>
                                          <p:spTgt spid="18"/>
                                        </p:tgtEl>
                                        <p:attrNameLst>
                                          <p:attrName>ppt_x</p:attrName>
                                        </p:attrNameLst>
                                      </p:cBhvr>
                                      <p:tavLst>
                                        <p:tav tm="0">
                                          <p:val>
                                            <p:strVal val="#ppt_x"/>
                                          </p:val>
                                        </p:tav>
                                        <p:tav tm="100000">
                                          <p:val>
                                            <p:strVal val="#ppt_x"/>
                                          </p:val>
                                        </p:tav>
                                      </p:tavLst>
                                    </p:anim>
                                    <p:anim calcmode="lin" valueType="num">
                                      <p:cBhvr additive="base">
                                        <p:cTn id="231"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7"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1989010" y="87015"/>
            <a:ext cx="8213980" cy="461665"/>
          </a:xfrm>
          <a:prstGeom prst="rect">
            <a:avLst/>
          </a:prstGeom>
          <a:noFill/>
        </p:spPr>
        <p:txBody>
          <a:bodyPr wrap="none" lIns="91440" tIns="45720" rIns="91440" bIns="45720">
            <a:spAutoFit/>
          </a:bodyPr>
          <a:lstStyle/>
          <a:p>
            <a:pPr algn="ctr"/>
            <a:r>
              <a:rPr lang="tr-TR" sz="2400" b="1" dirty="0">
                <a:ln w="6600">
                  <a:solidFill>
                    <a:schemeClr val="accent2"/>
                  </a:solidFill>
                  <a:prstDash val="solid"/>
                </a:ln>
                <a:solidFill>
                  <a:srgbClr val="FFFFFF"/>
                </a:solidFill>
                <a:effectLst>
                  <a:outerShdw dist="38100" dir="2700000" algn="tl" rotWithShape="0">
                    <a:schemeClr val="accent2"/>
                  </a:outerShdw>
                </a:effectLst>
              </a:rPr>
              <a:t>ÖZEL GEREKSİNİMLİ BİREYLER İÇİN FIRSAT EŞİTLİĞİ</a:t>
            </a:r>
            <a:endParaRPr lang="tr-TR" sz="2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6</a:t>
            </a:r>
          </a:p>
        </p:txBody>
      </p:sp>
      <p:sp>
        <p:nvSpPr>
          <p:cNvPr id="22" name="Eylem Düğmesi: Girişe Git 21">
            <a:hlinkClick r:id="rId3"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pic>
        <p:nvPicPr>
          <p:cNvPr id="8" name="Resim 7">
            <a:extLst>
              <a:ext uri="{FF2B5EF4-FFF2-40B4-BE49-F238E27FC236}">
                <a16:creationId xmlns:a16="http://schemas.microsoft.com/office/drawing/2014/main" id="{18FED6CF-6204-458F-A709-AD94E6D46266}"/>
              </a:ext>
            </a:extLst>
          </p:cNvPr>
          <p:cNvPicPr>
            <a:picLocks noChangeAspect="1"/>
          </p:cNvPicPr>
          <p:nvPr/>
        </p:nvPicPr>
        <p:blipFill>
          <a:blip r:embed="rId4">
            <a:alphaModFix amt="20000"/>
          </a:blip>
          <a:stretch>
            <a:fillRect/>
          </a:stretch>
        </p:blipFill>
        <p:spPr>
          <a:xfrm>
            <a:off x="479376" y="752738"/>
            <a:ext cx="11233248" cy="6127226"/>
          </a:xfrm>
          <a:prstGeom prst="ellipse">
            <a:avLst/>
          </a:prstGeom>
          <a:ln>
            <a:noFill/>
          </a:ln>
          <a:effectLst>
            <a:softEdge rad="112500"/>
          </a:effectLst>
        </p:spPr>
      </p:pic>
      <p:pic>
        <p:nvPicPr>
          <p:cNvPr id="10" name="Resim 9">
            <a:extLst>
              <a:ext uri="{FF2B5EF4-FFF2-40B4-BE49-F238E27FC236}">
                <a16:creationId xmlns:a16="http://schemas.microsoft.com/office/drawing/2014/main" id="{2D92099A-8278-4474-A40A-FFEC3F42459D}"/>
              </a:ext>
            </a:extLst>
          </p:cNvPr>
          <p:cNvPicPr>
            <a:picLocks noChangeAspect="1"/>
          </p:cNvPicPr>
          <p:nvPr/>
        </p:nvPicPr>
        <p:blipFill>
          <a:blip r:embed="rId5"/>
          <a:stretch>
            <a:fillRect/>
          </a:stretch>
        </p:blipFill>
        <p:spPr>
          <a:xfrm>
            <a:off x="31118" y="714975"/>
            <a:ext cx="3032889" cy="2353985"/>
          </a:xfrm>
          <a:prstGeom prst="rect">
            <a:avLst/>
          </a:prstGeom>
        </p:spPr>
      </p:pic>
      <p:sp>
        <p:nvSpPr>
          <p:cNvPr id="13" name="Serbest Form: Şekil 12">
            <a:extLst>
              <a:ext uri="{FF2B5EF4-FFF2-40B4-BE49-F238E27FC236}">
                <a16:creationId xmlns:a16="http://schemas.microsoft.com/office/drawing/2014/main" id="{523D16FD-E039-49B1-97A1-D685DF4CC63C}"/>
              </a:ext>
            </a:extLst>
          </p:cNvPr>
          <p:cNvSpPr/>
          <p:nvPr/>
        </p:nvSpPr>
        <p:spPr>
          <a:xfrm>
            <a:off x="6466776" y="1671594"/>
            <a:ext cx="5668469" cy="918411"/>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2" rIns="98172" bIns="71504" numCol="1" spcCol="1270" anchor="ctr" anchorCtr="0">
            <a:noAutofit/>
          </a:bodyPr>
          <a:lstStyle/>
          <a:p>
            <a:pPr marL="114300" lvl="1" indent="-114300" defTabSz="622300">
              <a:lnSpc>
                <a:spcPct val="90000"/>
              </a:lnSpc>
              <a:spcBef>
                <a:spcPct val="0"/>
              </a:spcBef>
              <a:spcAft>
                <a:spcPct val="15000"/>
              </a:spcAft>
              <a:buChar char="•"/>
            </a:pPr>
            <a:r>
              <a:rPr lang="tr-TR" sz="1400" b="1" dirty="0"/>
              <a:t>İnsanların doğdukları yer, cinsiyetleri, ailelerinin ekonomik durumu ya da sahip oldukları özellikler ne olursa olsun aynı haklara sahip olmaları anlamına gelir.</a:t>
            </a:r>
            <a:endParaRPr lang="tr-TR" sz="1400" b="1" kern="1200" dirty="0">
              <a:effectLst/>
            </a:endParaRPr>
          </a:p>
        </p:txBody>
      </p:sp>
      <p:sp>
        <p:nvSpPr>
          <p:cNvPr id="15" name="Serbest Form: Şekil 14">
            <a:extLst>
              <a:ext uri="{FF2B5EF4-FFF2-40B4-BE49-F238E27FC236}">
                <a16:creationId xmlns:a16="http://schemas.microsoft.com/office/drawing/2014/main" id="{6CB2E09A-11D8-41B8-9187-27051B6C9A76}"/>
              </a:ext>
            </a:extLst>
          </p:cNvPr>
          <p:cNvSpPr/>
          <p:nvPr/>
        </p:nvSpPr>
        <p:spPr>
          <a:xfrm>
            <a:off x="3278262" y="1556792"/>
            <a:ext cx="3188514" cy="1148013"/>
          </a:xfrm>
          <a:custGeom>
            <a:avLst/>
            <a:gdLst>
              <a:gd name="connsiteX0" fmla="*/ 0 w 3188514"/>
              <a:gd name="connsiteY0" fmla="*/ 191339 h 1148013"/>
              <a:gd name="connsiteX1" fmla="*/ 191339 w 3188514"/>
              <a:gd name="connsiteY1" fmla="*/ 0 h 1148013"/>
              <a:gd name="connsiteX2" fmla="*/ 2997175 w 3188514"/>
              <a:gd name="connsiteY2" fmla="*/ 0 h 1148013"/>
              <a:gd name="connsiteX3" fmla="*/ 3188514 w 3188514"/>
              <a:gd name="connsiteY3" fmla="*/ 191339 h 1148013"/>
              <a:gd name="connsiteX4" fmla="*/ 3188514 w 3188514"/>
              <a:gd name="connsiteY4" fmla="*/ 956674 h 1148013"/>
              <a:gd name="connsiteX5" fmla="*/ 2997175 w 3188514"/>
              <a:gd name="connsiteY5" fmla="*/ 1148013 h 1148013"/>
              <a:gd name="connsiteX6" fmla="*/ 191339 w 3188514"/>
              <a:gd name="connsiteY6" fmla="*/ 1148013 h 1148013"/>
              <a:gd name="connsiteX7" fmla="*/ 0 w 3188514"/>
              <a:gd name="connsiteY7" fmla="*/ 956674 h 1148013"/>
              <a:gd name="connsiteX8" fmla="*/ 0 w 3188514"/>
              <a:gd name="connsiteY8" fmla="*/ 191339 h 1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8514" h="1148013">
                <a:moveTo>
                  <a:pt x="0" y="191339"/>
                </a:moveTo>
                <a:cubicBezTo>
                  <a:pt x="0" y="85665"/>
                  <a:pt x="85665" y="0"/>
                  <a:pt x="191339" y="0"/>
                </a:cubicBezTo>
                <a:lnTo>
                  <a:pt x="2997175" y="0"/>
                </a:lnTo>
                <a:cubicBezTo>
                  <a:pt x="3102849" y="0"/>
                  <a:pt x="3188514" y="85665"/>
                  <a:pt x="3188514" y="191339"/>
                </a:cubicBezTo>
                <a:lnTo>
                  <a:pt x="3188514" y="956674"/>
                </a:lnTo>
                <a:cubicBezTo>
                  <a:pt x="3188514" y="1062348"/>
                  <a:pt x="3102849" y="1148013"/>
                  <a:pt x="2997175" y="1148013"/>
                </a:cubicBezTo>
                <a:lnTo>
                  <a:pt x="191339" y="1148013"/>
                </a:lnTo>
                <a:cubicBezTo>
                  <a:pt x="85665" y="1148013"/>
                  <a:pt x="0" y="1062348"/>
                  <a:pt x="0" y="956674"/>
                </a:cubicBezTo>
                <a:lnTo>
                  <a:pt x="0" y="1913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3671" tIns="99856" rIns="143671" bIns="99856" numCol="1" spcCol="1270" anchor="ctr" anchorCtr="0">
            <a:noAutofit/>
          </a:bodyPr>
          <a:lstStyle/>
          <a:p>
            <a:pPr marL="0" lvl="0" indent="0" algn="ctr" defTabSz="1022350">
              <a:lnSpc>
                <a:spcPct val="90000"/>
              </a:lnSpc>
              <a:spcBef>
                <a:spcPct val="0"/>
              </a:spcBef>
              <a:spcAft>
                <a:spcPct val="35000"/>
              </a:spcAft>
              <a:buNone/>
            </a:pPr>
            <a:r>
              <a:rPr lang="tr-TR" sz="2300" b="1" kern="1200" dirty="0">
                <a:effectLst/>
              </a:rPr>
              <a:t>Fırsat Eşitliği</a:t>
            </a:r>
          </a:p>
        </p:txBody>
      </p:sp>
      <p:sp>
        <p:nvSpPr>
          <p:cNvPr id="16" name="Serbest Form: Şekil 15">
            <a:extLst>
              <a:ext uri="{FF2B5EF4-FFF2-40B4-BE49-F238E27FC236}">
                <a16:creationId xmlns:a16="http://schemas.microsoft.com/office/drawing/2014/main" id="{DE2B4314-6FD4-43C9-8EC4-D0A810F362FD}"/>
              </a:ext>
            </a:extLst>
          </p:cNvPr>
          <p:cNvSpPr/>
          <p:nvPr/>
        </p:nvSpPr>
        <p:spPr>
          <a:xfrm>
            <a:off x="4501743" y="2819607"/>
            <a:ext cx="2530361" cy="465377"/>
          </a:xfrm>
          <a:custGeom>
            <a:avLst/>
            <a:gdLst>
              <a:gd name="connsiteX0" fmla="*/ 0 w 3188514"/>
              <a:gd name="connsiteY0" fmla="*/ 191339 h 1148013"/>
              <a:gd name="connsiteX1" fmla="*/ 191339 w 3188514"/>
              <a:gd name="connsiteY1" fmla="*/ 0 h 1148013"/>
              <a:gd name="connsiteX2" fmla="*/ 2997175 w 3188514"/>
              <a:gd name="connsiteY2" fmla="*/ 0 h 1148013"/>
              <a:gd name="connsiteX3" fmla="*/ 3188514 w 3188514"/>
              <a:gd name="connsiteY3" fmla="*/ 191339 h 1148013"/>
              <a:gd name="connsiteX4" fmla="*/ 3188514 w 3188514"/>
              <a:gd name="connsiteY4" fmla="*/ 956674 h 1148013"/>
              <a:gd name="connsiteX5" fmla="*/ 2997175 w 3188514"/>
              <a:gd name="connsiteY5" fmla="*/ 1148013 h 1148013"/>
              <a:gd name="connsiteX6" fmla="*/ 191339 w 3188514"/>
              <a:gd name="connsiteY6" fmla="*/ 1148013 h 1148013"/>
              <a:gd name="connsiteX7" fmla="*/ 0 w 3188514"/>
              <a:gd name="connsiteY7" fmla="*/ 956674 h 1148013"/>
              <a:gd name="connsiteX8" fmla="*/ 0 w 3188514"/>
              <a:gd name="connsiteY8" fmla="*/ 191339 h 1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8514" h="1148013">
                <a:moveTo>
                  <a:pt x="0" y="191339"/>
                </a:moveTo>
                <a:cubicBezTo>
                  <a:pt x="0" y="85665"/>
                  <a:pt x="85665" y="0"/>
                  <a:pt x="191339" y="0"/>
                </a:cubicBezTo>
                <a:lnTo>
                  <a:pt x="2997175" y="0"/>
                </a:lnTo>
                <a:cubicBezTo>
                  <a:pt x="3102849" y="0"/>
                  <a:pt x="3188514" y="85665"/>
                  <a:pt x="3188514" y="191339"/>
                </a:cubicBezTo>
                <a:lnTo>
                  <a:pt x="3188514" y="956674"/>
                </a:lnTo>
                <a:cubicBezTo>
                  <a:pt x="3188514" y="1062348"/>
                  <a:pt x="3102849" y="1148013"/>
                  <a:pt x="2997175" y="1148013"/>
                </a:cubicBezTo>
                <a:lnTo>
                  <a:pt x="191339" y="1148013"/>
                </a:lnTo>
                <a:cubicBezTo>
                  <a:pt x="85665" y="1148013"/>
                  <a:pt x="0" y="1062348"/>
                  <a:pt x="0" y="956674"/>
                </a:cubicBezTo>
                <a:lnTo>
                  <a:pt x="0" y="1913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3671" tIns="99856" rIns="143671" bIns="99856" numCol="1" spcCol="1270" anchor="ctr" anchorCtr="0">
            <a:noAutofit/>
          </a:bodyPr>
          <a:lstStyle/>
          <a:p>
            <a:pPr marL="0" lvl="0" indent="0" algn="ctr" defTabSz="1022350">
              <a:lnSpc>
                <a:spcPct val="90000"/>
              </a:lnSpc>
              <a:spcBef>
                <a:spcPct val="0"/>
              </a:spcBef>
              <a:spcAft>
                <a:spcPct val="35000"/>
              </a:spcAft>
              <a:buNone/>
            </a:pPr>
            <a:r>
              <a:rPr lang="tr-TR" sz="2300" b="1" dirty="0"/>
              <a:t>Örnek;</a:t>
            </a:r>
            <a:endParaRPr lang="tr-TR" sz="2300" b="1" kern="1200" dirty="0">
              <a:effectLst/>
            </a:endParaRPr>
          </a:p>
        </p:txBody>
      </p:sp>
      <p:sp>
        <p:nvSpPr>
          <p:cNvPr id="18" name="Serbest Form: Şekil 17">
            <a:extLst>
              <a:ext uri="{FF2B5EF4-FFF2-40B4-BE49-F238E27FC236}">
                <a16:creationId xmlns:a16="http://schemas.microsoft.com/office/drawing/2014/main" id="{D1331A28-D34C-47D0-8005-9B751A07F747}"/>
              </a:ext>
            </a:extLst>
          </p:cNvPr>
          <p:cNvSpPr/>
          <p:nvPr/>
        </p:nvSpPr>
        <p:spPr>
          <a:xfrm>
            <a:off x="2163570" y="3380676"/>
            <a:ext cx="6182270" cy="918411"/>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ln>
            <a:noFill/>
          </a:ln>
          <a:effectLst>
            <a:outerShdw blurRad="44450" dist="27940" dir="5400000" algn="ctr">
              <a:srgbClr val="000000">
                <a:alpha val="32000"/>
              </a:srgbClr>
            </a:outerShdw>
          </a:effectLst>
          <a:scene3d>
            <a:camera prst="perspectiveRight"/>
            <a:lightRig rig="balanced" dir="t">
              <a:rot lat="0" lon="0" rev="8700000"/>
            </a:lightRig>
          </a:scene3d>
          <a:sp3d>
            <a:bevelT w="190500" h="381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2" rIns="98172" bIns="71504" numCol="1" spcCol="1270" anchor="ctr" anchorCtr="0">
            <a:noAutofit/>
          </a:bodyPr>
          <a:lstStyle/>
          <a:p>
            <a:pPr marL="114300" lvl="1" indent="-114300" defTabSz="622300">
              <a:lnSpc>
                <a:spcPct val="90000"/>
              </a:lnSpc>
              <a:spcBef>
                <a:spcPct val="0"/>
              </a:spcBef>
              <a:spcAft>
                <a:spcPct val="15000"/>
              </a:spcAft>
              <a:buChar char="•"/>
            </a:pPr>
            <a:r>
              <a:rPr lang="tr-TR" sz="1400" b="1" dirty="0"/>
              <a:t>Her çocuğun okula gidebilmesi</a:t>
            </a:r>
            <a:endParaRPr lang="tr-TR" sz="1400" b="1" kern="1200" dirty="0">
              <a:effectLst/>
            </a:endParaRPr>
          </a:p>
        </p:txBody>
      </p:sp>
      <p:sp>
        <p:nvSpPr>
          <p:cNvPr id="19" name="Serbest Form: Şekil 18">
            <a:extLst>
              <a:ext uri="{FF2B5EF4-FFF2-40B4-BE49-F238E27FC236}">
                <a16:creationId xmlns:a16="http://schemas.microsoft.com/office/drawing/2014/main" id="{352DF6E6-BC67-453B-ADEF-FA2E29A369F7}"/>
              </a:ext>
            </a:extLst>
          </p:cNvPr>
          <p:cNvSpPr/>
          <p:nvPr/>
        </p:nvSpPr>
        <p:spPr>
          <a:xfrm>
            <a:off x="3052269" y="4447264"/>
            <a:ext cx="6182270" cy="918411"/>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ln>
            <a:noFill/>
          </a:ln>
          <a:effectLst>
            <a:outerShdw blurRad="44450" dist="27940" dir="5400000" algn="ctr">
              <a:srgbClr val="000000">
                <a:alpha val="32000"/>
              </a:srgbClr>
            </a:outerShdw>
          </a:effectLst>
          <a:scene3d>
            <a:camera prst="perspectiveRight"/>
            <a:lightRig rig="balanced" dir="t">
              <a:rot lat="0" lon="0" rev="8700000"/>
            </a:lightRig>
          </a:scene3d>
          <a:sp3d>
            <a:bevelT w="190500" h="381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2" rIns="98172" bIns="71504" numCol="1" spcCol="1270" anchor="ctr" anchorCtr="0">
            <a:noAutofit/>
          </a:bodyPr>
          <a:lstStyle/>
          <a:p>
            <a:pPr marL="114300" lvl="1" indent="-114300" defTabSz="622300">
              <a:lnSpc>
                <a:spcPct val="90000"/>
              </a:lnSpc>
              <a:spcBef>
                <a:spcPct val="0"/>
              </a:spcBef>
              <a:spcAft>
                <a:spcPct val="15000"/>
              </a:spcAft>
              <a:buChar char="•"/>
            </a:pPr>
            <a:r>
              <a:rPr lang="tr-TR" sz="1400" b="1" dirty="0"/>
              <a:t>Kız ve erkek öğrencilerin aynı şartlarda eğitim görebilmesi</a:t>
            </a:r>
            <a:endParaRPr lang="tr-TR" sz="1400" b="1" kern="1200" dirty="0">
              <a:effectLst/>
            </a:endParaRPr>
          </a:p>
        </p:txBody>
      </p:sp>
      <p:sp>
        <p:nvSpPr>
          <p:cNvPr id="20" name="Serbest Form: Şekil 19">
            <a:extLst>
              <a:ext uri="{FF2B5EF4-FFF2-40B4-BE49-F238E27FC236}">
                <a16:creationId xmlns:a16="http://schemas.microsoft.com/office/drawing/2014/main" id="{67D1E946-CE00-49CE-B68F-6C14809D2B66}"/>
              </a:ext>
            </a:extLst>
          </p:cNvPr>
          <p:cNvSpPr/>
          <p:nvPr/>
        </p:nvSpPr>
        <p:spPr>
          <a:xfrm>
            <a:off x="3940969" y="5513852"/>
            <a:ext cx="6182270" cy="918411"/>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ln>
            <a:noFill/>
          </a:ln>
          <a:effectLst>
            <a:outerShdw blurRad="44450" dist="27940" dir="5400000" algn="ctr">
              <a:srgbClr val="000000">
                <a:alpha val="32000"/>
              </a:srgbClr>
            </a:outerShdw>
          </a:effectLst>
          <a:scene3d>
            <a:camera prst="perspectiveRight"/>
            <a:lightRig rig="balanced" dir="t">
              <a:rot lat="0" lon="0" rev="8700000"/>
            </a:lightRig>
          </a:scene3d>
          <a:sp3d>
            <a:bevelT w="190500" h="381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2" rIns="98172" bIns="71504" numCol="1" spcCol="1270" anchor="ctr" anchorCtr="0">
            <a:noAutofit/>
          </a:bodyPr>
          <a:lstStyle/>
          <a:p>
            <a:pPr marL="114300" lvl="1" indent="-114300" defTabSz="622300">
              <a:lnSpc>
                <a:spcPct val="90000"/>
              </a:lnSpc>
              <a:spcBef>
                <a:spcPct val="0"/>
              </a:spcBef>
              <a:spcAft>
                <a:spcPct val="15000"/>
              </a:spcAft>
              <a:buChar char="•"/>
            </a:pPr>
            <a:r>
              <a:rPr lang="tr-TR" sz="1400" b="1" dirty="0"/>
              <a:t>Özel gereksinimli bireylerin eğitimle desteklenmesi</a:t>
            </a:r>
            <a:endParaRPr lang="tr-TR" sz="1400" b="1" kern="1200" dirty="0">
              <a:effectLst/>
            </a:endParaRPr>
          </a:p>
        </p:txBody>
      </p:sp>
    </p:spTree>
    <p:extLst>
      <p:ext uri="{BB962C8B-B14F-4D97-AF65-F5344CB8AC3E}">
        <p14:creationId xmlns:p14="http://schemas.microsoft.com/office/powerpoint/2010/main" val="15950150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ppt_w</p:attrName>
                                        </p:attrNameLst>
                                      </p:cBhvr>
                                      <p:tavLst>
                                        <p:tav tm="0">
                                          <p:val>
                                            <p:fltVal val="0"/>
                                          </p:val>
                                        </p:tav>
                                        <p:tav tm="100000">
                                          <p:val>
                                            <p:strVal val="#ppt_w"/>
                                          </p:val>
                                        </p:tav>
                                      </p:tavLst>
                                    </p:anim>
                                    <p:anim calcmode="lin" valueType="num">
                                      <p:cBhvr>
                                        <p:cTn id="14" dur="500" fill="hold"/>
                                        <p:tgtEl>
                                          <p:spTgt spid="15"/>
                                        </p:tgtEl>
                                        <p:attrNameLst>
                                          <p:attrName>ppt_h</p:attrName>
                                        </p:attrNameLst>
                                      </p:cBhvr>
                                      <p:tavLst>
                                        <p:tav tm="0">
                                          <p:val>
                                            <p:fltVal val="0"/>
                                          </p:val>
                                        </p:tav>
                                        <p:tav tm="100000">
                                          <p:val>
                                            <p:strVal val="#ppt_h"/>
                                          </p:val>
                                        </p:tav>
                                      </p:tavLst>
                                    </p:anim>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8" grpId="0" animBg="1"/>
      <p:bldP spid="19"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044250" y="159023"/>
            <a:ext cx="8213980" cy="461665"/>
          </a:xfrm>
          <a:prstGeom prst="rect">
            <a:avLst/>
          </a:prstGeom>
          <a:noFill/>
        </p:spPr>
        <p:txBody>
          <a:bodyPr wrap="none" lIns="91440" tIns="45720" rIns="91440" bIns="45720">
            <a:spAutoFit/>
          </a:bodyPr>
          <a:lstStyle/>
          <a:p>
            <a:pPr algn="ctr"/>
            <a:r>
              <a:rPr lang="tr-TR" sz="2400" b="1" dirty="0">
                <a:ln w="6600">
                  <a:solidFill>
                    <a:schemeClr val="accent2"/>
                  </a:solidFill>
                  <a:prstDash val="solid"/>
                </a:ln>
                <a:solidFill>
                  <a:srgbClr val="FFFFFF"/>
                </a:solidFill>
                <a:effectLst>
                  <a:outerShdw dist="38100" dir="2700000" algn="tl" rotWithShape="0">
                    <a:schemeClr val="accent2"/>
                  </a:outerShdw>
                </a:effectLst>
              </a:rPr>
              <a:t>ÖZEL GEREKSİNİMLİ BİREYLER İÇİN FIRSAT EŞİTLİĞİ</a:t>
            </a:r>
            <a:endParaRPr lang="tr-TR" sz="2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5</a:t>
            </a:r>
          </a:p>
        </p:txBody>
      </p:sp>
      <p:sp>
        <p:nvSpPr>
          <p:cNvPr id="22" name="Eylem Düğmesi: Girişe Git 21">
            <a:hlinkClick r:id="rId3"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
        <p:nvSpPr>
          <p:cNvPr id="9" name="Serbest Form: Şekil 8">
            <a:extLst>
              <a:ext uri="{FF2B5EF4-FFF2-40B4-BE49-F238E27FC236}">
                <a16:creationId xmlns:a16="http://schemas.microsoft.com/office/drawing/2014/main" id="{A12104B5-C4B0-40D0-9077-A68808A46D7F}"/>
              </a:ext>
            </a:extLst>
          </p:cNvPr>
          <p:cNvSpPr/>
          <p:nvPr/>
        </p:nvSpPr>
        <p:spPr>
          <a:xfrm>
            <a:off x="3307850" y="954138"/>
            <a:ext cx="5668469" cy="918411"/>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2" rIns="98172" bIns="71504" numCol="1" spcCol="1270" anchor="ctr" anchorCtr="0">
            <a:noAutofit/>
          </a:bodyPr>
          <a:lstStyle/>
          <a:p>
            <a:pPr marL="114300" lvl="1" indent="-114300" algn="l" defTabSz="622300">
              <a:lnSpc>
                <a:spcPct val="90000"/>
              </a:lnSpc>
              <a:spcBef>
                <a:spcPct val="0"/>
              </a:spcBef>
              <a:spcAft>
                <a:spcPct val="15000"/>
              </a:spcAft>
              <a:buChar char="•"/>
            </a:pPr>
            <a:r>
              <a:rPr lang="tr-TR" sz="1400" b="1" kern="1200" dirty="0">
                <a:effectLst/>
              </a:rPr>
              <a:t>Görme yetisi olmayan bir arkadaşımızın ders kitaplarını okuyabilmesi için Braille (kabartma) yazısına veya okul koridorlarında yolunu bulabilmesi için hissedilebilir sarı çizgilere ihtiyaç duyması.</a:t>
            </a:r>
          </a:p>
        </p:txBody>
      </p:sp>
      <p:sp>
        <p:nvSpPr>
          <p:cNvPr id="10" name="Serbest Form: Şekil 9">
            <a:extLst>
              <a:ext uri="{FF2B5EF4-FFF2-40B4-BE49-F238E27FC236}">
                <a16:creationId xmlns:a16="http://schemas.microsoft.com/office/drawing/2014/main" id="{00BAAE73-AEB2-4D02-8280-F8A875DA99A6}"/>
              </a:ext>
            </a:extLst>
          </p:cNvPr>
          <p:cNvSpPr/>
          <p:nvPr/>
        </p:nvSpPr>
        <p:spPr>
          <a:xfrm>
            <a:off x="119336" y="839336"/>
            <a:ext cx="3188514" cy="1148013"/>
          </a:xfrm>
          <a:custGeom>
            <a:avLst/>
            <a:gdLst>
              <a:gd name="connsiteX0" fmla="*/ 0 w 3188514"/>
              <a:gd name="connsiteY0" fmla="*/ 191339 h 1148013"/>
              <a:gd name="connsiteX1" fmla="*/ 191339 w 3188514"/>
              <a:gd name="connsiteY1" fmla="*/ 0 h 1148013"/>
              <a:gd name="connsiteX2" fmla="*/ 2997175 w 3188514"/>
              <a:gd name="connsiteY2" fmla="*/ 0 h 1148013"/>
              <a:gd name="connsiteX3" fmla="*/ 3188514 w 3188514"/>
              <a:gd name="connsiteY3" fmla="*/ 191339 h 1148013"/>
              <a:gd name="connsiteX4" fmla="*/ 3188514 w 3188514"/>
              <a:gd name="connsiteY4" fmla="*/ 956674 h 1148013"/>
              <a:gd name="connsiteX5" fmla="*/ 2997175 w 3188514"/>
              <a:gd name="connsiteY5" fmla="*/ 1148013 h 1148013"/>
              <a:gd name="connsiteX6" fmla="*/ 191339 w 3188514"/>
              <a:gd name="connsiteY6" fmla="*/ 1148013 h 1148013"/>
              <a:gd name="connsiteX7" fmla="*/ 0 w 3188514"/>
              <a:gd name="connsiteY7" fmla="*/ 956674 h 1148013"/>
              <a:gd name="connsiteX8" fmla="*/ 0 w 3188514"/>
              <a:gd name="connsiteY8" fmla="*/ 191339 h 1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8514" h="1148013">
                <a:moveTo>
                  <a:pt x="0" y="191339"/>
                </a:moveTo>
                <a:cubicBezTo>
                  <a:pt x="0" y="85665"/>
                  <a:pt x="85665" y="0"/>
                  <a:pt x="191339" y="0"/>
                </a:cubicBezTo>
                <a:lnTo>
                  <a:pt x="2997175" y="0"/>
                </a:lnTo>
                <a:cubicBezTo>
                  <a:pt x="3102849" y="0"/>
                  <a:pt x="3188514" y="85665"/>
                  <a:pt x="3188514" y="191339"/>
                </a:cubicBezTo>
                <a:lnTo>
                  <a:pt x="3188514" y="956674"/>
                </a:lnTo>
                <a:cubicBezTo>
                  <a:pt x="3188514" y="1062348"/>
                  <a:pt x="3102849" y="1148013"/>
                  <a:pt x="2997175" y="1148013"/>
                </a:cubicBezTo>
                <a:lnTo>
                  <a:pt x="191339" y="1148013"/>
                </a:lnTo>
                <a:cubicBezTo>
                  <a:pt x="85665" y="1148013"/>
                  <a:pt x="0" y="1062348"/>
                  <a:pt x="0" y="956674"/>
                </a:cubicBezTo>
                <a:lnTo>
                  <a:pt x="0" y="1913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3671" tIns="99856" rIns="143671" bIns="99856" numCol="1" spcCol="1270" anchor="ctr" anchorCtr="0">
            <a:noAutofit/>
          </a:bodyPr>
          <a:lstStyle/>
          <a:p>
            <a:pPr marL="0" lvl="0" indent="0" algn="ctr" defTabSz="1022350">
              <a:lnSpc>
                <a:spcPct val="90000"/>
              </a:lnSpc>
              <a:spcBef>
                <a:spcPct val="0"/>
              </a:spcBef>
              <a:spcAft>
                <a:spcPct val="35000"/>
              </a:spcAft>
              <a:buNone/>
            </a:pPr>
            <a:r>
              <a:rPr lang="tr-TR" sz="2300" b="1" kern="1200" dirty="0">
                <a:effectLst/>
              </a:rPr>
              <a:t>Görme Gereksinimi:</a:t>
            </a:r>
          </a:p>
        </p:txBody>
      </p:sp>
      <p:sp>
        <p:nvSpPr>
          <p:cNvPr id="11" name="Serbest Form: Şekil 10">
            <a:extLst>
              <a:ext uri="{FF2B5EF4-FFF2-40B4-BE49-F238E27FC236}">
                <a16:creationId xmlns:a16="http://schemas.microsoft.com/office/drawing/2014/main" id="{DE710EE4-E958-4B29-B0C9-BA6D7666B137}"/>
              </a:ext>
            </a:extLst>
          </p:cNvPr>
          <p:cNvSpPr/>
          <p:nvPr/>
        </p:nvSpPr>
        <p:spPr>
          <a:xfrm>
            <a:off x="3307850" y="2159553"/>
            <a:ext cx="5668469" cy="918411"/>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2" rIns="98172" bIns="71504" numCol="1" spcCol="1270" anchor="ctr" anchorCtr="0">
            <a:noAutofit/>
          </a:bodyPr>
          <a:lstStyle/>
          <a:p>
            <a:pPr marL="114300" lvl="1" indent="-114300" algn="l" defTabSz="622300">
              <a:lnSpc>
                <a:spcPct val="90000"/>
              </a:lnSpc>
              <a:spcBef>
                <a:spcPct val="0"/>
              </a:spcBef>
              <a:spcAft>
                <a:spcPct val="15000"/>
              </a:spcAft>
              <a:buChar char="•"/>
            </a:pPr>
            <a:r>
              <a:rPr lang="tr-TR" sz="1400" b="1" kern="1200" dirty="0">
                <a:effectLst/>
              </a:rPr>
              <a:t>Tekerlekli sandalye kullanan bir öğrencinin üst katlardaki sınıflara ulaşabilmesi için okullarda asansör veya binaya girebilmesi için rampa yapılması.</a:t>
            </a:r>
          </a:p>
        </p:txBody>
      </p:sp>
      <p:sp>
        <p:nvSpPr>
          <p:cNvPr id="12" name="Serbest Form: Şekil 11">
            <a:extLst>
              <a:ext uri="{FF2B5EF4-FFF2-40B4-BE49-F238E27FC236}">
                <a16:creationId xmlns:a16="http://schemas.microsoft.com/office/drawing/2014/main" id="{CC9DCCF0-33B9-4421-A654-C3CE15451B99}"/>
              </a:ext>
            </a:extLst>
          </p:cNvPr>
          <p:cNvSpPr/>
          <p:nvPr/>
        </p:nvSpPr>
        <p:spPr>
          <a:xfrm>
            <a:off x="119336" y="2044751"/>
            <a:ext cx="3188514" cy="1148013"/>
          </a:xfrm>
          <a:custGeom>
            <a:avLst/>
            <a:gdLst>
              <a:gd name="connsiteX0" fmla="*/ 0 w 3188514"/>
              <a:gd name="connsiteY0" fmla="*/ 191339 h 1148013"/>
              <a:gd name="connsiteX1" fmla="*/ 191339 w 3188514"/>
              <a:gd name="connsiteY1" fmla="*/ 0 h 1148013"/>
              <a:gd name="connsiteX2" fmla="*/ 2997175 w 3188514"/>
              <a:gd name="connsiteY2" fmla="*/ 0 h 1148013"/>
              <a:gd name="connsiteX3" fmla="*/ 3188514 w 3188514"/>
              <a:gd name="connsiteY3" fmla="*/ 191339 h 1148013"/>
              <a:gd name="connsiteX4" fmla="*/ 3188514 w 3188514"/>
              <a:gd name="connsiteY4" fmla="*/ 956674 h 1148013"/>
              <a:gd name="connsiteX5" fmla="*/ 2997175 w 3188514"/>
              <a:gd name="connsiteY5" fmla="*/ 1148013 h 1148013"/>
              <a:gd name="connsiteX6" fmla="*/ 191339 w 3188514"/>
              <a:gd name="connsiteY6" fmla="*/ 1148013 h 1148013"/>
              <a:gd name="connsiteX7" fmla="*/ 0 w 3188514"/>
              <a:gd name="connsiteY7" fmla="*/ 956674 h 1148013"/>
              <a:gd name="connsiteX8" fmla="*/ 0 w 3188514"/>
              <a:gd name="connsiteY8" fmla="*/ 191339 h 1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8514" h="1148013">
                <a:moveTo>
                  <a:pt x="0" y="191339"/>
                </a:moveTo>
                <a:cubicBezTo>
                  <a:pt x="0" y="85665"/>
                  <a:pt x="85665" y="0"/>
                  <a:pt x="191339" y="0"/>
                </a:cubicBezTo>
                <a:lnTo>
                  <a:pt x="2997175" y="0"/>
                </a:lnTo>
                <a:cubicBezTo>
                  <a:pt x="3102849" y="0"/>
                  <a:pt x="3188514" y="85665"/>
                  <a:pt x="3188514" y="191339"/>
                </a:cubicBezTo>
                <a:lnTo>
                  <a:pt x="3188514" y="956674"/>
                </a:lnTo>
                <a:cubicBezTo>
                  <a:pt x="3188514" y="1062348"/>
                  <a:pt x="3102849" y="1148013"/>
                  <a:pt x="2997175" y="1148013"/>
                </a:cubicBezTo>
                <a:lnTo>
                  <a:pt x="191339" y="1148013"/>
                </a:lnTo>
                <a:cubicBezTo>
                  <a:pt x="85665" y="1148013"/>
                  <a:pt x="0" y="1062348"/>
                  <a:pt x="0" y="956674"/>
                </a:cubicBezTo>
                <a:lnTo>
                  <a:pt x="0" y="1913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3671" tIns="99856" rIns="143671" bIns="99856" numCol="1" spcCol="1270" anchor="ctr" anchorCtr="0">
            <a:noAutofit/>
          </a:bodyPr>
          <a:lstStyle/>
          <a:p>
            <a:pPr marL="0" lvl="0" indent="0" algn="ctr" defTabSz="1022350">
              <a:lnSpc>
                <a:spcPct val="90000"/>
              </a:lnSpc>
              <a:spcBef>
                <a:spcPct val="0"/>
              </a:spcBef>
              <a:spcAft>
                <a:spcPct val="35000"/>
              </a:spcAft>
              <a:buNone/>
            </a:pPr>
            <a:r>
              <a:rPr lang="tr-TR" sz="2300" b="1" kern="1200" dirty="0">
                <a:effectLst/>
              </a:rPr>
              <a:t>Ortopedik Gereksinim:</a:t>
            </a:r>
          </a:p>
        </p:txBody>
      </p:sp>
      <p:sp>
        <p:nvSpPr>
          <p:cNvPr id="13" name="Serbest Form: Şekil 12">
            <a:extLst>
              <a:ext uri="{FF2B5EF4-FFF2-40B4-BE49-F238E27FC236}">
                <a16:creationId xmlns:a16="http://schemas.microsoft.com/office/drawing/2014/main" id="{E31EDAAC-F56A-44FB-89B6-CD13893B5526}"/>
              </a:ext>
            </a:extLst>
          </p:cNvPr>
          <p:cNvSpPr/>
          <p:nvPr/>
        </p:nvSpPr>
        <p:spPr>
          <a:xfrm>
            <a:off x="3287688" y="3250165"/>
            <a:ext cx="5668469" cy="918411"/>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3" rIns="98172" bIns="71503" numCol="1" spcCol="1270" anchor="ctr" anchorCtr="0">
            <a:noAutofit/>
          </a:bodyPr>
          <a:lstStyle/>
          <a:p>
            <a:pPr marL="114300" lvl="1" indent="-114300" algn="l" defTabSz="622300">
              <a:lnSpc>
                <a:spcPct val="90000"/>
              </a:lnSpc>
              <a:spcBef>
                <a:spcPct val="0"/>
              </a:spcBef>
              <a:spcAft>
                <a:spcPct val="15000"/>
              </a:spcAft>
              <a:buChar char="•"/>
            </a:pPr>
            <a:r>
              <a:rPr lang="tr-TR" sz="1400" b="1" kern="1200" dirty="0">
                <a:effectLst/>
              </a:rPr>
              <a:t>İşitme kaybı olan bir kişinin çevresiyle rahat iletişim kurabilmesi için işitme cihazına veya işaret diline gereksinim duyması.</a:t>
            </a:r>
          </a:p>
        </p:txBody>
      </p:sp>
      <p:sp>
        <p:nvSpPr>
          <p:cNvPr id="15" name="Serbest Form: Şekil 14">
            <a:extLst>
              <a:ext uri="{FF2B5EF4-FFF2-40B4-BE49-F238E27FC236}">
                <a16:creationId xmlns:a16="http://schemas.microsoft.com/office/drawing/2014/main" id="{F6292B8C-0289-4D89-A9B9-9A28C6F8797B}"/>
              </a:ext>
            </a:extLst>
          </p:cNvPr>
          <p:cNvSpPr/>
          <p:nvPr/>
        </p:nvSpPr>
        <p:spPr>
          <a:xfrm>
            <a:off x="119336" y="3250165"/>
            <a:ext cx="3188514" cy="1148013"/>
          </a:xfrm>
          <a:custGeom>
            <a:avLst/>
            <a:gdLst>
              <a:gd name="connsiteX0" fmla="*/ 0 w 3188514"/>
              <a:gd name="connsiteY0" fmla="*/ 191339 h 1148013"/>
              <a:gd name="connsiteX1" fmla="*/ 191339 w 3188514"/>
              <a:gd name="connsiteY1" fmla="*/ 0 h 1148013"/>
              <a:gd name="connsiteX2" fmla="*/ 2997175 w 3188514"/>
              <a:gd name="connsiteY2" fmla="*/ 0 h 1148013"/>
              <a:gd name="connsiteX3" fmla="*/ 3188514 w 3188514"/>
              <a:gd name="connsiteY3" fmla="*/ 191339 h 1148013"/>
              <a:gd name="connsiteX4" fmla="*/ 3188514 w 3188514"/>
              <a:gd name="connsiteY4" fmla="*/ 956674 h 1148013"/>
              <a:gd name="connsiteX5" fmla="*/ 2997175 w 3188514"/>
              <a:gd name="connsiteY5" fmla="*/ 1148013 h 1148013"/>
              <a:gd name="connsiteX6" fmla="*/ 191339 w 3188514"/>
              <a:gd name="connsiteY6" fmla="*/ 1148013 h 1148013"/>
              <a:gd name="connsiteX7" fmla="*/ 0 w 3188514"/>
              <a:gd name="connsiteY7" fmla="*/ 956674 h 1148013"/>
              <a:gd name="connsiteX8" fmla="*/ 0 w 3188514"/>
              <a:gd name="connsiteY8" fmla="*/ 191339 h 1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8514" h="1148013">
                <a:moveTo>
                  <a:pt x="0" y="191339"/>
                </a:moveTo>
                <a:cubicBezTo>
                  <a:pt x="0" y="85665"/>
                  <a:pt x="85665" y="0"/>
                  <a:pt x="191339" y="0"/>
                </a:cubicBezTo>
                <a:lnTo>
                  <a:pt x="2997175" y="0"/>
                </a:lnTo>
                <a:cubicBezTo>
                  <a:pt x="3102849" y="0"/>
                  <a:pt x="3188514" y="85665"/>
                  <a:pt x="3188514" y="191339"/>
                </a:cubicBezTo>
                <a:lnTo>
                  <a:pt x="3188514" y="956674"/>
                </a:lnTo>
                <a:cubicBezTo>
                  <a:pt x="3188514" y="1062348"/>
                  <a:pt x="3102849" y="1148013"/>
                  <a:pt x="2997175" y="1148013"/>
                </a:cubicBezTo>
                <a:lnTo>
                  <a:pt x="191339" y="1148013"/>
                </a:lnTo>
                <a:cubicBezTo>
                  <a:pt x="85665" y="1148013"/>
                  <a:pt x="0" y="1062348"/>
                  <a:pt x="0" y="956674"/>
                </a:cubicBezTo>
                <a:lnTo>
                  <a:pt x="0" y="1913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3671" tIns="99856" rIns="143671" bIns="99856" numCol="1" spcCol="1270" anchor="ctr" anchorCtr="0">
            <a:noAutofit/>
          </a:bodyPr>
          <a:lstStyle/>
          <a:p>
            <a:pPr marL="0" lvl="0" indent="0" algn="ctr" defTabSz="1022350">
              <a:lnSpc>
                <a:spcPct val="90000"/>
              </a:lnSpc>
              <a:spcBef>
                <a:spcPct val="0"/>
              </a:spcBef>
              <a:spcAft>
                <a:spcPct val="35000"/>
              </a:spcAft>
              <a:buNone/>
            </a:pPr>
            <a:r>
              <a:rPr lang="tr-TR" sz="2300" b="1" kern="1200" dirty="0">
                <a:effectLst/>
              </a:rPr>
              <a:t>İşitme Gereksinimi:</a:t>
            </a:r>
          </a:p>
        </p:txBody>
      </p:sp>
      <p:sp>
        <p:nvSpPr>
          <p:cNvPr id="16" name="Serbest Form: Şekil 15">
            <a:extLst>
              <a:ext uri="{FF2B5EF4-FFF2-40B4-BE49-F238E27FC236}">
                <a16:creationId xmlns:a16="http://schemas.microsoft.com/office/drawing/2014/main" id="{955A73E4-D9DE-4CB5-ACF5-28B935028F50}"/>
              </a:ext>
            </a:extLst>
          </p:cNvPr>
          <p:cNvSpPr/>
          <p:nvPr/>
        </p:nvSpPr>
        <p:spPr>
          <a:xfrm>
            <a:off x="3307850" y="4570381"/>
            <a:ext cx="5668469" cy="918411"/>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3" rIns="98172" bIns="71503" numCol="1" spcCol="1270" anchor="ctr" anchorCtr="0">
            <a:noAutofit/>
          </a:bodyPr>
          <a:lstStyle/>
          <a:p>
            <a:pPr marL="114300" lvl="1" indent="-114300" algn="l" defTabSz="622300">
              <a:lnSpc>
                <a:spcPct val="90000"/>
              </a:lnSpc>
              <a:spcBef>
                <a:spcPct val="0"/>
              </a:spcBef>
              <a:spcAft>
                <a:spcPct val="15000"/>
              </a:spcAft>
              <a:buChar char="•"/>
            </a:pPr>
            <a:r>
              <a:rPr lang="tr-TR" sz="1400" b="1" kern="1200" dirty="0">
                <a:effectLst/>
              </a:rPr>
              <a:t>Bazı arkadaşlarınızın konuları anlamak için daha fazla zamana veya farklı eğitim yöntemlerine (Özel Eğitim / Bireyselleştirilmiş Eğitim Programı) ihtiyaç duyması.</a:t>
            </a:r>
          </a:p>
        </p:txBody>
      </p:sp>
      <p:sp>
        <p:nvSpPr>
          <p:cNvPr id="17" name="Serbest Form: Şekil 16">
            <a:extLst>
              <a:ext uri="{FF2B5EF4-FFF2-40B4-BE49-F238E27FC236}">
                <a16:creationId xmlns:a16="http://schemas.microsoft.com/office/drawing/2014/main" id="{6384CA0D-2F7E-4A52-9E20-9927FCEE8880}"/>
              </a:ext>
            </a:extLst>
          </p:cNvPr>
          <p:cNvSpPr/>
          <p:nvPr/>
        </p:nvSpPr>
        <p:spPr>
          <a:xfrm>
            <a:off x="119336" y="4455580"/>
            <a:ext cx="3188514" cy="1148013"/>
          </a:xfrm>
          <a:custGeom>
            <a:avLst/>
            <a:gdLst>
              <a:gd name="connsiteX0" fmla="*/ 0 w 3188514"/>
              <a:gd name="connsiteY0" fmla="*/ 191339 h 1148013"/>
              <a:gd name="connsiteX1" fmla="*/ 191339 w 3188514"/>
              <a:gd name="connsiteY1" fmla="*/ 0 h 1148013"/>
              <a:gd name="connsiteX2" fmla="*/ 2997175 w 3188514"/>
              <a:gd name="connsiteY2" fmla="*/ 0 h 1148013"/>
              <a:gd name="connsiteX3" fmla="*/ 3188514 w 3188514"/>
              <a:gd name="connsiteY3" fmla="*/ 191339 h 1148013"/>
              <a:gd name="connsiteX4" fmla="*/ 3188514 w 3188514"/>
              <a:gd name="connsiteY4" fmla="*/ 956674 h 1148013"/>
              <a:gd name="connsiteX5" fmla="*/ 2997175 w 3188514"/>
              <a:gd name="connsiteY5" fmla="*/ 1148013 h 1148013"/>
              <a:gd name="connsiteX6" fmla="*/ 191339 w 3188514"/>
              <a:gd name="connsiteY6" fmla="*/ 1148013 h 1148013"/>
              <a:gd name="connsiteX7" fmla="*/ 0 w 3188514"/>
              <a:gd name="connsiteY7" fmla="*/ 956674 h 1148013"/>
              <a:gd name="connsiteX8" fmla="*/ 0 w 3188514"/>
              <a:gd name="connsiteY8" fmla="*/ 191339 h 1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8514" h="1148013">
                <a:moveTo>
                  <a:pt x="0" y="191339"/>
                </a:moveTo>
                <a:cubicBezTo>
                  <a:pt x="0" y="85665"/>
                  <a:pt x="85665" y="0"/>
                  <a:pt x="191339" y="0"/>
                </a:cubicBezTo>
                <a:lnTo>
                  <a:pt x="2997175" y="0"/>
                </a:lnTo>
                <a:cubicBezTo>
                  <a:pt x="3102849" y="0"/>
                  <a:pt x="3188514" y="85665"/>
                  <a:pt x="3188514" y="191339"/>
                </a:cubicBezTo>
                <a:lnTo>
                  <a:pt x="3188514" y="956674"/>
                </a:lnTo>
                <a:cubicBezTo>
                  <a:pt x="3188514" y="1062348"/>
                  <a:pt x="3102849" y="1148013"/>
                  <a:pt x="2997175" y="1148013"/>
                </a:cubicBezTo>
                <a:lnTo>
                  <a:pt x="191339" y="1148013"/>
                </a:lnTo>
                <a:cubicBezTo>
                  <a:pt x="85665" y="1148013"/>
                  <a:pt x="0" y="1062348"/>
                  <a:pt x="0" y="956674"/>
                </a:cubicBezTo>
                <a:lnTo>
                  <a:pt x="0" y="1913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3671" tIns="99856" rIns="143671" bIns="99856" numCol="1" spcCol="1270" anchor="ctr" anchorCtr="0">
            <a:noAutofit/>
          </a:bodyPr>
          <a:lstStyle/>
          <a:p>
            <a:pPr marL="0" lvl="0" indent="0" algn="ctr" defTabSz="1022350">
              <a:lnSpc>
                <a:spcPct val="90000"/>
              </a:lnSpc>
              <a:spcBef>
                <a:spcPct val="0"/>
              </a:spcBef>
              <a:spcAft>
                <a:spcPct val="35000"/>
              </a:spcAft>
              <a:buNone/>
            </a:pPr>
            <a:r>
              <a:rPr lang="tr-TR" sz="2300" b="1" kern="1200" dirty="0">
                <a:effectLst/>
              </a:rPr>
              <a:t>Zihinsel veya Öğrenme Gereksinimi:</a:t>
            </a:r>
          </a:p>
        </p:txBody>
      </p:sp>
      <p:sp>
        <p:nvSpPr>
          <p:cNvPr id="18" name="Serbest Form: Şekil 17">
            <a:extLst>
              <a:ext uri="{FF2B5EF4-FFF2-40B4-BE49-F238E27FC236}">
                <a16:creationId xmlns:a16="http://schemas.microsoft.com/office/drawing/2014/main" id="{438BB389-E90B-48F6-85FB-95D94954F327}"/>
              </a:ext>
            </a:extLst>
          </p:cNvPr>
          <p:cNvSpPr/>
          <p:nvPr/>
        </p:nvSpPr>
        <p:spPr>
          <a:xfrm>
            <a:off x="3307850" y="5775795"/>
            <a:ext cx="5668469" cy="918412"/>
          </a:xfrm>
          <a:custGeom>
            <a:avLst/>
            <a:gdLst>
              <a:gd name="connsiteX0" fmla="*/ 153072 w 918411"/>
              <a:gd name="connsiteY0" fmla="*/ 0 h 5668469"/>
              <a:gd name="connsiteX1" fmla="*/ 765339 w 918411"/>
              <a:gd name="connsiteY1" fmla="*/ 0 h 5668469"/>
              <a:gd name="connsiteX2" fmla="*/ 918411 w 918411"/>
              <a:gd name="connsiteY2" fmla="*/ 153072 h 5668469"/>
              <a:gd name="connsiteX3" fmla="*/ 918411 w 918411"/>
              <a:gd name="connsiteY3" fmla="*/ 5668469 h 5668469"/>
              <a:gd name="connsiteX4" fmla="*/ 918411 w 918411"/>
              <a:gd name="connsiteY4" fmla="*/ 5668469 h 5668469"/>
              <a:gd name="connsiteX5" fmla="*/ 0 w 918411"/>
              <a:gd name="connsiteY5" fmla="*/ 5668469 h 5668469"/>
              <a:gd name="connsiteX6" fmla="*/ 0 w 918411"/>
              <a:gd name="connsiteY6" fmla="*/ 5668469 h 5668469"/>
              <a:gd name="connsiteX7" fmla="*/ 0 w 918411"/>
              <a:gd name="connsiteY7" fmla="*/ 153072 h 5668469"/>
              <a:gd name="connsiteX8" fmla="*/ 153072 w 918411"/>
              <a:gd name="connsiteY8" fmla="*/ 0 h 566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8411" h="5668469">
                <a:moveTo>
                  <a:pt x="918411" y="944768"/>
                </a:moveTo>
                <a:lnTo>
                  <a:pt x="918411" y="4723701"/>
                </a:lnTo>
                <a:cubicBezTo>
                  <a:pt x="918411" y="5245478"/>
                  <a:pt x="907307" y="5668466"/>
                  <a:pt x="893610" y="5668466"/>
                </a:cubicBezTo>
                <a:lnTo>
                  <a:pt x="0" y="5668466"/>
                </a:lnTo>
                <a:lnTo>
                  <a:pt x="0" y="5668466"/>
                </a:lnTo>
                <a:lnTo>
                  <a:pt x="0" y="3"/>
                </a:lnTo>
                <a:lnTo>
                  <a:pt x="0" y="3"/>
                </a:lnTo>
                <a:lnTo>
                  <a:pt x="893610" y="3"/>
                </a:lnTo>
                <a:cubicBezTo>
                  <a:pt x="907307" y="3"/>
                  <a:pt x="918411" y="422991"/>
                  <a:pt x="918411" y="944768"/>
                </a:cubicBez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1" tIns="71503" rIns="98172" bIns="71504" numCol="1" spcCol="1270" anchor="ctr" anchorCtr="0">
            <a:noAutofit/>
          </a:bodyPr>
          <a:lstStyle/>
          <a:p>
            <a:pPr marL="114300" lvl="1" indent="-114300" algn="l" defTabSz="622300">
              <a:lnSpc>
                <a:spcPct val="90000"/>
              </a:lnSpc>
              <a:spcBef>
                <a:spcPct val="0"/>
              </a:spcBef>
              <a:spcAft>
                <a:spcPct val="15000"/>
              </a:spcAft>
              <a:buChar char="•"/>
            </a:pPr>
            <a:r>
              <a:rPr lang="tr-TR" sz="1400" b="1" kern="1200" dirty="0">
                <a:effectLst/>
              </a:rPr>
              <a:t>Sadece kısıtlılıklar değil; yaşıtlarına göre çok ileri düzeyde zekaya veya yeteneğe sahip olan bireyler de potansiyellerini geliştirebilmek için özel bir eğitime (BİLSEM gibi) ihtiyaç duyarlar.</a:t>
            </a:r>
          </a:p>
        </p:txBody>
      </p:sp>
      <p:sp>
        <p:nvSpPr>
          <p:cNvPr id="19" name="Serbest Form: Şekil 18">
            <a:extLst>
              <a:ext uri="{FF2B5EF4-FFF2-40B4-BE49-F238E27FC236}">
                <a16:creationId xmlns:a16="http://schemas.microsoft.com/office/drawing/2014/main" id="{6A95DA79-01FB-465C-8342-E1A6D5BBCA58}"/>
              </a:ext>
            </a:extLst>
          </p:cNvPr>
          <p:cNvSpPr/>
          <p:nvPr/>
        </p:nvSpPr>
        <p:spPr>
          <a:xfrm>
            <a:off x="119336" y="5660994"/>
            <a:ext cx="3188514" cy="1148013"/>
          </a:xfrm>
          <a:custGeom>
            <a:avLst/>
            <a:gdLst>
              <a:gd name="connsiteX0" fmla="*/ 0 w 3188514"/>
              <a:gd name="connsiteY0" fmla="*/ 191339 h 1148013"/>
              <a:gd name="connsiteX1" fmla="*/ 191339 w 3188514"/>
              <a:gd name="connsiteY1" fmla="*/ 0 h 1148013"/>
              <a:gd name="connsiteX2" fmla="*/ 2997175 w 3188514"/>
              <a:gd name="connsiteY2" fmla="*/ 0 h 1148013"/>
              <a:gd name="connsiteX3" fmla="*/ 3188514 w 3188514"/>
              <a:gd name="connsiteY3" fmla="*/ 191339 h 1148013"/>
              <a:gd name="connsiteX4" fmla="*/ 3188514 w 3188514"/>
              <a:gd name="connsiteY4" fmla="*/ 956674 h 1148013"/>
              <a:gd name="connsiteX5" fmla="*/ 2997175 w 3188514"/>
              <a:gd name="connsiteY5" fmla="*/ 1148013 h 1148013"/>
              <a:gd name="connsiteX6" fmla="*/ 191339 w 3188514"/>
              <a:gd name="connsiteY6" fmla="*/ 1148013 h 1148013"/>
              <a:gd name="connsiteX7" fmla="*/ 0 w 3188514"/>
              <a:gd name="connsiteY7" fmla="*/ 956674 h 1148013"/>
              <a:gd name="connsiteX8" fmla="*/ 0 w 3188514"/>
              <a:gd name="connsiteY8" fmla="*/ 191339 h 1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8514" h="1148013">
                <a:moveTo>
                  <a:pt x="0" y="191339"/>
                </a:moveTo>
                <a:cubicBezTo>
                  <a:pt x="0" y="85665"/>
                  <a:pt x="85665" y="0"/>
                  <a:pt x="191339" y="0"/>
                </a:cubicBezTo>
                <a:lnTo>
                  <a:pt x="2997175" y="0"/>
                </a:lnTo>
                <a:cubicBezTo>
                  <a:pt x="3102849" y="0"/>
                  <a:pt x="3188514" y="85665"/>
                  <a:pt x="3188514" y="191339"/>
                </a:cubicBezTo>
                <a:lnTo>
                  <a:pt x="3188514" y="956674"/>
                </a:lnTo>
                <a:cubicBezTo>
                  <a:pt x="3188514" y="1062348"/>
                  <a:pt x="3102849" y="1148013"/>
                  <a:pt x="2997175" y="1148013"/>
                </a:cubicBezTo>
                <a:lnTo>
                  <a:pt x="191339" y="1148013"/>
                </a:lnTo>
                <a:cubicBezTo>
                  <a:pt x="85665" y="1148013"/>
                  <a:pt x="0" y="1062348"/>
                  <a:pt x="0" y="956674"/>
                </a:cubicBezTo>
                <a:lnTo>
                  <a:pt x="0" y="1913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3671" tIns="99856" rIns="143671" bIns="99856" numCol="1" spcCol="1270" anchor="ctr" anchorCtr="0">
            <a:noAutofit/>
          </a:bodyPr>
          <a:lstStyle/>
          <a:p>
            <a:pPr marL="0" lvl="0" indent="0" algn="ctr" defTabSz="1022350">
              <a:lnSpc>
                <a:spcPct val="90000"/>
              </a:lnSpc>
              <a:spcBef>
                <a:spcPct val="0"/>
              </a:spcBef>
              <a:spcAft>
                <a:spcPct val="35000"/>
              </a:spcAft>
              <a:buNone/>
            </a:pPr>
            <a:r>
              <a:rPr lang="tr-TR" sz="2300" b="1" kern="1200" dirty="0">
                <a:effectLst/>
              </a:rPr>
              <a:t>Üstün Yetenek (Özel Yetenek):</a:t>
            </a:r>
          </a:p>
        </p:txBody>
      </p:sp>
      <p:pic>
        <p:nvPicPr>
          <p:cNvPr id="21" name="Resim 20">
            <a:extLst>
              <a:ext uri="{FF2B5EF4-FFF2-40B4-BE49-F238E27FC236}">
                <a16:creationId xmlns:a16="http://schemas.microsoft.com/office/drawing/2014/main" id="{9139EA4C-3305-47B1-B670-2CE43ACAB1F5}"/>
              </a:ext>
            </a:extLst>
          </p:cNvPr>
          <p:cNvPicPr>
            <a:picLocks noChangeAspect="1"/>
          </p:cNvPicPr>
          <p:nvPr/>
        </p:nvPicPr>
        <p:blipFill>
          <a:blip r:embed="rId4"/>
          <a:stretch>
            <a:fillRect/>
          </a:stretch>
        </p:blipFill>
        <p:spPr>
          <a:xfrm>
            <a:off x="9239730" y="839336"/>
            <a:ext cx="2799500" cy="1628800"/>
          </a:xfrm>
          <a:prstGeom prst="rect">
            <a:avLst/>
          </a:prstGeom>
        </p:spPr>
      </p:pic>
      <p:pic>
        <p:nvPicPr>
          <p:cNvPr id="24" name="Resim 23">
            <a:extLst>
              <a:ext uri="{FF2B5EF4-FFF2-40B4-BE49-F238E27FC236}">
                <a16:creationId xmlns:a16="http://schemas.microsoft.com/office/drawing/2014/main" id="{6C472E13-0FFA-48EE-91B5-D2EA2C23A705}"/>
              </a:ext>
            </a:extLst>
          </p:cNvPr>
          <p:cNvPicPr>
            <a:picLocks noChangeAspect="1"/>
          </p:cNvPicPr>
          <p:nvPr/>
        </p:nvPicPr>
        <p:blipFill>
          <a:blip r:embed="rId5"/>
          <a:stretch>
            <a:fillRect/>
          </a:stretch>
        </p:blipFill>
        <p:spPr>
          <a:xfrm>
            <a:off x="9239730" y="1724952"/>
            <a:ext cx="2799500" cy="1813173"/>
          </a:xfrm>
          <a:prstGeom prst="rect">
            <a:avLst/>
          </a:prstGeom>
        </p:spPr>
      </p:pic>
      <p:pic>
        <p:nvPicPr>
          <p:cNvPr id="26" name="Resim 25">
            <a:extLst>
              <a:ext uri="{FF2B5EF4-FFF2-40B4-BE49-F238E27FC236}">
                <a16:creationId xmlns:a16="http://schemas.microsoft.com/office/drawing/2014/main" id="{4AA6CFF3-A920-4335-80A7-E55A1BF38F9F}"/>
              </a:ext>
            </a:extLst>
          </p:cNvPr>
          <p:cNvPicPr>
            <a:picLocks noChangeAspect="1"/>
          </p:cNvPicPr>
          <p:nvPr/>
        </p:nvPicPr>
        <p:blipFill>
          <a:blip r:embed="rId6"/>
          <a:stretch>
            <a:fillRect/>
          </a:stretch>
        </p:blipFill>
        <p:spPr>
          <a:xfrm>
            <a:off x="9228721" y="2159553"/>
            <a:ext cx="2843943" cy="2589858"/>
          </a:xfrm>
          <a:prstGeom prst="rect">
            <a:avLst/>
          </a:prstGeom>
        </p:spPr>
      </p:pic>
      <p:pic>
        <p:nvPicPr>
          <p:cNvPr id="28" name="Resim 27">
            <a:extLst>
              <a:ext uri="{FF2B5EF4-FFF2-40B4-BE49-F238E27FC236}">
                <a16:creationId xmlns:a16="http://schemas.microsoft.com/office/drawing/2014/main" id="{62B257D2-372F-4079-A74E-7803F16638B6}"/>
              </a:ext>
            </a:extLst>
          </p:cNvPr>
          <p:cNvPicPr>
            <a:picLocks noChangeAspect="1"/>
          </p:cNvPicPr>
          <p:nvPr/>
        </p:nvPicPr>
        <p:blipFill>
          <a:blip r:embed="rId7"/>
          <a:stretch>
            <a:fillRect/>
          </a:stretch>
        </p:blipFill>
        <p:spPr>
          <a:xfrm>
            <a:off x="9220969" y="4180521"/>
            <a:ext cx="2851695" cy="1838143"/>
          </a:xfrm>
          <a:prstGeom prst="rect">
            <a:avLst/>
          </a:prstGeom>
        </p:spPr>
      </p:pic>
      <p:pic>
        <p:nvPicPr>
          <p:cNvPr id="30" name="Resim 29">
            <a:extLst>
              <a:ext uri="{FF2B5EF4-FFF2-40B4-BE49-F238E27FC236}">
                <a16:creationId xmlns:a16="http://schemas.microsoft.com/office/drawing/2014/main" id="{506035A7-6C95-4BBD-B8C0-EF62CB019D65}"/>
              </a:ext>
            </a:extLst>
          </p:cNvPr>
          <p:cNvPicPr>
            <a:picLocks noChangeAspect="1"/>
          </p:cNvPicPr>
          <p:nvPr/>
        </p:nvPicPr>
        <p:blipFill>
          <a:blip r:embed="rId8"/>
          <a:stretch>
            <a:fillRect/>
          </a:stretch>
        </p:blipFill>
        <p:spPr>
          <a:xfrm>
            <a:off x="9220969" y="4464597"/>
            <a:ext cx="2851695" cy="2340864"/>
          </a:xfrm>
          <a:prstGeom prst="rect">
            <a:avLst/>
          </a:prstGeom>
        </p:spPr>
      </p:pic>
      <p:sp>
        <p:nvSpPr>
          <p:cNvPr id="25" name="Dikdörtgen: Köşeleri Yuvarlatılmış 24">
            <a:extLst>
              <a:ext uri="{FF2B5EF4-FFF2-40B4-BE49-F238E27FC236}">
                <a16:creationId xmlns:a16="http://schemas.microsoft.com/office/drawing/2014/main" id="{AB105D4B-BD45-4719-BF79-05AC0E37C7F8}"/>
              </a:ext>
            </a:extLst>
          </p:cNvPr>
          <p:cNvSpPr/>
          <p:nvPr/>
        </p:nvSpPr>
        <p:spPr>
          <a:xfrm>
            <a:off x="215311" y="836712"/>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Özel gereksinimli bireylere fırsat eşitliği sunan çeşitli uygulamalar hayata geçirilmiştir. Böylece özel gereksinimli bireylerin toplumsal yaşamın her alanında etkin rol almaları ve toplumun gelişimine katkıda bulunmaları mümkün olmuştur.</a:t>
            </a:r>
          </a:p>
        </p:txBody>
      </p:sp>
      <p:pic>
        <p:nvPicPr>
          <p:cNvPr id="8" name="Resim 7">
            <a:extLst>
              <a:ext uri="{FF2B5EF4-FFF2-40B4-BE49-F238E27FC236}">
                <a16:creationId xmlns:a16="http://schemas.microsoft.com/office/drawing/2014/main" id="{2AAFB9E9-CE58-4659-99EF-3F9EDC2BDBFC}"/>
              </a:ext>
            </a:extLst>
          </p:cNvPr>
          <p:cNvPicPr>
            <a:picLocks noChangeAspect="1"/>
          </p:cNvPicPr>
          <p:nvPr/>
        </p:nvPicPr>
        <p:blipFill>
          <a:blip r:embed="rId9"/>
          <a:stretch>
            <a:fillRect/>
          </a:stretch>
        </p:blipFill>
        <p:spPr>
          <a:xfrm>
            <a:off x="263352" y="919093"/>
            <a:ext cx="10800000" cy="1440000"/>
          </a:xfrm>
          <a:prstGeom prst="rect">
            <a:avLst/>
          </a:prstGeom>
        </p:spPr>
      </p:pic>
      <p:pic>
        <p:nvPicPr>
          <p:cNvPr id="23" name="Resim 22">
            <a:extLst>
              <a:ext uri="{FF2B5EF4-FFF2-40B4-BE49-F238E27FC236}">
                <a16:creationId xmlns:a16="http://schemas.microsoft.com/office/drawing/2014/main" id="{69A9A24A-5DBE-4F1A-9E5B-6C1372B1985E}"/>
              </a:ext>
            </a:extLst>
          </p:cNvPr>
          <p:cNvPicPr>
            <a:picLocks noChangeAspect="1"/>
          </p:cNvPicPr>
          <p:nvPr/>
        </p:nvPicPr>
        <p:blipFill>
          <a:blip r:embed="rId10"/>
          <a:stretch>
            <a:fillRect/>
          </a:stretch>
        </p:blipFill>
        <p:spPr>
          <a:xfrm>
            <a:off x="515754" y="2379651"/>
            <a:ext cx="10800000" cy="1440000"/>
          </a:xfrm>
          <a:prstGeom prst="rect">
            <a:avLst/>
          </a:prstGeom>
        </p:spPr>
      </p:pic>
      <p:pic>
        <p:nvPicPr>
          <p:cNvPr id="29" name="Resim 28">
            <a:extLst>
              <a:ext uri="{FF2B5EF4-FFF2-40B4-BE49-F238E27FC236}">
                <a16:creationId xmlns:a16="http://schemas.microsoft.com/office/drawing/2014/main" id="{905B90C8-3548-49E1-8C61-3AF01E2FD904}"/>
              </a:ext>
            </a:extLst>
          </p:cNvPr>
          <p:cNvPicPr>
            <a:picLocks noChangeAspect="1"/>
          </p:cNvPicPr>
          <p:nvPr/>
        </p:nvPicPr>
        <p:blipFill>
          <a:blip r:embed="rId11"/>
          <a:stretch>
            <a:fillRect/>
          </a:stretch>
        </p:blipFill>
        <p:spPr>
          <a:xfrm>
            <a:off x="774660" y="3823469"/>
            <a:ext cx="10800000" cy="1440000"/>
          </a:xfrm>
          <a:prstGeom prst="rect">
            <a:avLst/>
          </a:prstGeom>
        </p:spPr>
      </p:pic>
      <p:pic>
        <p:nvPicPr>
          <p:cNvPr id="32" name="Resim 31">
            <a:extLst>
              <a:ext uri="{FF2B5EF4-FFF2-40B4-BE49-F238E27FC236}">
                <a16:creationId xmlns:a16="http://schemas.microsoft.com/office/drawing/2014/main" id="{223FEE09-7CCE-45CE-802A-5E0BAB886CC7}"/>
              </a:ext>
            </a:extLst>
          </p:cNvPr>
          <p:cNvPicPr>
            <a:picLocks noChangeAspect="1"/>
          </p:cNvPicPr>
          <p:nvPr/>
        </p:nvPicPr>
        <p:blipFill>
          <a:blip r:embed="rId12"/>
          <a:stretch>
            <a:fillRect/>
          </a:stretch>
        </p:blipFill>
        <p:spPr>
          <a:xfrm>
            <a:off x="1200656" y="5272830"/>
            <a:ext cx="10800000" cy="1440000"/>
          </a:xfrm>
          <a:prstGeom prst="rect">
            <a:avLst/>
          </a:prstGeom>
        </p:spPr>
      </p:pic>
    </p:spTree>
    <p:extLst>
      <p:ext uri="{BB962C8B-B14F-4D97-AF65-F5344CB8AC3E}">
        <p14:creationId xmlns:p14="http://schemas.microsoft.com/office/powerpoint/2010/main" val="28528359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1+#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8" fill="hold" grpId="1" nodeType="clickEffect">
                                  <p:stCondLst>
                                    <p:cond delay="0"/>
                                  </p:stCondLst>
                                  <p:childTnLst>
                                    <p:anim calcmode="lin" valueType="num">
                                      <p:cBhvr additive="base">
                                        <p:cTn id="12" dur="500"/>
                                        <p:tgtEl>
                                          <p:spTgt spid="25"/>
                                        </p:tgtEl>
                                        <p:attrNameLst>
                                          <p:attrName>ppt_x</p:attrName>
                                        </p:attrNameLst>
                                      </p:cBhvr>
                                      <p:tavLst>
                                        <p:tav tm="0">
                                          <p:val>
                                            <p:strVal val="ppt_x"/>
                                          </p:val>
                                        </p:tav>
                                        <p:tav tm="100000">
                                          <p:val>
                                            <p:strVal val="0-ppt_w/2"/>
                                          </p:val>
                                        </p:tav>
                                      </p:tavLst>
                                    </p:anim>
                                    <p:anim calcmode="lin" valueType="num">
                                      <p:cBhvr additive="base">
                                        <p:cTn id="13" dur="500"/>
                                        <p:tgtEl>
                                          <p:spTgt spid="25"/>
                                        </p:tgtEl>
                                        <p:attrNameLst>
                                          <p:attrName>ppt_y</p:attrName>
                                        </p:attrNameLst>
                                      </p:cBhvr>
                                      <p:tavLst>
                                        <p:tav tm="0">
                                          <p:val>
                                            <p:strVal val="ppt_y"/>
                                          </p:val>
                                        </p:tav>
                                        <p:tav tm="100000">
                                          <p:val>
                                            <p:strVal val="ppt_y"/>
                                          </p:val>
                                        </p:tav>
                                      </p:tavLst>
                                    </p:anim>
                                    <p:set>
                                      <p:cBhvr>
                                        <p:cTn id="14" dur="1" fill="hold">
                                          <p:stCondLst>
                                            <p:cond delay="499"/>
                                          </p:stCondLst>
                                        </p:cTn>
                                        <p:tgtEl>
                                          <p:spTgt spid="2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52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anim calcmode="lin" valueType="num">
                                      <p:cBhvr>
                                        <p:cTn id="22" dur="500" fill="hold"/>
                                        <p:tgtEl>
                                          <p:spTgt spid="10"/>
                                        </p:tgtEl>
                                        <p:attrNameLst>
                                          <p:attrName>ppt_x</p:attrName>
                                        </p:attrNameLst>
                                      </p:cBhvr>
                                      <p:tavLst>
                                        <p:tav tm="0">
                                          <p:val>
                                            <p:fltVal val="0.5"/>
                                          </p:val>
                                        </p:tav>
                                        <p:tav tm="100000">
                                          <p:val>
                                            <p:strVal val="#ppt_x"/>
                                          </p:val>
                                        </p:tav>
                                      </p:tavLst>
                                    </p:anim>
                                    <p:anim calcmode="lin" valueType="num">
                                      <p:cBhvr>
                                        <p:cTn id="23" dur="500" fill="hold"/>
                                        <p:tgtEl>
                                          <p:spTgt spid="10"/>
                                        </p:tgtEl>
                                        <p:attrNameLst>
                                          <p:attrName>ppt_y</p:attrName>
                                        </p:attrNameLst>
                                      </p:cBhvr>
                                      <p:tavLst>
                                        <p:tav tm="0">
                                          <p:val>
                                            <p:fltVal val="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500"/>
                            </p:stCondLst>
                            <p:childTnLst>
                              <p:par>
                                <p:cTn id="30" presetID="53" presetClass="entr" presetSubtype="528"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anim calcmode="lin" valueType="num">
                                      <p:cBhvr>
                                        <p:cTn id="35" dur="500" fill="hold"/>
                                        <p:tgtEl>
                                          <p:spTgt spid="21"/>
                                        </p:tgtEl>
                                        <p:attrNameLst>
                                          <p:attrName>ppt_x</p:attrName>
                                        </p:attrNameLst>
                                      </p:cBhvr>
                                      <p:tavLst>
                                        <p:tav tm="0">
                                          <p:val>
                                            <p:fltVal val="0.5"/>
                                          </p:val>
                                        </p:tav>
                                        <p:tav tm="100000">
                                          <p:val>
                                            <p:strVal val="#ppt_x"/>
                                          </p:val>
                                        </p:tav>
                                      </p:tavLst>
                                    </p:anim>
                                    <p:anim calcmode="lin" valueType="num">
                                      <p:cBhvr>
                                        <p:cTn id="36" dur="500" fill="hold"/>
                                        <p:tgtEl>
                                          <p:spTgt spid="21"/>
                                        </p:tgtEl>
                                        <p:attrNameLst>
                                          <p:attrName>ppt_y</p:attrName>
                                        </p:attrNameLst>
                                      </p:cBhvr>
                                      <p:tavLst>
                                        <p:tav tm="0">
                                          <p:val>
                                            <p:fltVal val="0.5"/>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21"/>
                                        </p:tgtEl>
                                        <p:attrNameLst>
                                          <p:attrName>style.visibility</p:attrName>
                                        </p:attrNameLst>
                                      </p:cBhvr>
                                      <p:to>
                                        <p:strVal val="hidden"/>
                                      </p:to>
                                    </p:set>
                                  </p:childTnLst>
                                </p:cTn>
                              </p:par>
                            </p:childTnLst>
                          </p:cTn>
                        </p:par>
                        <p:par>
                          <p:cTn id="41" fill="hold">
                            <p:stCondLst>
                              <p:cond delay="0"/>
                            </p:stCondLst>
                            <p:childTnLst>
                              <p:par>
                                <p:cTn id="42" presetID="53" presetClass="entr" presetSubtype="52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anim calcmode="lin" valueType="num">
                                      <p:cBhvr>
                                        <p:cTn id="47" dur="500" fill="hold"/>
                                        <p:tgtEl>
                                          <p:spTgt spid="12"/>
                                        </p:tgtEl>
                                        <p:attrNameLst>
                                          <p:attrName>ppt_x</p:attrName>
                                        </p:attrNameLst>
                                      </p:cBhvr>
                                      <p:tavLst>
                                        <p:tav tm="0">
                                          <p:val>
                                            <p:fltVal val="0.5"/>
                                          </p:val>
                                        </p:tav>
                                        <p:tav tm="100000">
                                          <p:val>
                                            <p:strVal val="#ppt_x"/>
                                          </p:val>
                                        </p:tav>
                                      </p:tavLst>
                                    </p:anim>
                                    <p:anim calcmode="lin" valueType="num">
                                      <p:cBhvr>
                                        <p:cTn id="48" dur="500" fill="hold"/>
                                        <p:tgtEl>
                                          <p:spTgt spid="12"/>
                                        </p:tgtEl>
                                        <p:attrNameLst>
                                          <p:attrName>ppt_y</p:attrName>
                                        </p:attrNameLst>
                                      </p:cBhvr>
                                      <p:tavLst>
                                        <p:tav tm="0">
                                          <p:val>
                                            <p:fltVal val="0.5"/>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00"/>
                            </p:stCondLst>
                            <p:childTnLst>
                              <p:par>
                                <p:cTn id="55" presetID="53" presetClass="entr" presetSubtype="528"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500" fill="hold"/>
                                        <p:tgtEl>
                                          <p:spTgt spid="24"/>
                                        </p:tgtEl>
                                        <p:attrNameLst>
                                          <p:attrName>ppt_w</p:attrName>
                                        </p:attrNameLst>
                                      </p:cBhvr>
                                      <p:tavLst>
                                        <p:tav tm="0">
                                          <p:val>
                                            <p:fltVal val="0"/>
                                          </p:val>
                                        </p:tav>
                                        <p:tav tm="100000">
                                          <p:val>
                                            <p:strVal val="#ppt_w"/>
                                          </p:val>
                                        </p:tav>
                                      </p:tavLst>
                                    </p:anim>
                                    <p:anim calcmode="lin" valueType="num">
                                      <p:cBhvr>
                                        <p:cTn id="58" dur="500" fill="hold"/>
                                        <p:tgtEl>
                                          <p:spTgt spid="24"/>
                                        </p:tgtEl>
                                        <p:attrNameLst>
                                          <p:attrName>ppt_h</p:attrName>
                                        </p:attrNameLst>
                                      </p:cBhvr>
                                      <p:tavLst>
                                        <p:tav tm="0">
                                          <p:val>
                                            <p:fltVal val="0"/>
                                          </p:val>
                                        </p:tav>
                                        <p:tav tm="100000">
                                          <p:val>
                                            <p:strVal val="#ppt_h"/>
                                          </p:val>
                                        </p:tav>
                                      </p:tavLst>
                                    </p:anim>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fltVal val="0.5"/>
                                          </p:val>
                                        </p:tav>
                                        <p:tav tm="100000">
                                          <p:val>
                                            <p:strVal val="#ppt_x"/>
                                          </p:val>
                                        </p:tav>
                                      </p:tavLst>
                                    </p:anim>
                                    <p:anim calcmode="lin" valueType="num">
                                      <p:cBhvr>
                                        <p:cTn id="61" dur="500" fill="hold"/>
                                        <p:tgtEl>
                                          <p:spTgt spid="24"/>
                                        </p:tgtEl>
                                        <p:attrNameLst>
                                          <p:attrName>ppt_y</p:attrName>
                                        </p:attrNameLst>
                                      </p:cBhvr>
                                      <p:tavLst>
                                        <p:tav tm="0">
                                          <p:val>
                                            <p:fltVal val="0.5"/>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1" presetClass="exit" presetSubtype="0" fill="hold" nodeType="clickEffect">
                                  <p:stCondLst>
                                    <p:cond delay="0"/>
                                  </p:stCondLst>
                                  <p:childTnLst>
                                    <p:set>
                                      <p:cBhvr>
                                        <p:cTn id="65" dur="1" fill="hold">
                                          <p:stCondLst>
                                            <p:cond delay="0"/>
                                          </p:stCondLst>
                                        </p:cTn>
                                        <p:tgtEl>
                                          <p:spTgt spid="24"/>
                                        </p:tgtEl>
                                        <p:attrNameLst>
                                          <p:attrName>style.visibility</p:attrName>
                                        </p:attrNameLst>
                                      </p:cBhvr>
                                      <p:to>
                                        <p:strVal val="hidden"/>
                                      </p:to>
                                    </p:set>
                                  </p:childTnLst>
                                </p:cTn>
                              </p:par>
                            </p:childTnLst>
                          </p:cTn>
                        </p:par>
                        <p:par>
                          <p:cTn id="66" fill="hold">
                            <p:stCondLst>
                              <p:cond delay="0"/>
                            </p:stCondLst>
                            <p:childTnLst>
                              <p:par>
                                <p:cTn id="67" presetID="53" presetClass="entr" presetSubtype="528" fill="hold" grpId="0" nodeType="after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anim calcmode="lin" valueType="num">
                                      <p:cBhvr>
                                        <p:cTn id="72" dur="500" fill="hold"/>
                                        <p:tgtEl>
                                          <p:spTgt spid="15"/>
                                        </p:tgtEl>
                                        <p:attrNameLst>
                                          <p:attrName>ppt_x</p:attrName>
                                        </p:attrNameLst>
                                      </p:cBhvr>
                                      <p:tavLst>
                                        <p:tav tm="0">
                                          <p:val>
                                            <p:fltVal val="0.5"/>
                                          </p:val>
                                        </p:tav>
                                        <p:tav tm="100000">
                                          <p:val>
                                            <p:strVal val="#ppt_x"/>
                                          </p:val>
                                        </p:tav>
                                      </p:tavLst>
                                    </p:anim>
                                    <p:anim calcmode="lin" valueType="num">
                                      <p:cBhvr>
                                        <p:cTn id="73" dur="500" fill="hold"/>
                                        <p:tgtEl>
                                          <p:spTgt spid="15"/>
                                        </p:tgtEl>
                                        <p:attrNameLst>
                                          <p:attrName>ppt_y</p:attrName>
                                        </p:attrNameLst>
                                      </p:cBhvr>
                                      <p:tavLst>
                                        <p:tav tm="0">
                                          <p:val>
                                            <p:fltVal val="0.5"/>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ipe(left)">
                                      <p:cBhvr>
                                        <p:cTn id="78" dur="500"/>
                                        <p:tgtEl>
                                          <p:spTgt spid="13"/>
                                        </p:tgtEl>
                                      </p:cBhvr>
                                    </p:animEffect>
                                  </p:childTnLst>
                                </p:cTn>
                              </p:par>
                            </p:childTnLst>
                          </p:cTn>
                        </p:par>
                        <p:par>
                          <p:cTn id="79" fill="hold">
                            <p:stCondLst>
                              <p:cond delay="500"/>
                            </p:stCondLst>
                            <p:childTnLst>
                              <p:par>
                                <p:cTn id="80" presetID="53" presetClass="entr" presetSubtype="528" fill="hold" nodeType="after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p:cTn id="82" dur="500" fill="hold"/>
                                        <p:tgtEl>
                                          <p:spTgt spid="26"/>
                                        </p:tgtEl>
                                        <p:attrNameLst>
                                          <p:attrName>ppt_w</p:attrName>
                                        </p:attrNameLst>
                                      </p:cBhvr>
                                      <p:tavLst>
                                        <p:tav tm="0">
                                          <p:val>
                                            <p:fltVal val="0"/>
                                          </p:val>
                                        </p:tav>
                                        <p:tav tm="100000">
                                          <p:val>
                                            <p:strVal val="#ppt_w"/>
                                          </p:val>
                                        </p:tav>
                                      </p:tavLst>
                                    </p:anim>
                                    <p:anim calcmode="lin" valueType="num">
                                      <p:cBhvr>
                                        <p:cTn id="83" dur="500" fill="hold"/>
                                        <p:tgtEl>
                                          <p:spTgt spid="26"/>
                                        </p:tgtEl>
                                        <p:attrNameLst>
                                          <p:attrName>ppt_h</p:attrName>
                                        </p:attrNameLst>
                                      </p:cBhvr>
                                      <p:tavLst>
                                        <p:tav tm="0">
                                          <p:val>
                                            <p:fltVal val="0"/>
                                          </p:val>
                                        </p:tav>
                                        <p:tav tm="100000">
                                          <p:val>
                                            <p:strVal val="#ppt_h"/>
                                          </p:val>
                                        </p:tav>
                                      </p:tavLst>
                                    </p:anim>
                                    <p:animEffect transition="in" filter="fade">
                                      <p:cBhvr>
                                        <p:cTn id="84" dur="500"/>
                                        <p:tgtEl>
                                          <p:spTgt spid="26"/>
                                        </p:tgtEl>
                                      </p:cBhvr>
                                    </p:animEffect>
                                    <p:anim calcmode="lin" valueType="num">
                                      <p:cBhvr>
                                        <p:cTn id="85" dur="500" fill="hold"/>
                                        <p:tgtEl>
                                          <p:spTgt spid="26"/>
                                        </p:tgtEl>
                                        <p:attrNameLst>
                                          <p:attrName>ppt_x</p:attrName>
                                        </p:attrNameLst>
                                      </p:cBhvr>
                                      <p:tavLst>
                                        <p:tav tm="0">
                                          <p:val>
                                            <p:fltVal val="0.5"/>
                                          </p:val>
                                        </p:tav>
                                        <p:tav tm="100000">
                                          <p:val>
                                            <p:strVal val="#ppt_x"/>
                                          </p:val>
                                        </p:tav>
                                      </p:tavLst>
                                    </p:anim>
                                    <p:anim calcmode="lin" valueType="num">
                                      <p:cBhvr>
                                        <p:cTn id="86" dur="500" fill="hold"/>
                                        <p:tgtEl>
                                          <p:spTgt spid="26"/>
                                        </p:tgtEl>
                                        <p:attrNameLst>
                                          <p:attrName>ppt_y</p:attrName>
                                        </p:attrNameLst>
                                      </p:cBhvr>
                                      <p:tavLst>
                                        <p:tav tm="0">
                                          <p:val>
                                            <p:fltVal val="0.5"/>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1" presetClass="exit" presetSubtype="0" fill="hold" nodeType="clickEffect">
                                  <p:stCondLst>
                                    <p:cond delay="0"/>
                                  </p:stCondLst>
                                  <p:childTnLst>
                                    <p:set>
                                      <p:cBhvr>
                                        <p:cTn id="90" dur="1" fill="hold">
                                          <p:stCondLst>
                                            <p:cond delay="0"/>
                                          </p:stCondLst>
                                        </p:cTn>
                                        <p:tgtEl>
                                          <p:spTgt spid="26"/>
                                        </p:tgtEl>
                                        <p:attrNameLst>
                                          <p:attrName>style.visibility</p:attrName>
                                        </p:attrNameLst>
                                      </p:cBhvr>
                                      <p:to>
                                        <p:strVal val="hidden"/>
                                      </p:to>
                                    </p:set>
                                  </p:childTnLst>
                                </p:cTn>
                              </p:par>
                            </p:childTnLst>
                          </p:cTn>
                        </p:par>
                        <p:par>
                          <p:cTn id="91" fill="hold">
                            <p:stCondLst>
                              <p:cond delay="0"/>
                            </p:stCondLst>
                            <p:childTnLst>
                              <p:par>
                                <p:cTn id="92" presetID="53" presetClass="entr" presetSubtype="528" fill="hold" grpId="0" nodeType="after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500" fill="hold"/>
                                        <p:tgtEl>
                                          <p:spTgt spid="17"/>
                                        </p:tgtEl>
                                        <p:attrNameLst>
                                          <p:attrName>ppt_w</p:attrName>
                                        </p:attrNameLst>
                                      </p:cBhvr>
                                      <p:tavLst>
                                        <p:tav tm="0">
                                          <p:val>
                                            <p:fltVal val="0"/>
                                          </p:val>
                                        </p:tav>
                                        <p:tav tm="100000">
                                          <p:val>
                                            <p:strVal val="#ppt_w"/>
                                          </p:val>
                                        </p:tav>
                                      </p:tavLst>
                                    </p:anim>
                                    <p:anim calcmode="lin" valueType="num">
                                      <p:cBhvr>
                                        <p:cTn id="95" dur="500" fill="hold"/>
                                        <p:tgtEl>
                                          <p:spTgt spid="17"/>
                                        </p:tgtEl>
                                        <p:attrNameLst>
                                          <p:attrName>ppt_h</p:attrName>
                                        </p:attrNameLst>
                                      </p:cBhvr>
                                      <p:tavLst>
                                        <p:tav tm="0">
                                          <p:val>
                                            <p:fltVal val="0"/>
                                          </p:val>
                                        </p:tav>
                                        <p:tav tm="100000">
                                          <p:val>
                                            <p:strVal val="#ppt_h"/>
                                          </p:val>
                                        </p:tav>
                                      </p:tavLst>
                                    </p:anim>
                                    <p:animEffect transition="in" filter="fade">
                                      <p:cBhvr>
                                        <p:cTn id="96" dur="500"/>
                                        <p:tgtEl>
                                          <p:spTgt spid="17"/>
                                        </p:tgtEl>
                                      </p:cBhvr>
                                    </p:animEffect>
                                    <p:anim calcmode="lin" valueType="num">
                                      <p:cBhvr>
                                        <p:cTn id="97" dur="500" fill="hold"/>
                                        <p:tgtEl>
                                          <p:spTgt spid="17"/>
                                        </p:tgtEl>
                                        <p:attrNameLst>
                                          <p:attrName>ppt_x</p:attrName>
                                        </p:attrNameLst>
                                      </p:cBhvr>
                                      <p:tavLst>
                                        <p:tav tm="0">
                                          <p:val>
                                            <p:fltVal val="0.5"/>
                                          </p:val>
                                        </p:tav>
                                        <p:tav tm="100000">
                                          <p:val>
                                            <p:strVal val="#ppt_x"/>
                                          </p:val>
                                        </p:tav>
                                      </p:tavLst>
                                    </p:anim>
                                    <p:anim calcmode="lin" valueType="num">
                                      <p:cBhvr>
                                        <p:cTn id="98" dur="500" fill="hold"/>
                                        <p:tgtEl>
                                          <p:spTgt spid="17"/>
                                        </p:tgtEl>
                                        <p:attrNameLst>
                                          <p:attrName>ppt_y</p:attrName>
                                        </p:attrNameLst>
                                      </p:cBhvr>
                                      <p:tavLst>
                                        <p:tav tm="0">
                                          <p:val>
                                            <p:fltVal val="0.5"/>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16"/>
                                        </p:tgtEl>
                                        <p:attrNameLst>
                                          <p:attrName>style.visibility</p:attrName>
                                        </p:attrNameLst>
                                      </p:cBhvr>
                                      <p:to>
                                        <p:strVal val="visible"/>
                                      </p:to>
                                    </p:set>
                                    <p:animEffect transition="in" filter="wipe(left)">
                                      <p:cBhvr>
                                        <p:cTn id="103" dur="500"/>
                                        <p:tgtEl>
                                          <p:spTgt spid="16"/>
                                        </p:tgtEl>
                                      </p:cBhvr>
                                    </p:animEffect>
                                  </p:childTnLst>
                                </p:cTn>
                              </p:par>
                            </p:childTnLst>
                          </p:cTn>
                        </p:par>
                        <p:par>
                          <p:cTn id="104" fill="hold">
                            <p:stCondLst>
                              <p:cond delay="500"/>
                            </p:stCondLst>
                            <p:childTnLst>
                              <p:par>
                                <p:cTn id="105" presetID="53" presetClass="entr" presetSubtype="528" fill="hold" nodeType="after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p:cTn id="107" dur="500" fill="hold"/>
                                        <p:tgtEl>
                                          <p:spTgt spid="28"/>
                                        </p:tgtEl>
                                        <p:attrNameLst>
                                          <p:attrName>ppt_w</p:attrName>
                                        </p:attrNameLst>
                                      </p:cBhvr>
                                      <p:tavLst>
                                        <p:tav tm="0">
                                          <p:val>
                                            <p:fltVal val="0"/>
                                          </p:val>
                                        </p:tav>
                                        <p:tav tm="100000">
                                          <p:val>
                                            <p:strVal val="#ppt_w"/>
                                          </p:val>
                                        </p:tav>
                                      </p:tavLst>
                                    </p:anim>
                                    <p:anim calcmode="lin" valueType="num">
                                      <p:cBhvr>
                                        <p:cTn id="108" dur="500" fill="hold"/>
                                        <p:tgtEl>
                                          <p:spTgt spid="28"/>
                                        </p:tgtEl>
                                        <p:attrNameLst>
                                          <p:attrName>ppt_h</p:attrName>
                                        </p:attrNameLst>
                                      </p:cBhvr>
                                      <p:tavLst>
                                        <p:tav tm="0">
                                          <p:val>
                                            <p:fltVal val="0"/>
                                          </p:val>
                                        </p:tav>
                                        <p:tav tm="100000">
                                          <p:val>
                                            <p:strVal val="#ppt_h"/>
                                          </p:val>
                                        </p:tav>
                                      </p:tavLst>
                                    </p:anim>
                                    <p:animEffect transition="in" filter="fade">
                                      <p:cBhvr>
                                        <p:cTn id="109" dur="500"/>
                                        <p:tgtEl>
                                          <p:spTgt spid="28"/>
                                        </p:tgtEl>
                                      </p:cBhvr>
                                    </p:animEffect>
                                    <p:anim calcmode="lin" valueType="num">
                                      <p:cBhvr>
                                        <p:cTn id="110" dur="500" fill="hold"/>
                                        <p:tgtEl>
                                          <p:spTgt spid="28"/>
                                        </p:tgtEl>
                                        <p:attrNameLst>
                                          <p:attrName>ppt_x</p:attrName>
                                        </p:attrNameLst>
                                      </p:cBhvr>
                                      <p:tavLst>
                                        <p:tav tm="0">
                                          <p:val>
                                            <p:fltVal val="0.5"/>
                                          </p:val>
                                        </p:tav>
                                        <p:tav tm="100000">
                                          <p:val>
                                            <p:strVal val="#ppt_x"/>
                                          </p:val>
                                        </p:tav>
                                      </p:tavLst>
                                    </p:anim>
                                    <p:anim calcmode="lin" valueType="num">
                                      <p:cBhvr>
                                        <p:cTn id="111" dur="500" fill="hold"/>
                                        <p:tgtEl>
                                          <p:spTgt spid="28"/>
                                        </p:tgtEl>
                                        <p:attrNameLst>
                                          <p:attrName>ppt_y</p:attrName>
                                        </p:attrNameLst>
                                      </p:cBhvr>
                                      <p:tavLst>
                                        <p:tav tm="0">
                                          <p:val>
                                            <p:fltVal val="0.5"/>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1" presetClass="exit" presetSubtype="0" fill="hold" nodeType="clickEffect">
                                  <p:stCondLst>
                                    <p:cond delay="0"/>
                                  </p:stCondLst>
                                  <p:childTnLst>
                                    <p:set>
                                      <p:cBhvr>
                                        <p:cTn id="115" dur="1" fill="hold">
                                          <p:stCondLst>
                                            <p:cond delay="0"/>
                                          </p:stCondLst>
                                        </p:cTn>
                                        <p:tgtEl>
                                          <p:spTgt spid="28"/>
                                        </p:tgtEl>
                                        <p:attrNameLst>
                                          <p:attrName>style.visibility</p:attrName>
                                        </p:attrNameLst>
                                      </p:cBhvr>
                                      <p:to>
                                        <p:strVal val="hidden"/>
                                      </p:to>
                                    </p:set>
                                  </p:childTnLst>
                                </p:cTn>
                              </p:par>
                            </p:childTnLst>
                          </p:cTn>
                        </p:par>
                        <p:par>
                          <p:cTn id="116" fill="hold">
                            <p:stCondLst>
                              <p:cond delay="0"/>
                            </p:stCondLst>
                            <p:childTnLst>
                              <p:par>
                                <p:cTn id="117" presetID="53" presetClass="entr" presetSubtype="528" fill="hold" grpId="0" nodeType="after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500" fill="hold"/>
                                        <p:tgtEl>
                                          <p:spTgt spid="19"/>
                                        </p:tgtEl>
                                        <p:attrNameLst>
                                          <p:attrName>ppt_w</p:attrName>
                                        </p:attrNameLst>
                                      </p:cBhvr>
                                      <p:tavLst>
                                        <p:tav tm="0">
                                          <p:val>
                                            <p:fltVal val="0"/>
                                          </p:val>
                                        </p:tav>
                                        <p:tav tm="100000">
                                          <p:val>
                                            <p:strVal val="#ppt_w"/>
                                          </p:val>
                                        </p:tav>
                                      </p:tavLst>
                                    </p:anim>
                                    <p:anim calcmode="lin" valueType="num">
                                      <p:cBhvr>
                                        <p:cTn id="120" dur="500" fill="hold"/>
                                        <p:tgtEl>
                                          <p:spTgt spid="19"/>
                                        </p:tgtEl>
                                        <p:attrNameLst>
                                          <p:attrName>ppt_h</p:attrName>
                                        </p:attrNameLst>
                                      </p:cBhvr>
                                      <p:tavLst>
                                        <p:tav tm="0">
                                          <p:val>
                                            <p:fltVal val="0"/>
                                          </p:val>
                                        </p:tav>
                                        <p:tav tm="100000">
                                          <p:val>
                                            <p:strVal val="#ppt_h"/>
                                          </p:val>
                                        </p:tav>
                                      </p:tavLst>
                                    </p:anim>
                                    <p:animEffect transition="in" filter="fade">
                                      <p:cBhvr>
                                        <p:cTn id="121" dur="500"/>
                                        <p:tgtEl>
                                          <p:spTgt spid="19"/>
                                        </p:tgtEl>
                                      </p:cBhvr>
                                    </p:animEffect>
                                    <p:anim calcmode="lin" valueType="num">
                                      <p:cBhvr>
                                        <p:cTn id="122" dur="500" fill="hold"/>
                                        <p:tgtEl>
                                          <p:spTgt spid="19"/>
                                        </p:tgtEl>
                                        <p:attrNameLst>
                                          <p:attrName>ppt_x</p:attrName>
                                        </p:attrNameLst>
                                      </p:cBhvr>
                                      <p:tavLst>
                                        <p:tav tm="0">
                                          <p:val>
                                            <p:fltVal val="0.5"/>
                                          </p:val>
                                        </p:tav>
                                        <p:tav tm="100000">
                                          <p:val>
                                            <p:strVal val="#ppt_x"/>
                                          </p:val>
                                        </p:tav>
                                      </p:tavLst>
                                    </p:anim>
                                    <p:anim calcmode="lin" valueType="num">
                                      <p:cBhvr>
                                        <p:cTn id="123" dur="500" fill="hold"/>
                                        <p:tgtEl>
                                          <p:spTgt spid="19"/>
                                        </p:tgtEl>
                                        <p:attrNameLst>
                                          <p:attrName>ppt_y</p:attrName>
                                        </p:attrNameLst>
                                      </p:cBhvr>
                                      <p:tavLst>
                                        <p:tav tm="0">
                                          <p:val>
                                            <p:fltVal val="0.5"/>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grpId="0" nodeType="clickEffect">
                                  <p:stCondLst>
                                    <p:cond delay="0"/>
                                  </p:stCondLst>
                                  <p:childTnLst>
                                    <p:set>
                                      <p:cBhvr>
                                        <p:cTn id="127" dur="1" fill="hold">
                                          <p:stCondLst>
                                            <p:cond delay="0"/>
                                          </p:stCondLst>
                                        </p:cTn>
                                        <p:tgtEl>
                                          <p:spTgt spid="18"/>
                                        </p:tgtEl>
                                        <p:attrNameLst>
                                          <p:attrName>style.visibility</p:attrName>
                                        </p:attrNameLst>
                                      </p:cBhvr>
                                      <p:to>
                                        <p:strVal val="visible"/>
                                      </p:to>
                                    </p:set>
                                    <p:animEffect transition="in" filter="wipe(left)">
                                      <p:cBhvr>
                                        <p:cTn id="128" dur="500"/>
                                        <p:tgtEl>
                                          <p:spTgt spid="18"/>
                                        </p:tgtEl>
                                      </p:cBhvr>
                                    </p:animEffect>
                                  </p:childTnLst>
                                </p:cTn>
                              </p:par>
                            </p:childTnLst>
                          </p:cTn>
                        </p:par>
                        <p:par>
                          <p:cTn id="129" fill="hold">
                            <p:stCondLst>
                              <p:cond delay="500"/>
                            </p:stCondLst>
                            <p:childTnLst>
                              <p:par>
                                <p:cTn id="130" presetID="53" presetClass="entr" presetSubtype="528" fill="hold" nodeType="afterEffect">
                                  <p:stCondLst>
                                    <p:cond delay="0"/>
                                  </p:stCondLst>
                                  <p:childTnLst>
                                    <p:set>
                                      <p:cBhvr>
                                        <p:cTn id="131" dur="1" fill="hold">
                                          <p:stCondLst>
                                            <p:cond delay="0"/>
                                          </p:stCondLst>
                                        </p:cTn>
                                        <p:tgtEl>
                                          <p:spTgt spid="30"/>
                                        </p:tgtEl>
                                        <p:attrNameLst>
                                          <p:attrName>style.visibility</p:attrName>
                                        </p:attrNameLst>
                                      </p:cBhvr>
                                      <p:to>
                                        <p:strVal val="visible"/>
                                      </p:to>
                                    </p:set>
                                    <p:anim calcmode="lin" valueType="num">
                                      <p:cBhvr>
                                        <p:cTn id="132" dur="500" fill="hold"/>
                                        <p:tgtEl>
                                          <p:spTgt spid="30"/>
                                        </p:tgtEl>
                                        <p:attrNameLst>
                                          <p:attrName>ppt_w</p:attrName>
                                        </p:attrNameLst>
                                      </p:cBhvr>
                                      <p:tavLst>
                                        <p:tav tm="0">
                                          <p:val>
                                            <p:fltVal val="0"/>
                                          </p:val>
                                        </p:tav>
                                        <p:tav tm="100000">
                                          <p:val>
                                            <p:strVal val="#ppt_w"/>
                                          </p:val>
                                        </p:tav>
                                      </p:tavLst>
                                    </p:anim>
                                    <p:anim calcmode="lin" valueType="num">
                                      <p:cBhvr>
                                        <p:cTn id="133" dur="500" fill="hold"/>
                                        <p:tgtEl>
                                          <p:spTgt spid="30"/>
                                        </p:tgtEl>
                                        <p:attrNameLst>
                                          <p:attrName>ppt_h</p:attrName>
                                        </p:attrNameLst>
                                      </p:cBhvr>
                                      <p:tavLst>
                                        <p:tav tm="0">
                                          <p:val>
                                            <p:fltVal val="0"/>
                                          </p:val>
                                        </p:tav>
                                        <p:tav tm="100000">
                                          <p:val>
                                            <p:strVal val="#ppt_h"/>
                                          </p:val>
                                        </p:tav>
                                      </p:tavLst>
                                    </p:anim>
                                    <p:animEffect transition="in" filter="fade">
                                      <p:cBhvr>
                                        <p:cTn id="134" dur="500"/>
                                        <p:tgtEl>
                                          <p:spTgt spid="30"/>
                                        </p:tgtEl>
                                      </p:cBhvr>
                                    </p:animEffect>
                                    <p:anim calcmode="lin" valueType="num">
                                      <p:cBhvr>
                                        <p:cTn id="135" dur="500" fill="hold"/>
                                        <p:tgtEl>
                                          <p:spTgt spid="30"/>
                                        </p:tgtEl>
                                        <p:attrNameLst>
                                          <p:attrName>ppt_x</p:attrName>
                                        </p:attrNameLst>
                                      </p:cBhvr>
                                      <p:tavLst>
                                        <p:tav tm="0">
                                          <p:val>
                                            <p:fltVal val="0.5"/>
                                          </p:val>
                                        </p:tav>
                                        <p:tav tm="100000">
                                          <p:val>
                                            <p:strVal val="#ppt_x"/>
                                          </p:val>
                                        </p:tav>
                                      </p:tavLst>
                                    </p:anim>
                                    <p:anim calcmode="lin" valueType="num">
                                      <p:cBhvr>
                                        <p:cTn id="136" dur="500" fill="hold"/>
                                        <p:tgtEl>
                                          <p:spTgt spid="30"/>
                                        </p:tgtEl>
                                        <p:attrNameLst>
                                          <p:attrName>ppt_y</p:attrName>
                                        </p:attrNameLst>
                                      </p:cBhvr>
                                      <p:tavLst>
                                        <p:tav tm="0">
                                          <p:val>
                                            <p:fltVal val="0.5"/>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1" presetClass="exit" presetSubtype="0" fill="hold" nodeType="clickEffect">
                                  <p:stCondLst>
                                    <p:cond delay="0"/>
                                  </p:stCondLst>
                                  <p:childTnLst>
                                    <p:set>
                                      <p:cBhvr>
                                        <p:cTn id="140" dur="1" fill="hold">
                                          <p:stCondLst>
                                            <p:cond delay="0"/>
                                          </p:stCondLst>
                                        </p:cTn>
                                        <p:tgtEl>
                                          <p:spTgt spid="30"/>
                                        </p:tgtEl>
                                        <p:attrNameLst>
                                          <p:attrName>style.visibility</p:attrName>
                                        </p:attrNameLst>
                                      </p:cBhvr>
                                      <p:to>
                                        <p:strVal val="hidden"/>
                                      </p:to>
                                    </p:set>
                                  </p:childTnLst>
                                </p:cTn>
                              </p:par>
                            </p:childTnLst>
                          </p:cTn>
                        </p:par>
                        <p:par>
                          <p:cTn id="141" fill="hold">
                            <p:stCondLst>
                              <p:cond delay="0"/>
                            </p:stCondLst>
                            <p:childTnLst>
                              <p:par>
                                <p:cTn id="142" presetID="9" presetClass="emph" presetSubtype="0" grpId="1" nodeType="afterEffect">
                                  <p:stCondLst>
                                    <p:cond delay="0"/>
                                  </p:stCondLst>
                                  <p:childTnLst>
                                    <p:set>
                                      <p:cBhvr>
                                        <p:cTn id="143" dur="indefinite"/>
                                        <p:tgtEl>
                                          <p:spTgt spid="10"/>
                                        </p:tgtEl>
                                        <p:attrNameLst>
                                          <p:attrName>style.opacity</p:attrName>
                                        </p:attrNameLst>
                                      </p:cBhvr>
                                      <p:to>
                                        <p:strVal val="0.25"/>
                                      </p:to>
                                    </p:set>
                                    <p:animEffect filter="image" prLst="opacity: 0.25">
                                      <p:cBhvr rctx="IE">
                                        <p:cTn id="144" dur="indefinite"/>
                                        <p:tgtEl>
                                          <p:spTgt spid="10"/>
                                        </p:tgtEl>
                                      </p:cBhvr>
                                    </p:animEffect>
                                  </p:childTnLst>
                                </p:cTn>
                              </p:par>
                            </p:childTnLst>
                          </p:cTn>
                        </p:par>
                        <p:par>
                          <p:cTn id="145" fill="hold">
                            <p:stCondLst>
                              <p:cond delay="0"/>
                            </p:stCondLst>
                            <p:childTnLst>
                              <p:par>
                                <p:cTn id="146" presetID="9" presetClass="emph" presetSubtype="0" grpId="1" nodeType="afterEffect">
                                  <p:stCondLst>
                                    <p:cond delay="0"/>
                                  </p:stCondLst>
                                  <p:childTnLst>
                                    <p:set>
                                      <p:cBhvr>
                                        <p:cTn id="147" dur="indefinite"/>
                                        <p:tgtEl>
                                          <p:spTgt spid="9"/>
                                        </p:tgtEl>
                                        <p:attrNameLst>
                                          <p:attrName>style.opacity</p:attrName>
                                        </p:attrNameLst>
                                      </p:cBhvr>
                                      <p:to>
                                        <p:strVal val="0.25"/>
                                      </p:to>
                                    </p:set>
                                    <p:animEffect filter="image" prLst="opacity: 0.25">
                                      <p:cBhvr rctx="IE">
                                        <p:cTn id="148" dur="indefinite"/>
                                        <p:tgtEl>
                                          <p:spTgt spid="9"/>
                                        </p:tgtEl>
                                      </p:cBhvr>
                                    </p:animEffect>
                                  </p:childTnLst>
                                </p:cTn>
                              </p:par>
                            </p:childTnLst>
                          </p:cTn>
                        </p:par>
                        <p:par>
                          <p:cTn id="149" fill="hold">
                            <p:stCondLst>
                              <p:cond delay="0"/>
                            </p:stCondLst>
                            <p:childTnLst>
                              <p:par>
                                <p:cTn id="150" presetID="9" presetClass="emph" presetSubtype="0" grpId="1" nodeType="afterEffect">
                                  <p:stCondLst>
                                    <p:cond delay="0"/>
                                  </p:stCondLst>
                                  <p:childTnLst>
                                    <p:set>
                                      <p:cBhvr>
                                        <p:cTn id="151" dur="indefinite"/>
                                        <p:tgtEl>
                                          <p:spTgt spid="12"/>
                                        </p:tgtEl>
                                        <p:attrNameLst>
                                          <p:attrName>style.opacity</p:attrName>
                                        </p:attrNameLst>
                                      </p:cBhvr>
                                      <p:to>
                                        <p:strVal val="0.25"/>
                                      </p:to>
                                    </p:set>
                                    <p:animEffect filter="image" prLst="opacity: 0.25">
                                      <p:cBhvr rctx="IE">
                                        <p:cTn id="152" dur="indefinite"/>
                                        <p:tgtEl>
                                          <p:spTgt spid="12"/>
                                        </p:tgtEl>
                                      </p:cBhvr>
                                    </p:animEffect>
                                  </p:childTnLst>
                                </p:cTn>
                              </p:par>
                            </p:childTnLst>
                          </p:cTn>
                        </p:par>
                        <p:par>
                          <p:cTn id="153" fill="hold">
                            <p:stCondLst>
                              <p:cond delay="0"/>
                            </p:stCondLst>
                            <p:childTnLst>
                              <p:par>
                                <p:cTn id="154" presetID="9" presetClass="emph" presetSubtype="0" grpId="1" nodeType="afterEffect">
                                  <p:stCondLst>
                                    <p:cond delay="0"/>
                                  </p:stCondLst>
                                  <p:childTnLst>
                                    <p:set>
                                      <p:cBhvr>
                                        <p:cTn id="155" dur="indefinite"/>
                                        <p:tgtEl>
                                          <p:spTgt spid="11"/>
                                        </p:tgtEl>
                                        <p:attrNameLst>
                                          <p:attrName>style.opacity</p:attrName>
                                        </p:attrNameLst>
                                      </p:cBhvr>
                                      <p:to>
                                        <p:strVal val="0.25"/>
                                      </p:to>
                                    </p:set>
                                    <p:animEffect filter="image" prLst="opacity: 0.25">
                                      <p:cBhvr rctx="IE">
                                        <p:cTn id="156" dur="indefinite"/>
                                        <p:tgtEl>
                                          <p:spTgt spid="11"/>
                                        </p:tgtEl>
                                      </p:cBhvr>
                                    </p:animEffect>
                                  </p:childTnLst>
                                </p:cTn>
                              </p:par>
                            </p:childTnLst>
                          </p:cTn>
                        </p:par>
                        <p:par>
                          <p:cTn id="157" fill="hold">
                            <p:stCondLst>
                              <p:cond delay="0"/>
                            </p:stCondLst>
                            <p:childTnLst>
                              <p:par>
                                <p:cTn id="158" presetID="9" presetClass="emph" presetSubtype="0" grpId="1" nodeType="afterEffect">
                                  <p:stCondLst>
                                    <p:cond delay="0"/>
                                  </p:stCondLst>
                                  <p:childTnLst>
                                    <p:set>
                                      <p:cBhvr>
                                        <p:cTn id="159" dur="indefinite"/>
                                        <p:tgtEl>
                                          <p:spTgt spid="15"/>
                                        </p:tgtEl>
                                        <p:attrNameLst>
                                          <p:attrName>style.opacity</p:attrName>
                                        </p:attrNameLst>
                                      </p:cBhvr>
                                      <p:to>
                                        <p:strVal val="0.25"/>
                                      </p:to>
                                    </p:set>
                                    <p:animEffect filter="image" prLst="opacity: 0.25">
                                      <p:cBhvr rctx="IE">
                                        <p:cTn id="160" dur="indefinite"/>
                                        <p:tgtEl>
                                          <p:spTgt spid="15"/>
                                        </p:tgtEl>
                                      </p:cBhvr>
                                    </p:animEffect>
                                  </p:childTnLst>
                                </p:cTn>
                              </p:par>
                            </p:childTnLst>
                          </p:cTn>
                        </p:par>
                        <p:par>
                          <p:cTn id="161" fill="hold">
                            <p:stCondLst>
                              <p:cond delay="0"/>
                            </p:stCondLst>
                            <p:childTnLst>
                              <p:par>
                                <p:cTn id="162" presetID="9" presetClass="emph" presetSubtype="0" grpId="1" nodeType="afterEffect">
                                  <p:stCondLst>
                                    <p:cond delay="0"/>
                                  </p:stCondLst>
                                  <p:childTnLst>
                                    <p:set>
                                      <p:cBhvr>
                                        <p:cTn id="163" dur="indefinite"/>
                                        <p:tgtEl>
                                          <p:spTgt spid="13"/>
                                        </p:tgtEl>
                                        <p:attrNameLst>
                                          <p:attrName>style.opacity</p:attrName>
                                        </p:attrNameLst>
                                      </p:cBhvr>
                                      <p:to>
                                        <p:strVal val="0.25"/>
                                      </p:to>
                                    </p:set>
                                    <p:animEffect filter="image" prLst="opacity: 0.25">
                                      <p:cBhvr rctx="IE">
                                        <p:cTn id="164" dur="indefinite"/>
                                        <p:tgtEl>
                                          <p:spTgt spid="13"/>
                                        </p:tgtEl>
                                      </p:cBhvr>
                                    </p:animEffect>
                                  </p:childTnLst>
                                </p:cTn>
                              </p:par>
                            </p:childTnLst>
                          </p:cTn>
                        </p:par>
                        <p:par>
                          <p:cTn id="165" fill="hold">
                            <p:stCondLst>
                              <p:cond delay="0"/>
                            </p:stCondLst>
                            <p:childTnLst>
                              <p:par>
                                <p:cTn id="166" presetID="9" presetClass="emph" presetSubtype="0" grpId="1" nodeType="afterEffect">
                                  <p:stCondLst>
                                    <p:cond delay="0"/>
                                  </p:stCondLst>
                                  <p:childTnLst>
                                    <p:set>
                                      <p:cBhvr>
                                        <p:cTn id="167" dur="indefinite"/>
                                        <p:tgtEl>
                                          <p:spTgt spid="17"/>
                                        </p:tgtEl>
                                        <p:attrNameLst>
                                          <p:attrName>style.opacity</p:attrName>
                                        </p:attrNameLst>
                                      </p:cBhvr>
                                      <p:to>
                                        <p:strVal val="0.25"/>
                                      </p:to>
                                    </p:set>
                                    <p:animEffect filter="image" prLst="opacity: 0.25">
                                      <p:cBhvr rctx="IE">
                                        <p:cTn id="168" dur="indefinite"/>
                                        <p:tgtEl>
                                          <p:spTgt spid="17"/>
                                        </p:tgtEl>
                                      </p:cBhvr>
                                    </p:animEffect>
                                  </p:childTnLst>
                                </p:cTn>
                              </p:par>
                            </p:childTnLst>
                          </p:cTn>
                        </p:par>
                        <p:par>
                          <p:cTn id="169" fill="hold">
                            <p:stCondLst>
                              <p:cond delay="0"/>
                            </p:stCondLst>
                            <p:childTnLst>
                              <p:par>
                                <p:cTn id="170" presetID="9" presetClass="emph" presetSubtype="0" grpId="1" nodeType="afterEffect">
                                  <p:stCondLst>
                                    <p:cond delay="0"/>
                                  </p:stCondLst>
                                  <p:childTnLst>
                                    <p:set>
                                      <p:cBhvr>
                                        <p:cTn id="171" dur="indefinite"/>
                                        <p:tgtEl>
                                          <p:spTgt spid="16"/>
                                        </p:tgtEl>
                                        <p:attrNameLst>
                                          <p:attrName>style.opacity</p:attrName>
                                        </p:attrNameLst>
                                      </p:cBhvr>
                                      <p:to>
                                        <p:strVal val="0.25"/>
                                      </p:to>
                                    </p:set>
                                    <p:animEffect filter="image" prLst="opacity: 0.25">
                                      <p:cBhvr rctx="IE">
                                        <p:cTn id="172" dur="indefinite"/>
                                        <p:tgtEl>
                                          <p:spTgt spid="16"/>
                                        </p:tgtEl>
                                      </p:cBhvr>
                                    </p:animEffect>
                                  </p:childTnLst>
                                </p:cTn>
                              </p:par>
                            </p:childTnLst>
                          </p:cTn>
                        </p:par>
                        <p:par>
                          <p:cTn id="173" fill="hold">
                            <p:stCondLst>
                              <p:cond delay="0"/>
                            </p:stCondLst>
                            <p:childTnLst>
                              <p:par>
                                <p:cTn id="174" presetID="9" presetClass="emph" presetSubtype="0" grpId="1" nodeType="afterEffect">
                                  <p:stCondLst>
                                    <p:cond delay="0"/>
                                  </p:stCondLst>
                                  <p:childTnLst>
                                    <p:set>
                                      <p:cBhvr>
                                        <p:cTn id="175" dur="indefinite"/>
                                        <p:tgtEl>
                                          <p:spTgt spid="19"/>
                                        </p:tgtEl>
                                        <p:attrNameLst>
                                          <p:attrName>style.opacity</p:attrName>
                                        </p:attrNameLst>
                                      </p:cBhvr>
                                      <p:to>
                                        <p:strVal val="0.25"/>
                                      </p:to>
                                    </p:set>
                                    <p:animEffect filter="image" prLst="opacity: 0.25">
                                      <p:cBhvr rctx="IE">
                                        <p:cTn id="176" dur="indefinite"/>
                                        <p:tgtEl>
                                          <p:spTgt spid="19"/>
                                        </p:tgtEl>
                                      </p:cBhvr>
                                    </p:animEffect>
                                  </p:childTnLst>
                                </p:cTn>
                              </p:par>
                            </p:childTnLst>
                          </p:cTn>
                        </p:par>
                        <p:par>
                          <p:cTn id="177" fill="hold">
                            <p:stCondLst>
                              <p:cond delay="0"/>
                            </p:stCondLst>
                            <p:childTnLst>
                              <p:par>
                                <p:cTn id="178" presetID="9" presetClass="emph" presetSubtype="0" grpId="1" nodeType="afterEffect">
                                  <p:stCondLst>
                                    <p:cond delay="0"/>
                                  </p:stCondLst>
                                  <p:childTnLst>
                                    <p:set>
                                      <p:cBhvr>
                                        <p:cTn id="179" dur="indefinite"/>
                                        <p:tgtEl>
                                          <p:spTgt spid="18"/>
                                        </p:tgtEl>
                                        <p:attrNameLst>
                                          <p:attrName>style.opacity</p:attrName>
                                        </p:attrNameLst>
                                      </p:cBhvr>
                                      <p:to>
                                        <p:strVal val="0.25"/>
                                      </p:to>
                                    </p:set>
                                    <p:animEffect filter="image" prLst="opacity: 0.25">
                                      <p:cBhvr rctx="IE">
                                        <p:cTn id="180" dur="indefinite"/>
                                        <p:tgtEl>
                                          <p:spTgt spid="18"/>
                                        </p:tgtEl>
                                      </p:cBhvr>
                                    </p:animEffect>
                                  </p:childTnLst>
                                </p:cTn>
                              </p:par>
                            </p:childTnLst>
                          </p:cTn>
                        </p:par>
                      </p:childTnLst>
                    </p:cTn>
                  </p:par>
                  <p:par>
                    <p:cTn id="181" fill="hold">
                      <p:stCondLst>
                        <p:cond delay="indefinite"/>
                      </p:stCondLst>
                      <p:childTnLst>
                        <p:par>
                          <p:cTn id="182" fill="hold">
                            <p:stCondLst>
                              <p:cond delay="0"/>
                            </p:stCondLst>
                            <p:childTnLst>
                              <p:par>
                                <p:cTn id="183" presetID="22" presetClass="entr" presetSubtype="8" fill="hold" nodeType="clickEffect">
                                  <p:stCondLst>
                                    <p:cond delay="0"/>
                                  </p:stCondLst>
                                  <p:childTnLst>
                                    <p:set>
                                      <p:cBhvr>
                                        <p:cTn id="184" dur="1" fill="hold">
                                          <p:stCondLst>
                                            <p:cond delay="0"/>
                                          </p:stCondLst>
                                        </p:cTn>
                                        <p:tgtEl>
                                          <p:spTgt spid="8"/>
                                        </p:tgtEl>
                                        <p:attrNameLst>
                                          <p:attrName>style.visibility</p:attrName>
                                        </p:attrNameLst>
                                      </p:cBhvr>
                                      <p:to>
                                        <p:strVal val="visible"/>
                                      </p:to>
                                    </p:set>
                                    <p:animEffect transition="in" filter="wipe(left)">
                                      <p:cBhvr>
                                        <p:cTn id="185" dur="500"/>
                                        <p:tgtEl>
                                          <p:spTgt spid="8"/>
                                        </p:tgtEl>
                                      </p:cBhvr>
                                    </p:animEffect>
                                  </p:childTnLst>
                                </p:cTn>
                              </p:par>
                            </p:childTnLst>
                          </p:cTn>
                        </p:par>
                      </p:childTnLst>
                    </p:cTn>
                  </p:par>
                  <p:par>
                    <p:cTn id="186" fill="hold">
                      <p:stCondLst>
                        <p:cond delay="indefinite"/>
                      </p:stCondLst>
                      <p:childTnLst>
                        <p:par>
                          <p:cTn id="187" fill="hold">
                            <p:stCondLst>
                              <p:cond delay="0"/>
                            </p:stCondLst>
                            <p:childTnLst>
                              <p:par>
                                <p:cTn id="188" presetID="22" presetClass="entr" presetSubtype="8" fill="hold" nodeType="clickEffect">
                                  <p:stCondLst>
                                    <p:cond delay="0"/>
                                  </p:stCondLst>
                                  <p:childTnLst>
                                    <p:set>
                                      <p:cBhvr>
                                        <p:cTn id="189" dur="1" fill="hold">
                                          <p:stCondLst>
                                            <p:cond delay="0"/>
                                          </p:stCondLst>
                                        </p:cTn>
                                        <p:tgtEl>
                                          <p:spTgt spid="23"/>
                                        </p:tgtEl>
                                        <p:attrNameLst>
                                          <p:attrName>style.visibility</p:attrName>
                                        </p:attrNameLst>
                                      </p:cBhvr>
                                      <p:to>
                                        <p:strVal val="visible"/>
                                      </p:to>
                                    </p:set>
                                    <p:animEffect transition="in" filter="wipe(left)">
                                      <p:cBhvr>
                                        <p:cTn id="190" dur="500"/>
                                        <p:tgtEl>
                                          <p:spTgt spid="23"/>
                                        </p:tgtEl>
                                      </p:cBhvr>
                                    </p:animEffect>
                                  </p:childTnLst>
                                </p:cTn>
                              </p:par>
                            </p:childTnLst>
                          </p:cTn>
                        </p:par>
                      </p:childTnLst>
                    </p:cTn>
                  </p:par>
                  <p:par>
                    <p:cTn id="191" fill="hold">
                      <p:stCondLst>
                        <p:cond delay="indefinite"/>
                      </p:stCondLst>
                      <p:childTnLst>
                        <p:par>
                          <p:cTn id="192" fill="hold">
                            <p:stCondLst>
                              <p:cond delay="0"/>
                            </p:stCondLst>
                            <p:childTnLst>
                              <p:par>
                                <p:cTn id="193" presetID="22" presetClass="entr" presetSubtype="8" fill="hold" nodeType="clickEffect">
                                  <p:stCondLst>
                                    <p:cond delay="0"/>
                                  </p:stCondLst>
                                  <p:childTnLst>
                                    <p:set>
                                      <p:cBhvr>
                                        <p:cTn id="194" dur="1" fill="hold">
                                          <p:stCondLst>
                                            <p:cond delay="0"/>
                                          </p:stCondLst>
                                        </p:cTn>
                                        <p:tgtEl>
                                          <p:spTgt spid="29"/>
                                        </p:tgtEl>
                                        <p:attrNameLst>
                                          <p:attrName>style.visibility</p:attrName>
                                        </p:attrNameLst>
                                      </p:cBhvr>
                                      <p:to>
                                        <p:strVal val="visible"/>
                                      </p:to>
                                    </p:set>
                                    <p:animEffect transition="in" filter="wipe(left)">
                                      <p:cBhvr>
                                        <p:cTn id="195" dur="500"/>
                                        <p:tgtEl>
                                          <p:spTgt spid="29"/>
                                        </p:tgtEl>
                                      </p:cBhvr>
                                    </p:animEffect>
                                  </p:childTnLst>
                                </p:cTn>
                              </p:par>
                            </p:childTnLst>
                          </p:cTn>
                        </p:par>
                      </p:childTnLst>
                    </p:cTn>
                  </p:par>
                  <p:par>
                    <p:cTn id="196" fill="hold">
                      <p:stCondLst>
                        <p:cond delay="indefinite"/>
                      </p:stCondLst>
                      <p:childTnLst>
                        <p:par>
                          <p:cTn id="197" fill="hold">
                            <p:stCondLst>
                              <p:cond delay="0"/>
                            </p:stCondLst>
                            <p:childTnLst>
                              <p:par>
                                <p:cTn id="198" presetID="22" presetClass="entr" presetSubtype="8" fill="hold" nodeType="clickEffect">
                                  <p:stCondLst>
                                    <p:cond delay="0"/>
                                  </p:stCondLst>
                                  <p:childTnLst>
                                    <p:set>
                                      <p:cBhvr>
                                        <p:cTn id="199" dur="1" fill="hold">
                                          <p:stCondLst>
                                            <p:cond delay="0"/>
                                          </p:stCondLst>
                                        </p:cTn>
                                        <p:tgtEl>
                                          <p:spTgt spid="32"/>
                                        </p:tgtEl>
                                        <p:attrNameLst>
                                          <p:attrName>style.visibility</p:attrName>
                                        </p:attrNameLst>
                                      </p:cBhvr>
                                      <p:to>
                                        <p:strVal val="visible"/>
                                      </p:to>
                                    </p:set>
                                    <p:animEffect transition="in" filter="wipe(left)">
                                      <p:cBhvr>
                                        <p:cTn id="20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5" grpId="0" animBg="1"/>
      <p:bldP spid="2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95F74-3966-EA92-384B-AAB23290469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56EBE57-8C86-D095-1954-42ACC4769F2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99EF425-FCBC-4191-2F25-17FD5CE9A0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581B84B-058E-2758-5AF0-DFAFCA0FD67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222AF60-88C9-C1C3-AADA-18A8B7BFE78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42" name="Eylem Düğmesi: Girişe Git 41">
            <a:hlinkClick r:id="rId4" action="ppaction://hlinksldjump" highlightClick="1"/>
            <a:extLst>
              <a:ext uri="{FF2B5EF4-FFF2-40B4-BE49-F238E27FC236}">
                <a16:creationId xmlns:a16="http://schemas.microsoft.com/office/drawing/2014/main" id="{9822D516-6867-4E07-EAD5-F10164102792}"/>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grpSp>
        <p:nvGrpSpPr>
          <p:cNvPr id="8" name="Grup 7">
            <a:extLst>
              <a:ext uri="{FF2B5EF4-FFF2-40B4-BE49-F238E27FC236}">
                <a16:creationId xmlns:a16="http://schemas.microsoft.com/office/drawing/2014/main" id="{8EA6506C-2EC2-3C16-8DBC-BE544698C1A4}"/>
              </a:ext>
            </a:extLst>
          </p:cNvPr>
          <p:cNvGrpSpPr/>
          <p:nvPr/>
        </p:nvGrpSpPr>
        <p:grpSpPr>
          <a:xfrm>
            <a:off x="119336" y="2703765"/>
            <a:ext cx="10067910" cy="3938210"/>
            <a:chOff x="325531" y="724411"/>
            <a:chExt cx="10237562" cy="3812770"/>
          </a:xfrm>
        </p:grpSpPr>
        <p:sp>
          <p:nvSpPr>
            <p:cNvPr id="9" name="Akış Çizelgesi: Delikli Teyp 8">
              <a:extLst>
                <a:ext uri="{FF2B5EF4-FFF2-40B4-BE49-F238E27FC236}">
                  <a16:creationId xmlns:a16="http://schemas.microsoft.com/office/drawing/2014/main" id="{9635C64F-563E-AE16-7414-DDF3E5DB3D82}"/>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34. </a:t>
              </a:r>
              <a:r>
                <a:rPr lang="tr-TR" sz="1800" b="1" dirty="0"/>
                <a:t>sayfadaki etkinliği yapalım</a:t>
              </a:r>
            </a:p>
          </p:txBody>
        </p:sp>
        <p:cxnSp>
          <p:nvCxnSpPr>
            <p:cNvPr id="10" name="Düz Ok Bağlayıcısı 9">
              <a:extLst>
                <a:ext uri="{FF2B5EF4-FFF2-40B4-BE49-F238E27FC236}">
                  <a16:creationId xmlns:a16="http://schemas.microsoft.com/office/drawing/2014/main" id="{EEE40B9F-F089-AA20-E2BA-1A9B1526329C}"/>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1" name="Resim 10">
              <a:extLst>
                <a:ext uri="{FF2B5EF4-FFF2-40B4-BE49-F238E27FC236}">
                  <a16:creationId xmlns:a16="http://schemas.microsoft.com/office/drawing/2014/main" id="{C5AD4BD5-3820-78ED-E5A3-6F3A2E439045}"/>
                </a:ext>
              </a:extLst>
            </p:cNvPr>
            <p:cNvPicPr>
              <a:picLocks noChangeAspect="1"/>
            </p:cNvPicPr>
            <p:nvPr/>
          </p:nvPicPr>
          <p:blipFill>
            <a:blip r:embed="rId5"/>
            <a:srcRect/>
            <a:stretch/>
          </p:blipFill>
          <p:spPr>
            <a:xfrm rot="10800000" flipV="1">
              <a:off x="3085884" y="724411"/>
              <a:ext cx="7477209" cy="3637378"/>
            </a:xfrm>
            <a:prstGeom prst="rect">
              <a:avLst/>
            </a:prstGeom>
          </p:spPr>
        </p:pic>
      </p:grpSp>
      <p:sp>
        <p:nvSpPr>
          <p:cNvPr id="20" name="Dikdörtgen 19">
            <a:extLst>
              <a:ext uri="{FF2B5EF4-FFF2-40B4-BE49-F238E27FC236}">
                <a16:creationId xmlns:a16="http://schemas.microsoft.com/office/drawing/2014/main" id="{8DE90D78-8379-6745-B075-A19DDF13D2F3}"/>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12" name="Resim 11">
            <a:extLst>
              <a:ext uri="{FF2B5EF4-FFF2-40B4-BE49-F238E27FC236}">
                <a16:creationId xmlns:a16="http://schemas.microsoft.com/office/drawing/2014/main" id="{FEC54B3E-15CB-41CC-85B4-7A0C2219969A}"/>
              </a:ext>
            </a:extLst>
          </p:cNvPr>
          <p:cNvPicPr>
            <a:picLocks noChangeAspect="1"/>
          </p:cNvPicPr>
          <p:nvPr/>
        </p:nvPicPr>
        <p:blipFill>
          <a:blip r:embed="rId6"/>
          <a:srcRect/>
          <a:stretch/>
        </p:blipFill>
        <p:spPr>
          <a:xfrm>
            <a:off x="2927648" y="706095"/>
            <a:ext cx="6798464" cy="6123440"/>
          </a:xfrm>
          <a:prstGeom prst="rect">
            <a:avLst/>
          </a:prstGeom>
        </p:spPr>
      </p:pic>
      <p:pic>
        <p:nvPicPr>
          <p:cNvPr id="13" name="Resim 12">
            <a:hlinkClick r:id="rId7"/>
            <a:extLst>
              <a:ext uri="{FF2B5EF4-FFF2-40B4-BE49-F238E27FC236}">
                <a16:creationId xmlns:a16="http://schemas.microsoft.com/office/drawing/2014/main" id="{CBDE5FB7-1D46-4434-A09B-CF7063F543D7}"/>
              </a:ext>
            </a:extLst>
          </p:cNvPr>
          <p:cNvPicPr>
            <a:picLocks noChangeAspect="1"/>
          </p:cNvPicPr>
          <p:nvPr/>
        </p:nvPicPr>
        <p:blipFill>
          <a:blip r:embed="rId8"/>
          <a:stretch>
            <a:fillRect/>
          </a:stretch>
        </p:blipFill>
        <p:spPr>
          <a:xfrm>
            <a:off x="9726112" y="836712"/>
            <a:ext cx="2465888" cy="938240"/>
          </a:xfrm>
          <a:prstGeom prst="rect">
            <a:avLst/>
          </a:prstGeom>
        </p:spPr>
      </p:pic>
      <p:sp>
        <p:nvSpPr>
          <p:cNvPr id="14" name="Dikdörtgen 13">
            <a:extLst>
              <a:ext uri="{FF2B5EF4-FFF2-40B4-BE49-F238E27FC236}">
                <a16:creationId xmlns:a16="http://schemas.microsoft.com/office/drawing/2014/main" id="{FB1048B3-DFC7-4DBD-948C-9E35877534E0}"/>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4</a:t>
            </a:r>
          </a:p>
        </p:txBody>
      </p:sp>
    </p:spTree>
    <p:extLst>
      <p:ext uri="{BB962C8B-B14F-4D97-AF65-F5344CB8AC3E}">
        <p14:creationId xmlns:p14="http://schemas.microsoft.com/office/powerpoint/2010/main" val="25091015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250" decel="5000" fill="hold" nodeType="withEffect">
                                  <p:stCondLst>
                                    <p:cond delay="0"/>
                                  </p:stCondLst>
                                  <p:childTnLst>
                                    <p:animMotion origin="layout" path="M -0.77357 -0.74722 L 3.75E-6 1.11022E-16 " pathEditMode="relative" rAng="0" ptsTypes="AA">
                                      <p:cBhvr>
                                        <p:cTn id="6" dur="4000" fill="hold"/>
                                        <p:tgtEl>
                                          <p:spTgt spid="8"/>
                                        </p:tgtEl>
                                        <p:attrNameLst>
                                          <p:attrName>ppt_x</p:attrName>
                                          <p:attrName>ppt_y</p:attrName>
                                        </p:attrNameLst>
                                      </p:cBhvr>
                                      <p:rCtr x="38672" y="37361"/>
                                    </p:animMotion>
                                  </p:childTnLst>
                                  <p:subTnLst>
                                    <p:audio>
                                      <p:cMediaNode>
                                        <p:cTn display="0" masterRel="sameClick">
                                          <p:stCondLst>
                                            <p:cond evt="begin" delay="0">
                                              <p:tn val="5"/>
                                            </p:cond>
                                          </p:stCondLst>
                                          <p:endCondLst>
                                            <p:cond evt="onStopAudio" delay="0">
                                              <p:tgtEl>
                                                <p:sldTgt/>
                                              </p:tgtEl>
                                            </p:cond>
                                          </p:endCondLst>
                                        </p:cTn>
                                        <p:tgtEl>
                                          <p:sndTgt r:embed="rId3" name="helikopterWAV.wav"/>
                                        </p:tgtEl>
                                      </p:cMediaNode>
                                    </p:audio>
                                  </p:subTnLst>
                                </p:cTn>
                              </p:par>
                            </p:childTnLst>
                          </p:cTn>
                        </p:par>
                      </p:childTnLst>
                    </p:cTn>
                  </p:par>
                  <p:par>
                    <p:cTn id="7" fill="hold">
                      <p:stCondLst>
                        <p:cond delay="indefinite"/>
                      </p:stCondLst>
                      <p:childTnLst>
                        <p:par>
                          <p:cTn id="8" fill="hold">
                            <p:stCondLst>
                              <p:cond delay="0"/>
                            </p:stCondLst>
                            <p:childTnLst>
                              <p:par>
                                <p:cTn id="9" presetID="0" presetClass="path" presetSubtype="0" accel="200" decel="4000" fill="hold" nodeType="clickEffect">
                                  <p:stCondLst>
                                    <p:cond delay="0"/>
                                  </p:stCondLst>
                                  <p:childTnLst>
                                    <p:animMotion origin="layout" path="M 3.75E-6 1.11022E-16 L 1.01054 -0.9162 " pathEditMode="relative" rAng="0" ptsTypes="AA">
                                      <p:cBhvr>
                                        <p:cTn id="10" dur="4000" fill="hold"/>
                                        <p:tgtEl>
                                          <p:spTgt spid="8"/>
                                        </p:tgtEl>
                                        <p:attrNameLst>
                                          <p:attrName>ppt_x</p:attrName>
                                          <p:attrName>ppt_y</p:attrName>
                                        </p:attrNameLst>
                                      </p:cBhvr>
                                      <p:rCtr x="50521" y="-45810"/>
                                    </p:animMotion>
                                  </p:childTnLst>
                                  <p:subTnLst>
                                    <p:audio>
                                      <p:cMediaNode>
                                        <p:cTn display="0" masterRel="sameClick">
                                          <p:stCondLst>
                                            <p:cond evt="begin" delay="0">
                                              <p:tn val="9"/>
                                            </p:cond>
                                          </p:stCondLst>
                                          <p:endCondLst>
                                            <p:cond evt="onStopAudio" delay="0">
                                              <p:tgtEl>
                                                <p:sldTgt/>
                                              </p:tgtEl>
                                            </p:cond>
                                          </p:endCondLst>
                                        </p:cTn>
                                        <p:tgtEl>
                                          <p:sndTgt r:embed="rId3" name="helikopterWAV.wav"/>
                                        </p:tgtEl>
                                      </p:cMediaNode>
                                    </p:audio>
                                  </p:subTnLst>
                                </p:cTn>
                              </p:par>
                            </p:childTnLst>
                          </p:cTn>
                        </p:par>
                        <p:par>
                          <p:cTn id="11" fill="hold">
                            <p:stCondLst>
                              <p:cond delay="4000"/>
                            </p:stCondLst>
                            <p:childTnLst>
                              <p:par>
                                <p:cTn id="12" presetID="2" presetClass="entr" presetSubtype="8"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0-#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1+#ppt_w/2"/>
                                          </p:val>
                                        </p:tav>
                                        <p:tav tm="100000">
                                          <p:val>
                                            <p:strVal val="#ppt_x"/>
                                          </p:val>
                                        </p:tav>
                                      </p:tavLst>
                                    </p:anim>
                                    <p:anim calcmode="lin" valueType="num">
                                      <p:cBhvr additive="base">
                                        <p:cTn id="19"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28" name="Grup 27">
            <a:extLst>
              <a:ext uri="{FF2B5EF4-FFF2-40B4-BE49-F238E27FC236}">
                <a16:creationId xmlns:a16="http://schemas.microsoft.com/office/drawing/2014/main" id="{6860FE72-5CF6-48A0-BE27-13CFE118460D}"/>
              </a:ext>
            </a:extLst>
          </p:cNvPr>
          <p:cNvGrpSpPr/>
          <p:nvPr/>
        </p:nvGrpSpPr>
        <p:grpSpPr>
          <a:xfrm>
            <a:off x="625974" y="719666"/>
            <a:ext cx="2707023" cy="6047650"/>
            <a:chOff x="625974" y="719666"/>
            <a:chExt cx="2707023" cy="6047650"/>
          </a:xfrm>
        </p:grpSpPr>
        <p:sp>
          <p:nvSpPr>
            <p:cNvPr id="18" name="Serbest Form: Şekil 17">
              <a:extLst>
                <a:ext uri="{FF2B5EF4-FFF2-40B4-BE49-F238E27FC236}">
                  <a16:creationId xmlns:a16="http://schemas.microsoft.com/office/drawing/2014/main" id="{EB22E9BE-00CF-4FFE-A417-001B8A4B7A62}"/>
                </a:ext>
              </a:extLst>
            </p:cNvPr>
            <p:cNvSpPr/>
            <p:nvPr/>
          </p:nvSpPr>
          <p:spPr>
            <a:xfrm>
              <a:off x="625974" y="719666"/>
              <a:ext cx="2707023" cy="6047650"/>
            </a:xfrm>
            <a:custGeom>
              <a:avLst/>
              <a:gdLst>
                <a:gd name="connsiteX0" fmla="*/ 0 w 2707023"/>
                <a:gd name="connsiteY0" fmla="*/ 270702 h 6047650"/>
                <a:gd name="connsiteX1" fmla="*/ 270702 w 2707023"/>
                <a:gd name="connsiteY1" fmla="*/ 0 h 6047650"/>
                <a:gd name="connsiteX2" fmla="*/ 2436321 w 2707023"/>
                <a:gd name="connsiteY2" fmla="*/ 0 h 6047650"/>
                <a:gd name="connsiteX3" fmla="*/ 2707023 w 2707023"/>
                <a:gd name="connsiteY3" fmla="*/ 270702 h 6047650"/>
                <a:gd name="connsiteX4" fmla="*/ 2707023 w 2707023"/>
                <a:gd name="connsiteY4" fmla="*/ 5776948 h 6047650"/>
                <a:gd name="connsiteX5" fmla="*/ 2436321 w 2707023"/>
                <a:gd name="connsiteY5" fmla="*/ 6047650 h 6047650"/>
                <a:gd name="connsiteX6" fmla="*/ 270702 w 2707023"/>
                <a:gd name="connsiteY6" fmla="*/ 6047650 h 6047650"/>
                <a:gd name="connsiteX7" fmla="*/ 0 w 2707023"/>
                <a:gd name="connsiteY7" fmla="*/ 5776948 h 6047650"/>
                <a:gd name="connsiteX8" fmla="*/ 0 w 2707023"/>
                <a:gd name="connsiteY8" fmla="*/ 270702 h 60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7023" h="6047650">
                  <a:moveTo>
                    <a:pt x="0" y="270702"/>
                  </a:moveTo>
                  <a:cubicBezTo>
                    <a:pt x="0" y="121197"/>
                    <a:pt x="121197" y="0"/>
                    <a:pt x="270702" y="0"/>
                  </a:cubicBezTo>
                  <a:lnTo>
                    <a:pt x="2436321" y="0"/>
                  </a:lnTo>
                  <a:cubicBezTo>
                    <a:pt x="2585826" y="0"/>
                    <a:pt x="2707023" y="121197"/>
                    <a:pt x="2707023" y="270702"/>
                  </a:cubicBezTo>
                  <a:lnTo>
                    <a:pt x="2707023" y="5776948"/>
                  </a:lnTo>
                  <a:cubicBezTo>
                    <a:pt x="2707023" y="5926453"/>
                    <a:pt x="2585826" y="6047650"/>
                    <a:pt x="2436321" y="6047650"/>
                  </a:cubicBezTo>
                  <a:lnTo>
                    <a:pt x="270702" y="6047650"/>
                  </a:lnTo>
                  <a:cubicBezTo>
                    <a:pt x="121197" y="6047650"/>
                    <a:pt x="0" y="5926453"/>
                    <a:pt x="0" y="5776948"/>
                  </a:cubicBezTo>
                  <a:lnTo>
                    <a:pt x="0" y="270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532852" rIns="113792" bIns="1323322" numCol="1" spcCol="1270" anchor="ctr" anchorCtr="0">
              <a:noAutofit/>
            </a:bodyPr>
            <a:lstStyle/>
            <a:p>
              <a:pPr marL="0" lvl="0" indent="0" algn="ctr" defTabSz="711200">
                <a:lnSpc>
                  <a:spcPct val="90000"/>
                </a:lnSpc>
                <a:spcBef>
                  <a:spcPct val="0"/>
                </a:spcBef>
                <a:spcAft>
                  <a:spcPct val="35000"/>
                </a:spcAft>
                <a:buNone/>
              </a:pPr>
              <a:endParaRPr lang="tr-TR" sz="2000" kern="1200" dirty="0"/>
            </a:p>
            <a:p>
              <a:pPr marL="0" lvl="0" indent="0" algn="ctr" defTabSz="711200">
                <a:lnSpc>
                  <a:spcPct val="90000"/>
                </a:lnSpc>
                <a:spcBef>
                  <a:spcPct val="0"/>
                </a:spcBef>
                <a:spcAft>
                  <a:spcPct val="35000"/>
                </a:spcAft>
                <a:buNone/>
              </a:pPr>
              <a:endParaRPr lang="tr-TR" sz="2000" kern="1200" dirty="0"/>
            </a:p>
            <a:p>
              <a:pPr marL="0" lvl="0" indent="0" algn="ctr" defTabSz="711200">
                <a:lnSpc>
                  <a:spcPct val="90000"/>
                </a:lnSpc>
                <a:spcBef>
                  <a:spcPct val="0"/>
                </a:spcBef>
                <a:spcAft>
                  <a:spcPct val="35000"/>
                </a:spcAft>
                <a:buNone/>
              </a:pPr>
              <a:endParaRPr lang="tr-TR" sz="2000" dirty="0"/>
            </a:p>
            <a:p>
              <a:pPr marL="0" lvl="0" indent="0" algn="ctr" defTabSz="711200">
                <a:lnSpc>
                  <a:spcPct val="90000"/>
                </a:lnSpc>
                <a:spcBef>
                  <a:spcPct val="0"/>
                </a:spcBef>
                <a:spcAft>
                  <a:spcPct val="35000"/>
                </a:spcAft>
                <a:buNone/>
              </a:pPr>
              <a:r>
                <a:rPr lang="tr-TR" sz="2000" kern="1200" dirty="0"/>
                <a:t>Köyde yaşayan bir öğrenci ile büyükşehirde yaşayan bir öğrencinin aynı kaliteli eğitim materyallerine, internete ve öğretmen desteğine ulaşabilmesi. Maddi durumu yetersiz öğrencilere devletin ücretsiz ders kitabı, burs veya yatılı okul imkânı sunması</a:t>
              </a:r>
            </a:p>
          </p:txBody>
        </p:sp>
        <p:sp>
          <p:nvSpPr>
            <p:cNvPr id="19" name="Oval 18">
              <a:extLst>
                <a:ext uri="{FF2B5EF4-FFF2-40B4-BE49-F238E27FC236}">
                  <a16:creationId xmlns:a16="http://schemas.microsoft.com/office/drawing/2014/main" id="{41760CBA-8179-4221-B286-406D7927C6AA}"/>
                </a:ext>
              </a:extLst>
            </p:cNvPr>
            <p:cNvSpPr/>
            <p:nvPr/>
          </p:nvSpPr>
          <p:spPr>
            <a:xfrm>
              <a:off x="972552" y="1082525"/>
              <a:ext cx="2013867" cy="2013867"/>
            </a:xfrm>
            <a:prstGeom prst="ellipse">
              <a:avLst/>
            </a:prstGeom>
            <a:blipFill>
              <a:blip r:embed="rId3"/>
              <a:srcRect/>
              <a:stretch>
                <a:fillRect l="-21000" r="-21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9" name="Grup 28">
            <a:extLst>
              <a:ext uri="{FF2B5EF4-FFF2-40B4-BE49-F238E27FC236}">
                <a16:creationId xmlns:a16="http://schemas.microsoft.com/office/drawing/2014/main" id="{121B9DCA-0F36-44AA-AE2A-BDF10E91704B}"/>
              </a:ext>
            </a:extLst>
          </p:cNvPr>
          <p:cNvGrpSpPr/>
          <p:nvPr/>
        </p:nvGrpSpPr>
        <p:grpSpPr>
          <a:xfrm>
            <a:off x="3433428" y="719666"/>
            <a:ext cx="2707023" cy="6047650"/>
            <a:chOff x="3433428" y="719666"/>
            <a:chExt cx="2707023" cy="6047650"/>
          </a:xfrm>
        </p:grpSpPr>
        <p:sp>
          <p:nvSpPr>
            <p:cNvPr id="20" name="Serbest Form: Şekil 19">
              <a:extLst>
                <a:ext uri="{FF2B5EF4-FFF2-40B4-BE49-F238E27FC236}">
                  <a16:creationId xmlns:a16="http://schemas.microsoft.com/office/drawing/2014/main" id="{9595A2C5-116E-4483-A9D1-B24FEC7C47C7}"/>
                </a:ext>
              </a:extLst>
            </p:cNvPr>
            <p:cNvSpPr/>
            <p:nvPr/>
          </p:nvSpPr>
          <p:spPr>
            <a:xfrm>
              <a:off x="3433428" y="719666"/>
              <a:ext cx="2707023" cy="6047650"/>
            </a:xfrm>
            <a:custGeom>
              <a:avLst/>
              <a:gdLst>
                <a:gd name="connsiteX0" fmla="*/ 0 w 2707023"/>
                <a:gd name="connsiteY0" fmla="*/ 270702 h 6047650"/>
                <a:gd name="connsiteX1" fmla="*/ 270702 w 2707023"/>
                <a:gd name="connsiteY1" fmla="*/ 0 h 6047650"/>
                <a:gd name="connsiteX2" fmla="*/ 2436321 w 2707023"/>
                <a:gd name="connsiteY2" fmla="*/ 0 h 6047650"/>
                <a:gd name="connsiteX3" fmla="*/ 2707023 w 2707023"/>
                <a:gd name="connsiteY3" fmla="*/ 270702 h 6047650"/>
                <a:gd name="connsiteX4" fmla="*/ 2707023 w 2707023"/>
                <a:gd name="connsiteY4" fmla="*/ 5776948 h 6047650"/>
                <a:gd name="connsiteX5" fmla="*/ 2436321 w 2707023"/>
                <a:gd name="connsiteY5" fmla="*/ 6047650 h 6047650"/>
                <a:gd name="connsiteX6" fmla="*/ 270702 w 2707023"/>
                <a:gd name="connsiteY6" fmla="*/ 6047650 h 6047650"/>
                <a:gd name="connsiteX7" fmla="*/ 0 w 2707023"/>
                <a:gd name="connsiteY7" fmla="*/ 5776948 h 6047650"/>
                <a:gd name="connsiteX8" fmla="*/ 0 w 2707023"/>
                <a:gd name="connsiteY8" fmla="*/ 270702 h 60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7023" h="6047650">
                  <a:moveTo>
                    <a:pt x="0" y="270702"/>
                  </a:moveTo>
                  <a:cubicBezTo>
                    <a:pt x="0" y="121197"/>
                    <a:pt x="121197" y="0"/>
                    <a:pt x="270702" y="0"/>
                  </a:cubicBezTo>
                  <a:lnTo>
                    <a:pt x="2436321" y="0"/>
                  </a:lnTo>
                  <a:cubicBezTo>
                    <a:pt x="2585826" y="0"/>
                    <a:pt x="2707023" y="121197"/>
                    <a:pt x="2707023" y="270702"/>
                  </a:cubicBezTo>
                  <a:lnTo>
                    <a:pt x="2707023" y="5776948"/>
                  </a:lnTo>
                  <a:cubicBezTo>
                    <a:pt x="2707023" y="5926453"/>
                    <a:pt x="2585826" y="6047650"/>
                    <a:pt x="2436321" y="6047650"/>
                  </a:cubicBezTo>
                  <a:lnTo>
                    <a:pt x="270702" y="6047650"/>
                  </a:lnTo>
                  <a:cubicBezTo>
                    <a:pt x="121197" y="6047650"/>
                    <a:pt x="0" y="5926453"/>
                    <a:pt x="0" y="5776948"/>
                  </a:cubicBezTo>
                  <a:lnTo>
                    <a:pt x="0" y="270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532852" rIns="113792" bIns="1323322" numCol="1" spcCol="1270" anchor="ctr" anchorCtr="0">
              <a:noAutofit/>
            </a:bodyPr>
            <a:lstStyle/>
            <a:p>
              <a:pPr marL="0" lvl="0" indent="0" algn="ctr" defTabSz="711200">
                <a:lnSpc>
                  <a:spcPct val="90000"/>
                </a:lnSpc>
                <a:spcBef>
                  <a:spcPct val="0"/>
                </a:spcBef>
                <a:spcAft>
                  <a:spcPct val="35000"/>
                </a:spcAft>
                <a:buNone/>
              </a:pPr>
              <a:endParaRPr lang="tr-TR" sz="2000" kern="1200" dirty="0"/>
            </a:p>
            <a:p>
              <a:pPr marL="0" lvl="0" indent="0" algn="ctr" defTabSz="711200">
                <a:lnSpc>
                  <a:spcPct val="90000"/>
                </a:lnSpc>
                <a:spcBef>
                  <a:spcPct val="0"/>
                </a:spcBef>
                <a:spcAft>
                  <a:spcPct val="35000"/>
                </a:spcAft>
                <a:buNone/>
              </a:pPr>
              <a:endParaRPr lang="tr-TR" sz="2000" kern="1200" dirty="0"/>
            </a:p>
            <a:p>
              <a:pPr marL="0" lvl="0" indent="0" algn="ctr" defTabSz="711200">
                <a:lnSpc>
                  <a:spcPct val="90000"/>
                </a:lnSpc>
                <a:spcBef>
                  <a:spcPct val="0"/>
                </a:spcBef>
                <a:spcAft>
                  <a:spcPct val="35000"/>
                </a:spcAft>
                <a:buNone/>
              </a:pPr>
              <a:endParaRPr lang="tr-TR" sz="2000" kern="1200" dirty="0"/>
            </a:p>
            <a:p>
              <a:pPr marL="0" lvl="0" indent="0" algn="ctr" defTabSz="711200">
                <a:lnSpc>
                  <a:spcPct val="90000"/>
                </a:lnSpc>
                <a:spcBef>
                  <a:spcPct val="0"/>
                </a:spcBef>
                <a:spcAft>
                  <a:spcPct val="35000"/>
                </a:spcAft>
                <a:buNone/>
              </a:pPr>
              <a:r>
                <a:rPr lang="tr-TR" sz="2000" kern="1200" dirty="0"/>
                <a:t>LGS gibi merkezi sınavlarda görme engelli bir öğrenciye okuyucu ve işaretleyici öğretmen verilmesi veya ek süre tanınması. Buradaki amaç, engelin getirdiği dezavantajı ortadan kaldırıp öğrencinin diğer adaylarla eşit şartlarda yarışmasını sağlamak</a:t>
              </a:r>
            </a:p>
          </p:txBody>
        </p:sp>
        <p:sp>
          <p:nvSpPr>
            <p:cNvPr id="21" name="Oval 20">
              <a:extLst>
                <a:ext uri="{FF2B5EF4-FFF2-40B4-BE49-F238E27FC236}">
                  <a16:creationId xmlns:a16="http://schemas.microsoft.com/office/drawing/2014/main" id="{38CF611C-9F7A-43F2-961A-9C411C287153}"/>
                </a:ext>
              </a:extLst>
            </p:cNvPr>
            <p:cNvSpPr/>
            <p:nvPr/>
          </p:nvSpPr>
          <p:spPr>
            <a:xfrm>
              <a:off x="3760787" y="1082525"/>
              <a:ext cx="2013867" cy="2013867"/>
            </a:xfrm>
            <a:prstGeom prst="ellipse">
              <a:avLst/>
            </a:prstGeom>
            <a:blipFill>
              <a:blip r:embed="rId4">
                <a:extLst>
                  <a:ext uri="{28A0092B-C50C-407E-A947-70E740481C1C}">
                    <a14:useLocalDpi xmlns:a14="http://schemas.microsoft.com/office/drawing/2010/main" val="0"/>
                  </a:ext>
                </a:extLst>
              </a:blip>
              <a:srcRect/>
              <a:stretch>
                <a:fillRect l="-33000" r="-33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0" name="Grup 29">
            <a:extLst>
              <a:ext uri="{FF2B5EF4-FFF2-40B4-BE49-F238E27FC236}">
                <a16:creationId xmlns:a16="http://schemas.microsoft.com/office/drawing/2014/main" id="{22AE0B6B-F0AC-4191-9673-37DA02177E77}"/>
              </a:ext>
            </a:extLst>
          </p:cNvPr>
          <p:cNvGrpSpPr/>
          <p:nvPr/>
        </p:nvGrpSpPr>
        <p:grpSpPr>
          <a:xfrm>
            <a:off x="6202443" y="719666"/>
            <a:ext cx="2707023" cy="6047650"/>
            <a:chOff x="6202443" y="719666"/>
            <a:chExt cx="2707023" cy="6047650"/>
          </a:xfrm>
        </p:grpSpPr>
        <p:sp>
          <p:nvSpPr>
            <p:cNvPr id="23" name="Serbest Form: Şekil 22">
              <a:extLst>
                <a:ext uri="{FF2B5EF4-FFF2-40B4-BE49-F238E27FC236}">
                  <a16:creationId xmlns:a16="http://schemas.microsoft.com/office/drawing/2014/main" id="{7E251347-9A01-4DFE-9D61-D275262E5F49}"/>
                </a:ext>
              </a:extLst>
            </p:cNvPr>
            <p:cNvSpPr/>
            <p:nvPr/>
          </p:nvSpPr>
          <p:spPr>
            <a:xfrm>
              <a:off x="6202443" y="719666"/>
              <a:ext cx="2707023" cy="6047650"/>
            </a:xfrm>
            <a:custGeom>
              <a:avLst/>
              <a:gdLst>
                <a:gd name="connsiteX0" fmla="*/ 0 w 2707023"/>
                <a:gd name="connsiteY0" fmla="*/ 270702 h 6047650"/>
                <a:gd name="connsiteX1" fmla="*/ 270702 w 2707023"/>
                <a:gd name="connsiteY1" fmla="*/ 0 h 6047650"/>
                <a:gd name="connsiteX2" fmla="*/ 2436321 w 2707023"/>
                <a:gd name="connsiteY2" fmla="*/ 0 h 6047650"/>
                <a:gd name="connsiteX3" fmla="*/ 2707023 w 2707023"/>
                <a:gd name="connsiteY3" fmla="*/ 270702 h 6047650"/>
                <a:gd name="connsiteX4" fmla="*/ 2707023 w 2707023"/>
                <a:gd name="connsiteY4" fmla="*/ 5776948 h 6047650"/>
                <a:gd name="connsiteX5" fmla="*/ 2436321 w 2707023"/>
                <a:gd name="connsiteY5" fmla="*/ 6047650 h 6047650"/>
                <a:gd name="connsiteX6" fmla="*/ 270702 w 2707023"/>
                <a:gd name="connsiteY6" fmla="*/ 6047650 h 6047650"/>
                <a:gd name="connsiteX7" fmla="*/ 0 w 2707023"/>
                <a:gd name="connsiteY7" fmla="*/ 5776948 h 6047650"/>
                <a:gd name="connsiteX8" fmla="*/ 0 w 2707023"/>
                <a:gd name="connsiteY8" fmla="*/ 270702 h 60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7023" h="6047650">
                  <a:moveTo>
                    <a:pt x="0" y="270702"/>
                  </a:moveTo>
                  <a:cubicBezTo>
                    <a:pt x="0" y="121197"/>
                    <a:pt x="121197" y="0"/>
                    <a:pt x="270702" y="0"/>
                  </a:cubicBezTo>
                  <a:lnTo>
                    <a:pt x="2436321" y="0"/>
                  </a:lnTo>
                  <a:cubicBezTo>
                    <a:pt x="2585826" y="0"/>
                    <a:pt x="2707023" y="121197"/>
                    <a:pt x="2707023" y="270702"/>
                  </a:cubicBezTo>
                  <a:lnTo>
                    <a:pt x="2707023" y="5776948"/>
                  </a:lnTo>
                  <a:cubicBezTo>
                    <a:pt x="2707023" y="5926453"/>
                    <a:pt x="2585826" y="6047650"/>
                    <a:pt x="2436321" y="6047650"/>
                  </a:cubicBezTo>
                  <a:lnTo>
                    <a:pt x="270702" y="6047650"/>
                  </a:lnTo>
                  <a:cubicBezTo>
                    <a:pt x="121197" y="6047650"/>
                    <a:pt x="0" y="5926453"/>
                    <a:pt x="0" y="5776948"/>
                  </a:cubicBezTo>
                  <a:lnTo>
                    <a:pt x="0" y="270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532852" rIns="113792" bIns="1323322" numCol="1" spcCol="1270" anchor="ctr" anchorCtr="0">
              <a:noAutofit/>
            </a:bodyPr>
            <a:lstStyle/>
            <a:p>
              <a:pPr marL="0" lvl="0" indent="0" algn="ctr" defTabSz="711200">
                <a:lnSpc>
                  <a:spcPct val="90000"/>
                </a:lnSpc>
                <a:spcBef>
                  <a:spcPct val="0"/>
                </a:spcBef>
                <a:spcAft>
                  <a:spcPct val="35000"/>
                </a:spcAft>
                <a:buNone/>
              </a:pPr>
              <a:r>
                <a:rPr lang="tr-TR" sz="2000" kern="1200" dirty="0"/>
                <a:t>Bir iş başvurusunda adayların cinsiyetine (kadın/erkek) ya da tanıdıklarına göre değil; sadece bilgi, beceri ve liyakatine göre değerlendirilmesi.</a:t>
              </a:r>
            </a:p>
          </p:txBody>
        </p:sp>
        <p:sp>
          <p:nvSpPr>
            <p:cNvPr id="24" name="Oval 23">
              <a:extLst>
                <a:ext uri="{FF2B5EF4-FFF2-40B4-BE49-F238E27FC236}">
                  <a16:creationId xmlns:a16="http://schemas.microsoft.com/office/drawing/2014/main" id="{664BDEC0-0AF6-4965-B63C-8D3A04A92D9C}"/>
                </a:ext>
              </a:extLst>
            </p:cNvPr>
            <p:cNvSpPr/>
            <p:nvPr/>
          </p:nvSpPr>
          <p:spPr>
            <a:xfrm>
              <a:off x="6549021" y="1082525"/>
              <a:ext cx="2013867" cy="2013867"/>
            </a:xfrm>
            <a:prstGeom prst="ellipse">
              <a:avLst/>
            </a:prstGeom>
            <a:blipFill>
              <a:blip r:embed="rId5">
                <a:extLst>
                  <a:ext uri="{28A0092B-C50C-407E-A947-70E740481C1C}">
                    <a14:useLocalDpi xmlns:a14="http://schemas.microsoft.com/office/drawing/2010/main" val="0"/>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1" name="Grup 30">
            <a:extLst>
              <a:ext uri="{FF2B5EF4-FFF2-40B4-BE49-F238E27FC236}">
                <a16:creationId xmlns:a16="http://schemas.microsoft.com/office/drawing/2014/main" id="{408BE4C9-2913-40FA-8F5A-286392F6B13E}"/>
              </a:ext>
            </a:extLst>
          </p:cNvPr>
          <p:cNvGrpSpPr/>
          <p:nvPr/>
        </p:nvGrpSpPr>
        <p:grpSpPr>
          <a:xfrm>
            <a:off x="8990677" y="719666"/>
            <a:ext cx="2707023" cy="6047650"/>
            <a:chOff x="8990677" y="719666"/>
            <a:chExt cx="2707023" cy="6047650"/>
          </a:xfrm>
        </p:grpSpPr>
        <p:sp>
          <p:nvSpPr>
            <p:cNvPr id="25" name="Serbest Form: Şekil 24">
              <a:extLst>
                <a:ext uri="{FF2B5EF4-FFF2-40B4-BE49-F238E27FC236}">
                  <a16:creationId xmlns:a16="http://schemas.microsoft.com/office/drawing/2014/main" id="{B561CCE9-EFF1-4F31-A41B-F6222AA0EC89}"/>
                </a:ext>
              </a:extLst>
            </p:cNvPr>
            <p:cNvSpPr/>
            <p:nvPr/>
          </p:nvSpPr>
          <p:spPr>
            <a:xfrm>
              <a:off x="8990677" y="719666"/>
              <a:ext cx="2707023" cy="6047650"/>
            </a:xfrm>
            <a:custGeom>
              <a:avLst/>
              <a:gdLst>
                <a:gd name="connsiteX0" fmla="*/ 0 w 2707023"/>
                <a:gd name="connsiteY0" fmla="*/ 270702 h 6047650"/>
                <a:gd name="connsiteX1" fmla="*/ 270702 w 2707023"/>
                <a:gd name="connsiteY1" fmla="*/ 0 h 6047650"/>
                <a:gd name="connsiteX2" fmla="*/ 2436321 w 2707023"/>
                <a:gd name="connsiteY2" fmla="*/ 0 h 6047650"/>
                <a:gd name="connsiteX3" fmla="*/ 2707023 w 2707023"/>
                <a:gd name="connsiteY3" fmla="*/ 270702 h 6047650"/>
                <a:gd name="connsiteX4" fmla="*/ 2707023 w 2707023"/>
                <a:gd name="connsiteY4" fmla="*/ 5776948 h 6047650"/>
                <a:gd name="connsiteX5" fmla="*/ 2436321 w 2707023"/>
                <a:gd name="connsiteY5" fmla="*/ 6047650 h 6047650"/>
                <a:gd name="connsiteX6" fmla="*/ 270702 w 2707023"/>
                <a:gd name="connsiteY6" fmla="*/ 6047650 h 6047650"/>
                <a:gd name="connsiteX7" fmla="*/ 0 w 2707023"/>
                <a:gd name="connsiteY7" fmla="*/ 5776948 h 6047650"/>
                <a:gd name="connsiteX8" fmla="*/ 0 w 2707023"/>
                <a:gd name="connsiteY8" fmla="*/ 270702 h 60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7023" h="6047650">
                  <a:moveTo>
                    <a:pt x="0" y="270702"/>
                  </a:moveTo>
                  <a:cubicBezTo>
                    <a:pt x="0" y="121197"/>
                    <a:pt x="121197" y="0"/>
                    <a:pt x="270702" y="0"/>
                  </a:cubicBezTo>
                  <a:lnTo>
                    <a:pt x="2436321" y="0"/>
                  </a:lnTo>
                  <a:cubicBezTo>
                    <a:pt x="2585826" y="0"/>
                    <a:pt x="2707023" y="121197"/>
                    <a:pt x="2707023" y="270702"/>
                  </a:cubicBezTo>
                  <a:lnTo>
                    <a:pt x="2707023" y="5776948"/>
                  </a:lnTo>
                  <a:cubicBezTo>
                    <a:pt x="2707023" y="5926453"/>
                    <a:pt x="2585826" y="6047650"/>
                    <a:pt x="2436321" y="6047650"/>
                  </a:cubicBezTo>
                  <a:lnTo>
                    <a:pt x="270702" y="6047650"/>
                  </a:lnTo>
                  <a:cubicBezTo>
                    <a:pt x="121197" y="6047650"/>
                    <a:pt x="0" y="5926453"/>
                    <a:pt x="0" y="5776948"/>
                  </a:cubicBezTo>
                  <a:lnTo>
                    <a:pt x="0" y="270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532852" rIns="113792" bIns="1323322" numCol="1" spcCol="1270" anchor="ctr" anchorCtr="0">
              <a:noAutofit/>
            </a:bodyPr>
            <a:lstStyle/>
            <a:p>
              <a:pPr marL="0" lvl="0" indent="0" algn="ctr" defTabSz="711200">
                <a:lnSpc>
                  <a:spcPct val="90000"/>
                </a:lnSpc>
                <a:spcBef>
                  <a:spcPct val="0"/>
                </a:spcBef>
                <a:spcAft>
                  <a:spcPct val="35000"/>
                </a:spcAft>
                <a:buNone/>
              </a:pPr>
              <a:r>
                <a:rPr lang="tr-TR" sz="2000" kern="1200"/>
                <a:t>Maddi imkânı ne olursa olsun her vatandaşın aynı standarttaki hastane hizmetlerinden ve tedavilerden yararlanabilmesi.</a:t>
              </a:r>
              <a:endParaRPr lang="tr-TR" sz="2000" kern="1200" dirty="0"/>
            </a:p>
          </p:txBody>
        </p:sp>
        <p:sp>
          <p:nvSpPr>
            <p:cNvPr id="26" name="Oval 25">
              <a:extLst>
                <a:ext uri="{FF2B5EF4-FFF2-40B4-BE49-F238E27FC236}">
                  <a16:creationId xmlns:a16="http://schemas.microsoft.com/office/drawing/2014/main" id="{BB8120F4-672E-4FEB-8B4B-84AEA6B405DB}"/>
                </a:ext>
              </a:extLst>
            </p:cNvPr>
            <p:cNvSpPr/>
            <p:nvPr/>
          </p:nvSpPr>
          <p:spPr>
            <a:xfrm>
              <a:off x="9337255" y="1082525"/>
              <a:ext cx="2013867" cy="2013867"/>
            </a:xfrm>
            <a:prstGeom prst="ellipse">
              <a:avLst/>
            </a:prstGeom>
            <a:blipFill>
              <a:blip r:embed="rId6">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083798" y="-15190"/>
            <a:ext cx="6024406" cy="707886"/>
          </a:xfrm>
          <a:prstGeom prst="rect">
            <a:avLst/>
          </a:prstGeom>
          <a:noFill/>
        </p:spPr>
        <p:txBody>
          <a:bodyPr wrap="none" lIns="91440" tIns="45720" rIns="91440" bIns="45720">
            <a:spAutoFit/>
          </a:bodyPr>
          <a:lstStyle/>
          <a:p>
            <a:pPr algn="ctr"/>
            <a:r>
              <a:rPr lang="tr-TR" sz="4000" b="1" dirty="0">
                <a:ln w="6600">
                  <a:solidFill>
                    <a:schemeClr val="accent2"/>
                  </a:solidFill>
                  <a:prstDash val="solid"/>
                </a:ln>
                <a:solidFill>
                  <a:srgbClr val="FFFFFF"/>
                </a:solidFill>
                <a:effectLst>
                  <a:outerShdw dist="38100" dir="2700000" algn="tl" rotWithShape="0">
                    <a:schemeClr val="accent2"/>
                  </a:outerShdw>
                </a:effectLst>
              </a:rPr>
              <a:t>Örneklerle Fırsat Eşitliği</a:t>
            </a:r>
            <a:endParaRPr lang="tr-TR" sz="40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a:t>
            </a:r>
          </a:p>
        </p:txBody>
      </p:sp>
      <p:sp>
        <p:nvSpPr>
          <p:cNvPr id="22" name="Eylem Düğmesi: Girişe Git 21">
            <a:hlinkClick r:id="rId7"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
        <p:nvSpPr>
          <p:cNvPr id="12" name="Dikdörtgen 11">
            <a:extLst>
              <a:ext uri="{FF2B5EF4-FFF2-40B4-BE49-F238E27FC236}">
                <a16:creationId xmlns:a16="http://schemas.microsoft.com/office/drawing/2014/main" id="{049233A7-8C0C-4F0A-9AAD-E4E9BBDD8747}"/>
              </a:ext>
            </a:extLst>
          </p:cNvPr>
          <p:cNvSpPr>
            <a:spLocks/>
          </p:cNvSpPr>
          <p:nvPr/>
        </p:nvSpPr>
        <p:spPr>
          <a:xfrm>
            <a:off x="839416" y="980728"/>
            <a:ext cx="2160240" cy="2160000"/>
          </a:xfrm>
          <a:prstGeom prst="rect">
            <a:avLst/>
          </a:prstGeom>
          <a:noFill/>
        </p:spPr>
        <p:txBody>
          <a:bodyPr wrap="none" lIns="91440" tIns="45720" rIns="91440" bIns="45720">
            <a:prstTxWarp prst="textArchUp">
              <a:avLst>
                <a:gd name="adj" fmla="val 5431198"/>
              </a:avLst>
            </a:prstTxWarp>
            <a:spAutoFit/>
          </a:bodyPr>
          <a:lstStyle/>
          <a:p>
            <a:pPr algn="ctr"/>
            <a:r>
              <a:rPr lang="tr-TR" sz="2800" b="1" dirty="0">
                <a:ln w="6600">
                  <a:solidFill>
                    <a:schemeClr val="accent2"/>
                  </a:solidFill>
                  <a:prstDash val="solid"/>
                </a:ln>
                <a:solidFill>
                  <a:srgbClr val="FFFFFF"/>
                </a:solidFill>
                <a:effectLst>
                  <a:outerShdw dist="38100" dir="2700000" algn="tl" rotWithShape="0">
                    <a:schemeClr val="accent2"/>
                  </a:outerShdw>
                </a:effectLst>
              </a:rPr>
              <a:t>Eğitimde Fırsat Eşitliği</a:t>
            </a:r>
          </a:p>
        </p:txBody>
      </p:sp>
      <p:sp>
        <p:nvSpPr>
          <p:cNvPr id="15" name="Dikdörtgen 14">
            <a:extLst>
              <a:ext uri="{FF2B5EF4-FFF2-40B4-BE49-F238E27FC236}">
                <a16:creationId xmlns:a16="http://schemas.microsoft.com/office/drawing/2014/main" id="{FB63AB0C-B8E0-4EE7-8D84-82D3A41ECDA6}"/>
              </a:ext>
            </a:extLst>
          </p:cNvPr>
          <p:cNvSpPr>
            <a:spLocks/>
          </p:cNvSpPr>
          <p:nvPr/>
        </p:nvSpPr>
        <p:spPr>
          <a:xfrm>
            <a:off x="3719736" y="980728"/>
            <a:ext cx="2160240" cy="2160000"/>
          </a:xfrm>
          <a:prstGeom prst="rect">
            <a:avLst/>
          </a:prstGeom>
          <a:noFill/>
        </p:spPr>
        <p:txBody>
          <a:bodyPr wrap="none" lIns="91440" tIns="45720" rIns="91440" bIns="45720">
            <a:prstTxWarp prst="textArchUp">
              <a:avLst>
                <a:gd name="adj" fmla="val 5414340"/>
              </a:avLst>
            </a:prstTxWarp>
            <a:spAutoFit/>
          </a:bodyPr>
          <a:lstStyle/>
          <a:p>
            <a:pPr algn="ctr"/>
            <a:r>
              <a:rPr lang="tr-TR" sz="2800" b="1" dirty="0">
                <a:ln w="6600">
                  <a:solidFill>
                    <a:schemeClr val="accent2"/>
                  </a:solidFill>
                  <a:prstDash val="solid"/>
                </a:ln>
                <a:solidFill>
                  <a:srgbClr val="FFFFFF"/>
                </a:solidFill>
                <a:effectLst>
                  <a:outerShdw dist="38100" dir="2700000" algn="tl" rotWithShape="0">
                    <a:schemeClr val="accent2"/>
                  </a:outerShdw>
                </a:effectLst>
              </a:rPr>
              <a:t>Sınavlarda Fırsat Eşitliği:</a:t>
            </a:r>
          </a:p>
        </p:txBody>
      </p:sp>
      <p:sp>
        <p:nvSpPr>
          <p:cNvPr id="16" name="Dikdörtgen 15">
            <a:extLst>
              <a:ext uri="{FF2B5EF4-FFF2-40B4-BE49-F238E27FC236}">
                <a16:creationId xmlns:a16="http://schemas.microsoft.com/office/drawing/2014/main" id="{1BDCFA0E-D287-4612-96F7-2F865F9DB41B}"/>
              </a:ext>
            </a:extLst>
          </p:cNvPr>
          <p:cNvSpPr>
            <a:spLocks/>
          </p:cNvSpPr>
          <p:nvPr/>
        </p:nvSpPr>
        <p:spPr>
          <a:xfrm>
            <a:off x="6456040" y="980728"/>
            <a:ext cx="2160240" cy="2160000"/>
          </a:xfrm>
          <a:prstGeom prst="rect">
            <a:avLst/>
          </a:prstGeom>
          <a:noFill/>
        </p:spPr>
        <p:txBody>
          <a:bodyPr wrap="none" lIns="91440" tIns="45720" rIns="91440" bIns="45720">
            <a:prstTxWarp prst="textArchUp">
              <a:avLst>
                <a:gd name="adj" fmla="val 5414610"/>
              </a:avLst>
            </a:prstTxWarp>
            <a:spAutoFit/>
          </a:bodyPr>
          <a:lstStyle/>
          <a:p>
            <a:pPr algn="ctr"/>
            <a:r>
              <a:rPr lang="tr-TR" sz="2800" b="1" dirty="0">
                <a:ln w="6600">
                  <a:solidFill>
                    <a:schemeClr val="accent2"/>
                  </a:solidFill>
                  <a:prstDash val="solid"/>
                </a:ln>
                <a:solidFill>
                  <a:srgbClr val="FFFFFF"/>
                </a:solidFill>
                <a:effectLst>
                  <a:outerShdw dist="38100" dir="2700000" algn="tl" rotWithShape="0">
                    <a:schemeClr val="accent2"/>
                  </a:outerShdw>
                </a:effectLst>
              </a:rPr>
              <a:t>İş Hayatında Fırsat Eşitliği:</a:t>
            </a:r>
          </a:p>
        </p:txBody>
      </p:sp>
      <p:sp>
        <p:nvSpPr>
          <p:cNvPr id="17" name="Dikdörtgen 16">
            <a:extLst>
              <a:ext uri="{FF2B5EF4-FFF2-40B4-BE49-F238E27FC236}">
                <a16:creationId xmlns:a16="http://schemas.microsoft.com/office/drawing/2014/main" id="{D6DC5A87-D67D-4BA7-B8C4-28BE6E884D25}"/>
              </a:ext>
            </a:extLst>
          </p:cNvPr>
          <p:cNvSpPr>
            <a:spLocks/>
          </p:cNvSpPr>
          <p:nvPr/>
        </p:nvSpPr>
        <p:spPr>
          <a:xfrm>
            <a:off x="9264352" y="980728"/>
            <a:ext cx="2160240" cy="2160000"/>
          </a:xfrm>
          <a:prstGeom prst="rect">
            <a:avLst/>
          </a:prstGeom>
          <a:noFill/>
        </p:spPr>
        <p:txBody>
          <a:bodyPr wrap="none" lIns="91440" tIns="45720" rIns="91440" bIns="45720">
            <a:prstTxWarp prst="textArchUp">
              <a:avLst>
                <a:gd name="adj" fmla="val 5445758"/>
              </a:avLst>
            </a:prstTxWarp>
            <a:spAutoFit/>
          </a:bodyPr>
          <a:lstStyle/>
          <a:p>
            <a:pPr algn="ctr"/>
            <a:r>
              <a:rPr lang="tr-TR" sz="2800" b="1" dirty="0">
                <a:ln w="6600">
                  <a:solidFill>
                    <a:schemeClr val="accent2"/>
                  </a:solidFill>
                  <a:prstDash val="solid"/>
                </a:ln>
                <a:solidFill>
                  <a:srgbClr val="FFFFFF"/>
                </a:solidFill>
                <a:effectLst>
                  <a:outerShdw dist="38100" dir="2700000" algn="tl" rotWithShape="0">
                    <a:schemeClr val="accent2"/>
                  </a:outerShdw>
                </a:effectLst>
              </a:rPr>
              <a:t>Sağlıkta Fırsat Eşitliği:</a:t>
            </a:r>
          </a:p>
        </p:txBody>
      </p:sp>
      <p:sp>
        <p:nvSpPr>
          <p:cNvPr id="7" name="Ok: Sol Sağ 6">
            <a:extLst>
              <a:ext uri="{FF2B5EF4-FFF2-40B4-BE49-F238E27FC236}">
                <a16:creationId xmlns:a16="http://schemas.microsoft.com/office/drawing/2014/main" id="{1FB6EE9B-196E-4029-AAB3-B3AE36B95407}"/>
              </a:ext>
            </a:extLst>
          </p:cNvPr>
          <p:cNvSpPr/>
          <p:nvPr/>
        </p:nvSpPr>
        <p:spPr>
          <a:xfrm>
            <a:off x="2639616" y="4653136"/>
            <a:ext cx="6331842" cy="1485198"/>
          </a:xfrm>
          <a:prstGeom prst="leftRightArrow">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3"/>
          </a:lnRef>
          <a:fillRef idx="3">
            <a:schemeClr val="accent3"/>
          </a:fillRef>
          <a:effectRef idx="3">
            <a:schemeClr val="accent3"/>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Aynı zamanda SOSYAL DEVLET olmanın da temelidir</a:t>
            </a:r>
          </a:p>
        </p:txBody>
      </p:sp>
    </p:spTree>
    <p:extLst>
      <p:ext uri="{BB962C8B-B14F-4D97-AF65-F5344CB8AC3E}">
        <p14:creationId xmlns:p14="http://schemas.microsoft.com/office/powerpoint/2010/main" val="41727883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2" nodeType="afterEffect">
                                  <p:stCondLst>
                                    <p:cond delay="0"/>
                                  </p:stCondLst>
                                  <p:iterate type="lt">
                                    <p:tmPct val="10000"/>
                                  </p:iterate>
                                  <p:childTnLst>
                                    <p:set>
                                      <p:cBhvr>
                                        <p:cTn id="12" dur="1" fill="hold">
                                          <p:stCondLst>
                                            <p:cond delay="0"/>
                                          </p:stCondLst>
                                        </p:cTn>
                                        <p:tgtEl>
                                          <p:spTgt spid="12"/>
                                        </p:tgtEl>
                                        <p:attrNameLst>
                                          <p:attrName>style.visibility</p:attrName>
                                        </p:attrNameLst>
                                      </p:cBhvr>
                                      <p:to>
                                        <p:strVal val="visible"/>
                                      </p:to>
                                    </p:set>
                                    <p:anim by="(-#ppt_w*2)" calcmode="lin" valueType="num">
                                      <p:cBhvr rctx="PPT">
                                        <p:cTn id="13" dur="250" autoRev="1" fill="hold">
                                          <p:stCondLst>
                                            <p:cond delay="0"/>
                                          </p:stCondLst>
                                        </p:cTn>
                                        <p:tgtEl>
                                          <p:spTgt spid="12"/>
                                        </p:tgtEl>
                                        <p:attrNameLst>
                                          <p:attrName>ppt_w</p:attrName>
                                        </p:attrNameLst>
                                      </p:cBhvr>
                                    </p:anim>
                                    <p:anim by="(#ppt_w*0.50)" calcmode="lin" valueType="num">
                                      <p:cBhvr>
                                        <p:cTn id="14" dur="250" decel="50000" autoRev="1" fill="hold">
                                          <p:stCondLst>
                                            <p:cond delay="0"/>
                                          </p:stCondLst>
                                        </p:cTn>
                                        <p:tgtEl>
                                          <p:spTgt spid="12"/>
                                        </p:tgtEl>
                                        <p:attrNameLst>
                                          <p:attrName>ppt_x</p:attrName>
                                        </p:attrNameLst>
                                      </p:cBhvr>
                                    </p:anim>
                                    <p:anim from="(-#ppt_h/2)" to="(#ppt_y)" calcmode="lin" valueType="num">
                                      <p:cBhvr>
                                        <p:cTn id="15" dur="500" fill="hold">
                                          <p:stCondLst>
                                            <p:cond delay="0"/>
                                          </p:stCondLst>
                                        </p:cTn>
                                        <p:tgtEl>
                                          <p:spTgt spid="12"/>
                                        </p:tgtEl>
                                        <p:attrNameLst>
                                          <p:attrName>ppt_y</p:attrName>
                                        </p:attrNameLst>
                                      </p:cBhvr>
                                    </p:anim>
                                    <p:animRot by="21600000">
                                      <p:cBhvr>
                                        <p:cTn id="16" dur="500" fill="hold">
                                          <p:stCondLst>
                                            <p:cond delay="0"/>
                                          </p:stCondLst>
                                        </p:cTn>
                                        <p:tgtEl>
                                          <p:spTgt spid="12"/>
                                        </p:tgtEl>
                                        <p:attrNameLst>
                                          <p:attrName>r</p:attrName>
                                        </p:attrNameLst>
                                      </p:cBhvr>
                                    </p:animRot>
                                  </p:childTnLst>
                                </p:cTn>
                              </p:par>
                            </p:childTnLst>
                          </p:cTn>
                        </p:par>
                        <p:par>
                          <p:cTn id="17" fill="hold">
                            <p:stCondLst>
                              <p:cond delay="2550"/>
                            </p:stCondLst>
                            <p:childTnLst>
                              <p:par>
                                <p:cTn id="18" presetID="8" presetClass="emph" presetSubtype="0" fill="hold" grpId="0" nodeType="afterEffect">
                                  <p:stCondLst>
                                    <p:cond delay="0"/>
                                  </p:stCondLst>
                                  <p:iterate type="lt">
                                    <p:tmPct val="0"/>
                                  </p:iterate>
                                  <p:childTnLst>
                                    <p:animRot by="21600000">
                                      <p:cBhvr>
                                        <p:cTn id="19" dur="2000" fill="hold"/>
                                        <p:tgtEl>
                                          <p:spTgt spid="12"/>
                                        </p:tgtEl>
                                        <p:attrNameLst>
                                          <p:attrName>r</p:attrName>
                                        </p:attrNameLst>
                                      </p:cBhvr>
                                    </p:animRot>
                                  </p:childTnLst>
                                </p:cTn>
                              </p:par>
                            </p:childTnLst>
                          </p:cTn>
                        </p:par>
                        <p:par>
                          <p:cTn id="20" fill="hold">
                            <p:stCondLst>
                              <p:cond delay="4550"/>
                            </p:stCondLst>
                            <p:childTnLst>
                              <p:par>
                                <p:cTn id="21" presetID="26" presetClass="emph" presetSubtype="0" repeatCount="5000" fill="hold" grpId="1" nodeType="afterEffect">
                                  <p:stCondLst>
                                    <p:cond delay="0"/>
                                  </p:stCondLst>
                                  <p:iterate type="lt">
                                    <p:tmPct val="0"/>
                                  </p:iterate>
                                  <p:childTnLst>
                                    <p:animEffect transition="out" filter="fade">
                                      <p:cBhvr>
                                        <p:cTn id="22" dur="500" tmFilter="0, 0; .2, .5; .8, .5; 1, 0"/>
                                        <p:tgtEl>
                                          <p:spTgt spid="12"/>
                                        </p:tgtEl>
                                      </p:cBhvr>
                                    </p:animEffect>
                                    <p:animScale>
                                      <p:cBhvr>
                                        <p:cTn id="23" dur="250" autoRev="1" fill="hold"/>
                                        <p:tgtEl>
                                          <p:spTgt spid="12"/>
                                        </p:tgtEl>
                                      </p:cBhvr>
                                      <p:by x="105000" y="105000"/>
                                    </p:animScale>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1000"/>
                                        <p:tgtEl>
                                          <p:spTgt spid="29"/>
                                        </p:tgtEl>
                                      </p:cBhvr>
                                    </p:animEffect>
                                    <p:anim calcmode="lin" valueType="num">
                                      <p:cBhvr>
                                        <p:cTn id="29" dur="1000" fill="hold"/>
                                        <p:tgtEl>
                                          <p:spTgt spid="29"/>
                                        </p:tgtEl>
                                        <p:attrNameLst>
                                          <p:attrName>ppt_x</p:attrName>
                                        </p:attrNameLst>
                                      </p:cBhvr>
                                      <p:tavLst>
                                        <p:tav tm="0">
                                          <p:val>
                                            <p:strVal val="#ppt_x"/>
                                          </p:val>
                                        </p:tav>
                                        <p:tav tm="100000">
                                          <p:val>
                                            <p:strVal val="#ppt_x"/>
                                          </p:val>
                                        </p:tav>
                                      </p:tavLst>
                                    </p:anim>
                                    <p:anim calcmode="lin" valueType="num">
                                      <p:cBhvr>
                                        <p:cTn id="30" dur="1000" fill="hold"/>
                                        <p:tgtEl>
                                          <p:spTgt spid="29"/>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56" presetClass="entr" presetSubtype="0" fill="hold" grpId="2" nodeType="afterEffect">
                                  <p:stCondLst>
                                    <p:cond delay="0"/>
                                  </p:stCondLst>
                                  <p:iterate type="lt">
                                    <p:tmPct val="10000"/>
                                  </p:iterate>
                                  <p:childTnLst>
                                    <p:set>
                                      <p:cBhvr>
                                        <p:cTn id="33" dur="1" fill="hold">
                                          <p:stCondLst>
                                            <p:cond delay="0"/>
                                          </p:stCondLst>
                                        </p:cTn>
                                        <p:tgtEl>
                                          <p:spTgt spid="15"/>
                                        </p:tgtEl>
                                        <p:attrNameLst>
                                          <p:attrName>style.visibility</p:attrName>
                                        </p:attrNameLst>
                                      </p:cBhvr>
                                      <p:to>
                                        <p:strVal val="visible"/>
                                      </p:to>
                                    </p:set>
                                    <p:anim by="(-#ppt_w*2)" calcmode="lin" valueType="num">
                                      <p:cBhvr rctx="PPT">
                                        <p:cTn id="34" dur="250" autoRev="1" fill="hold">
                                          <p:stCondLst>
                                            <p:cond delay="0"/>
                                          </p:stCondLst>
                                        </p:cTn>
                                        <p:tgtEl>
                                          <p:spTgt spid="15"/>
                                        </p:tgtEl>
                                        <p:attrNameLst>
                                          <p:attrName>ppt_w</p:attrName>
                                        </p:attrNameLst>
                                      </p:cBhvr>
                                    </p:anim>
                                    <p:anim by="(#ppt_w*0.50)" calcmode="lin" valueType="num">
                                      <p:cBhvr>
                                        <p:cTn id="35" dur="250" decel="50000" autoRev="1" fill="hold">
                                          <p:stCondLst>
                                            <p:cond delay="0"/>
                                          </p:stCondLst>
                                        </p:cTn>
                                        <p:tgtEl>
                                          <p:spTgt spid="15"/>
                                        </p:tgtEl>
                                        <p:attrNameLst>
                                          <p:attrName>ppt_x</p:attrName>
                                        </p:attrNameLst>
                                      </p:cBhvr>
                                    </p:anim>
                                    <p:anim from="(-#ppt_h/2)" to="(#ppt_y)" calcmode="lin" valueType="num">
                                      <p:cBhvr>
                                        <p:cTn id="36" dur="500" fill="hold">
                                          <p:stCondLst>
                                            <p:cond delay="0"/>
                                          </p:stCondLst>
                                        </p:cTn>
                                        <p:tgtEl>
                                          <p:spTgt spid="15"/>
                                        </p:tgtEl>
                                        <p:attrNameLst>
                                          <p:attrName>ppt_y</p:attrName>
                                        </p:attrNameLst>
                                      </p:cBhvr>
                                    </p:anim>
                                    <p:animRot by="21600000">
                                      <p:cBhvr>
                                        <p:cTn id="37" dur="500" fill="hold">
                                          <p:stCondLst>
                                            <p:cond delay="0"/>
                                          </p:stCondLst>
                                        </p:cTn>
                                        <p:tgtEl>
                                          <p:spTgt spid="15"/>
                                        </p:tgtEl>
                                        <p:attrNameLst>
                                          <p:attrName>r</p:attrName>
                                        </p:attrNameLst>
                                      </p:cBhvr>
                                    </p:animRot>
                                  </p:childTnLst>
                                </p:cTn>
                              </p:par>
                            </p:childTnLst>
                          </p:cTn>
                        </p:par>
                        <p:par>
                          <p:cTn id="38" fill="hold">
                            <p:stCondLst>
                              <p:cond delay="2700"/>
                            </p:stCondLst>
                            <p:childTnLst>
                              <p:par>
                                <p:cTn id="39" presetID="8" presetClass="emph" presetSubtype="0" fill="hold" grpId="0" nodeType="afterEffect">
                                  <p:stCondLst>
                                    <p:cond delay="0"/>
                                  </p:stCondLst>
                                  <p:iterate type="lt">
                                    <p:tmPct val="0"/>
                                  </p:iterate>
                                  <p:childTnLst>
                                    <p:animRot by="21600000">
                                      <p:cBhvr>
                                        <p:cTn id="40" dur="2000" fill="hold"/>
                                        <p:tgtEl>
                                          <p:spTgt spid="15"/>
                                        </p:tgtEl>
                                        <p:attrNameLst>
                                          <p:attrName>r</p:attrName>
                                        </p:attrNameLst>
                                      </p:cBhvr>
                                    </p:animRot>
                                  </p:childTnLst>
                                </p:cTn>
                              </p:par>
                            </p:childTnLst>
                          </p:cTn>
                        </p:par>
                        <p:par>
                          <p:cTn id="41" fill="hold">
                            <p:stCondLst>
                              <p:cond delay="4700"/>
                            </p:stCondLst>
                            <p:childTnLst>
                              <p:par>
                                <p:cTn id="42" presetID="26" presetClass="emph" presetSubtype="0" repeatCount="5000" fill="hold" grpId="1" nodeType="afterEffect">
                                  <p:stCondLst>
                                    <p:cond delay="0"/>
                                  </p:stCondLst>
                                  <p:iterate type="lt">
                                    <p:tmPct val="0"/>
                                  </p:iterate>
                                  <p:childTnLst>
                                    <p:animEffect transition="out" filter="fade">
                                      <p:cBhvr>
                                        <p:cTn id="43" dur="500" tmFilter="0, 0; .2, .5; .8, .5; 1, 0"/>
                                        <p:tgtEl>
                                          <p:spTgt spid="15"/>
                                        </p:tgtEl>
                                      </p:cBhvr>
                                    </p:animEffect>
                                    <p:animScale>
                                      <p:cBhvr>
                                        <p:cTn id="44" dur="250" autoRev="1" fill="hold"/>
                                        <p:tgtEl>
                                          <p:spTgt spid="15"/>
                                        </p:tgtEl>
                                      </p:cBhvr>
                                      <p:by x="105000" y="105000"/>
                                    </p:animScale>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56" presetClass="entr" presetSubtype="0" fill="hold" grpId="2" nodeType="afterEffect">
                                  <p:stCondLst>
                                    <p:cond delay="0"/>
                                  </p:stCondLst>
                                  <p:iterate type="lt">
                                    <p:tmPct val="10000"/>
                                  </p:iterate>
                                  <p:childTnLst>
                                    <p:set>
                                      <p:cBhvr>
                                        <p:cTn id="54" dur="1" fill="hold">
                                          <p:stCondLst>
                                            <p:cond delay="0"/>
                                          </p:stCondLst>
                                        </p:cTn>
                                        <p:tgtEl>
                                          <p:spTgt spid="16"/>
                                        </p:tgtEl>
                                        <p:attrNameLst>
                                          <p:attrName>style.visibility</p:attrName>
                                        </p:attrNameLst>
                                      </p:cBhvr>
                                      <p:to>
                                        <p:strVal val="visible"/>
                                      </p:to>
                                    </p:set>
                                    <p:anim by="(-#ppt_w*2)" calcmode="lin" valueType="num">
                                      <p:cBhvr rctx="PPT">
                                        <p:cTn id="55" dur="250" autoRev="1" fill="hold">
                                          <p:stCondLst>
                                            <p:cond delay="0"/>
                                          </p:stCondLst>
                                        </p:cTn>
                                        <p:tgtEl>
                                          <p:spTgt spid="16"/>
                                        </p:tgtEl>
                                        <p:attrNameLst>
                                          <p:attrName>ppt_w</p:attrName>
                                        </p:attrNameLst>
                                      </p:cBhvr>
                                    </p:anim>
                                    <p:anim by="(#ppt_w*0.50)" calcmode="lin" valueType="num">
                                      <p:cBhvr>
                                        <p:cTn id="56" dur="250" decel="50000" autoRev="1" fill="hold">
                                          <p:stCondLst>
                                            <p:cond delay="0"/>
                                          </p:stCondLst>
                                        </p:cTn>
                                        <p:tgtEl>
                                          <p:spTgt spid="16"/>
                                        </p:tgtEl>
                                        <p:attrNameLst>
                                          <p:attrName>ppt_x</p:attrName>
                                        </p:attrNameLst>
                                      </p:cBhvr>
                                    </p:anim>
                                    <p:anim from="(-#ppt_h/2)" to="(#ppt_y)" calcmode="lin" valueType="num">
                                      <p:cBhvr>
                                        <p:cTn id="57" dur="500" fill="hold">
                                          <p:stCondLst>
                                            <p:cond delay="0"/>
                                          </p:stCondLst>
                                        </p:cTn>
                                        <p:tgtEl>
                                          <p:spTgt spid="16"/>
                                        </p:tgtEl>
                                        <p:attrNameLst>
                                          <p:attrName>ppt_y</p:attrName>
                                        </p:attrNameLst>
                                      </p:cBhvr>
                                    </p:anim>
                                    <p:animRot by="21600000">
                                      <p:cBhvr>
                                        <p:cTn id="58" dur="500" fill="hold">
                                          <p:stCondLst>
                                            <p:cond delay="0"/>
                                          </p:stCondLst>
                                        </p:cTn>
                                        <p:tgtEl>
                                          <p:spTgt spid="16"/>
                                        </p:tgtEl>
                                        <p:attrNameLst>
                                          <p:attrName>r</p:attrName>
                                        </p:attrNameLst>
                                      </p:cBhvr>
                                    </p:animRot>
                                  </p:childTnLst>
                                </p:cTn>
                              </p:par>
                            </p:childTnLst>
                          </p:cTn>
                        </p:par>
                        <p:par>
                          <p:cTn id="59" fill="hold">
                            <p:stCondLst>
                              <p:cond delay="2750"/>
                            </p:stCondLst>
                            <p:childTnLst>
                              <p:par>
                                <p:cTn id="60" presetID="8" presetClass="emph" presetSubtype="0" fill="hold" grpId="0" nodeType="afterEffect">
                                  <p:stCondLst>
                                    <p:cond delay="0"/>
                                  </p:stCondLst>
                                  <p:iterate type="lt">
                                    <p:tmPct val="0"/>
                                  </p:iterate>
                                  <p:childTnLst>
                                    <p:animRot by="21600000">
                                      <p:cBhvr>
                                        <p:cTn id="61" dur="2000" fill="hold"/>
                                        <p:tgtEl>
                                          <p:spTgt spid="16"/>
                                        </p:tgtEl>
                                        <p:attrNameLst>
                                          <p:attrName>r</p:attrName>
                                        </p:attrNameLst>
                                      </p:cBhvr>
                                    </p:animRot>
                                  </p:childTnLst>
                                </p:cTn>
                              </p:par>
                            </p:childTnLst>
                          </p:cTn>
                        </p:par>
                        <p:par>
                          <p:cTn id="62" fill="hold">
                            <p:stCondLst>
                              <p:cond delay="4750"/>
                            </p:stCondLst>
                            <p:childTnLst>
                              <p:par>
                                <p:cTn id="63" presetID="26" presetClass="emph" presetSubtype="0" repeatCount="5000" fill="hold" grpId="1" nodeType="afterEffect">
                                  <p:stCondLst>
                                    <p:cond delay="0"/>
                                  </p:stCondLst>
                                  <p:iterate type="lt">
                                    <p:tmPct val="0"/>
                                  </p:iterate>
                                  <p:childTnLst>
                                    <p:animEffect transition="out" filter="fade">
                                      <p:cBhvr>
                                        <p:cTn id="64" dur="500" tmFilter="0, 0; .2, .5; .8, .5; 1, 0"/>
                                        <p:tgtEl>
                                          <p:spTgt spid="16"/>
                                        </p:tgtEl>
                                      </p:cBhvr>
                                    </p:animEffect>
                                    <p:animScale>
                                      <p:cBhvr>
                                        <p:cTn id="65" dur="250" autoRev="1" fill="hold"/>
                                        <p:tgtEl>
                                          <p:spTgt spid="16"/>
                                        </p:tgtEl>
                                      </p:cBhvr>
                                      <p:by x="105000" y="105000"/>
                                    </p:animScale>
                                  </p:childTnLst>
                                </p:cTn>
                              </p:par>
                            </p:childTnLst>
                          </p:cTn>
                        </p:par>
                      </p:childTnLst>
                    </p:cTn>
                  </p:par>
                  <p:par>
                    <p:cTn id="66" fill="hold">
                      <p:stCondLst>
                        <p:cond delay="indefinite"/>
                      </p:stCondLst>
                      <p:childTnLst>
                        <p:par>
                          <p:cTn id="67" fill="hold">
                            <p:stCondLst>
                              <p:cond delay="0"/>
                            </p:stCondLst>
                            <p:childTnLst>
                              <p:par>
                                <p:cTn id="68" presetID="47" presetClass="entr" presetSubtype="0" fill="hold" nodeType="click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1000"/>
                                        <p:tgtEl>
                                          <p:spTgt spid="31"/>
                                        </p:tgtEl>
                                      </p:cBhvr>
                                    </p:animEffect>
                                    <p:anim calcmode="lin" valueType="num">
                                      <p:cBhvr>
                                        <p:cTn id="71" dur="1000" fill="hold"/>
                                        <p:tgtEl>
                                          <p:spTgt spid="31"/>
                                        </p:tgtEl>
                                        <p:attrNameLst>
                                          <p:attrName>ppt_x</p:attrName>
                                        </p:attrNameLst>
                                      </p:cBhvr>
                                      <p:tavLst>
                                        <p:tav tm="0">
                                          <p:val>
                                            <p:strVal val="#ppt_x"/>
                                          </p:val>
                                        </p:tav>
                                        <p:tav tm="100000">
                                          <p:val>
                                            <p:strVal val="#ppt_x"/>
                                          </p:val>
                                        </p:tav>
                                      </p:tavLst>
                                    </p:anim>
                                    <p:anim calcmode="lin" valueType="num">
                                      <p:cBhvr>
                                        <p:cTn id="72" dur="1000" fill="hold"/>
                                        <p:tgtEl>
                                          <p:spTgt spid="31"/>
                                        </p:tgtEl>
                                        <p:attrNameLst>
                                          <p:attrName>ppt_y</p:attrName>
                                        </p:attrNameLst>
                                      </p:cBhvr>
                                      <p:tavLst>
                                        <p:tav tm="0">
                                          <p:val>
                                            <p:strVal val="#ppt_y-.1"/>
                                          </p:val>
                                        </p:tav>
                                        <p:tav tm="100000">
                                          <p:val>
                                            <p:strVal val="#ppt_y"/>
                                          </p:val>
                                        </p:tav>
                                      </p:tavLst>
                                    </p:anim>
                                  </p:childTnLst>
                                </p:cTn>
                              </p:par>
                            </p:childTnLst>
                          </p:cTn>
                        </p:par>
                        <p:par>
                          <p:cTn id="73" fill="hold">
                            <p:stCondLst>
                              <p:cond delay="1000"/>
                            </p:stCondLst>
                            <p:childTnLst>
                              <p:par>
                                <p:cTn id="74" presetID="56" presetClass="entr" presetSubtype="0" fill="hold" grpId="2" nodeType="afterEffect">
                                  <p:stCondLst>
                                    <p:cond delay="0"/>
                                  </p:stCondLst>
                                  <p:iterate type="lt">
                                    <p:tmPct val="10000"/>
                                  </p:iterate>
                                  <p:childTnLst>
                                    <p:set>
                                      <p:cBhvr>
                                        <p:cTn id="75" dur="1" fill="hold">
                                          <p:stCondLst>
                                            <p:cond delay="0"/>
                                          </p:stCondLst>
                                        </p:cTn>
                                        <p:tgtEl>
                                          <p:spTgt spid="17"/>
                                        </p:tgtEl>
                                        <p:attrNameLst>
                                          <p:attrName>style.visibility</p:attrName>
                                        </p:attrNameLst>
                                      </p:cBhvr>
                                      <p:to>
                                        <p:strVal val="visible"/>
                                      </p:to>
                                    </p:set>
                                    <p:anim by="(-#ppt_w*2)" calcmode="lin" valueType="num">
                                      <p:cBhvr rctx="PPT">
                                        <p:cTn id="76" dur="250" autoRev="1" fill="hold">
                                          <p:stCondLst>
                                            <p:cond delay="0"/>
                                          </p:stCondLst>
                                        </p:cTn>
                                        <p:tgtEl>
                                          <p:spTgt spid="17"/>
                                        </p:tgtEl>
                                        <p:attrNameLst>
                                          <p:attrName>ppt_w</p:attrName>
                                        </p:attrNameLst>
                                      </p:cBhvr>
                                    </p:anim>
                                    <p:anim by="(#ppt_w*0.50)" calcmode="lin" valueType="num">
                                      <p:cBhvr>
                                        <p:cTn id="77" dur="250" decel="50000" autoRev="1" fill="hold">
                                          <p:stCondLst>
                                            <p:cond delay="0"/>
                                          </p:stCondLst>
                                        </p:cTn>
                                        <p:tgtEl>
                                          <p:spTgt spid="17"/>
                                        </p:tgtEl>
                                        <p:attrNameLst>
                                          <p:attrName>ppt_x</p:attrName>
                                        </p:attrNameLst>
                                      </p:cBhvr>
                                    </p:anim>
                                    <p:anim from="(-#ppt_h/2)" to="(#ppt_y)" calcmode="lin" valueType="num">
                                      <p:cBhvr>
                                        <p:cTn id="78" dur="500" fill="hold">
                                          <p:stCondLst>
                                            <p:cond delay="0"/>
                                          </p:stCondLst>
                                        </p:cTn>
                                        <p:tgtEl>
                                          <p:spTgt spid="17"/>
                                        </p:tgtEl>
                                        <p:attrNameLst>
                                          <p:attrName>ppt_y</p:attrName>
                                        </p:attrNameLst>
                                      </p:cBhvr>
                                    </p:anim>
                                    <p:animRot by="21600000">
                                      <p:cBhvr>
                                        <p:cTn id="79" dur="500" fill="hold">
                                          <p:stCondLst>
                                            <p:cond delay="0"/>
                                          </p:stCondLst>
                                        </p:cTn>
                                        <p:tgtEl>
                                          <p:spTgt spid="17"/>
                                        </p:tgtEl>
                                        <p:attrNameLst>
                                          <p:attrName>r</p:attrName>
                                        </p:attrNameLst>
                                      </p:cBhvr>
                                    </p:animRot>
                                  </p:childTnLst>
                                </p:cTn>
                              </p:par>
                            </p:childTnLst>
                          </p:cTn>
                        </p:par>
                        <p:par>
                          <p:cTn id="80" fill="hold">
                            <p:stCondLst>
                              <p:cond delay="2600"/>
                            </p:stCondLst>
                            <p:childTnLst>
                              <p:par>
                                <p:cTn id="81" presetID="8" presetClass="emph" presetSubtype="0" fill="hold" grpId="0" nodeType="afterEffect">
                                  <p:stCondLst>
                                    <p:cond delay="0"/>
                                  </p:stCondLst>
                                  <p:iterate type="lt">
                                    <p:tmPct val="0"/>
                                  </p:iterate>
                                  <p:childTnLst>
                                    <p:animRot by="21600000">
                                      <p:cBhvr>
                                        <p:cTn id="82" dur="2000" fill="hold"/>
                                        <p:tgtEl>
                                          <p:spTgt spid="17"/>
                                        </p:tgtEl>
                                        <p:attrNameLst>
                                          <p:attrName>r</p:attrName>
                                        </p:attrNameLst>
                                      </p:cBhvr>
                                    </p:animRot>
                                  </p:childTnLst>
                                </p:cTn>
                              </p:par>
                            </p:childTnLst>
                          </p:cTn>
                        </p:par>
                        <p:par>
                          <p:cTn id="83" fill="hold">
                            <p:stCondLst>
                              <p:cond delay="4600"/>
                            </p:stCondLst>
                            <p:childTnLst>
                              <p:par>
                                <p:cTn id="84" presetID="26" presetClass="emph" presetSubtype="0" repeatCount="5000" fill="hold" grpId="1" nodeType="afterEffect">
                                  <p:stCondLst>
                                    <p:cond delay="0"/>
                                  </p:stCondLst>
                                  <p:iterate type="lt">
                                    <p:tmPct val="0"/>
                                  </p:iterate>
                                  <p:childTnLst>
                                    <p:animEffect transition="out" filter="fade">
                                      <p:cBhvr>
                                        <p:cTn id="85" dur="500" tmFilter="0, 0; .2, .5; .8, .5; 1, 0"/>
                                        <p:tgtEl>
                                          <p:spTgt spid="17"/>
                                        </p:tgtEl>
                                      </p:cBhvr>
                                    </p:animEffect>
                                    <p:animScale>
                                      <p:cBhvr>
                                        <p:cTn id="86" dur="250" autoRev="1" fill="hold"/>
                                        <p:tgtEl>
                                          <p:spTgt spid="17"/>
                                        </p:tgtEl>
                                      </p:cBhvr>
                                      <p:by x="105000" y="105000"/>
                                    </p:animScale>
                                  </p:childTnLst>
                                </p:cTn>
                              </p:par>
                            </p:childTnLst>
                          </p:cTn>
                        </p:par>
                      </p:childTnLst>
                    </p:cTn>
                  </p:par>
                  <p:par>
                    <p:cTn id="87" fill="hold">
                      <p:stCondLst>
                        <p:cond delay="indefinite"/>
                      </p:stCondLst>
                      <p:childTnLst>
                        <p:par>
                          <p:cTn id="88" fill="hold">
                            <p:stCondLst>
                              <p:cond delay="0"/>
                            </p:stCondLst>
                            <p:childTnLst>
                              <p:par>
                                <p:cTn id="89" presetID="16" presetClass="entr" presetSubtype="37" fill="hold" grpId="0" nodeType="clickEffect">
                                  <p:stCondLst>
                                    <p:cond delay="0"/>
                                  </p:stCondLst>
                                  <p:childTnLst>
                                    <p:set>
                                      <p:cBhvr>
                                        <p:cTn id="90" dur="1" fill="hold">
                                          <p:stCondLst>
                                            <p:cond delay="0"/>
                                          </p:stCondLst>
                                        </p:cTn>
                                        <p:tgtEl>
                                          <p:spTgt spid="7"/>
                                        </p:tgtEl>
                                        <p:attrNameLst>
                                          <p:attrName>style.visibility</p:attrName>
                                        </p:attrNameLst>
                                      </p:cBhvr>
                                      <p:to>
                                        <p:strVal val="visible"/>
                                      </p:to>
                                    </p:set>
                                    <p:animEffect transition="in" filter="barn(outVertical)">
                                      <p:cBhvr>
                                        <p:cTn id="9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2" grpId="2"/>
      <p:bldP spid="15" grpId="0"/>
      <p:bldP spid="15" grpId="1"/>
      <p:bldP spid="15" grpId="2"/>
      <p:bldP spid="16" grpId="0"/>
      <p:bldP spid="16" grpId="1"/>
      <p:bldP spid="16" grpId="2"/>
      <p:bldP spid="17" grpId="0"/>
      <p:bldP spid="17" grpId="1"/>
      <p:bldP spid="17" grpId="2"/>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a:t>
            </a:r>
          </a:p>
        </p:txBody>
      </p:sp>
      <p:sp>
        <p:nvSpPr>
          <p:cNvPr id="22" name="Eylem Düğmesi: Girişe Git 21">
            <a:hlinkClick r:id="rId3"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
        <p:nvSpPr>
          <p:cNvPr id="11" name="Dikdörtgen 10">
            <a:extLst>
              <a:ext uri="{FF2B5EF4-FFF2-40B4-BE49-F238E27FC236}">
                <a16:creationId xmlns:a16="http://schemas.microsoft.com/office/drawing/2014/main" id="{9761A356-8FC5-46DF-976F-EFE14A245DD8}"/>
              </a:ext>
            </a:extLst>
          </p:cNvPr>
          <p:cNvSpPr/>
          <p:nvPr/>
        </p:nvSpPr>
        <p:spPr>
          <a:xfrm>
            <a:off x="3998314" y="-15190"/>
            <a:ext cx="4195379" cy="707886"/>
          </a:xfrm>
          <a:prstGeom prst="rect">
            <a:avLst/>
          </a:prstGeom>
          <a:noFill/>
        </p:spPr>
        <p:txBody>
          <a:bodyPr wrap="none" lIns="91440" tIns="45720" rIns="91440" bIns="45720">
            <a:spAutoFit/>
          </a:bodyPr>
          <a:lstStyle/>
          <a:p>
            <a:pPr algn="ctr"/>
            <a:r>
              <a:rPr lang="tr-TR" sz="4000" b="1" dirty="0">
                <a:ln w="6600">
                  <a:solidFill>
                    <a:schemeClr val="accent2"/>
                  </a:solidFill>
                  <a:prstDash val="solid"/>
                </a:ln>
                <a:solidFill>
                  <a:srgbClr val="FFFFFF"/>
                </a:solidFill>
                <a:effectLst>
                  <a:outerShdw dist="38100" dir="2700000" algn="tl" rotWithShape="0">
                    <a:schemeClr val="accent2"/>
                  </a:outerShdw>
                </a:effectLst>
              </a:rPr>
              <a:t>ERİŞİLEBİLİRLİK</a:t>
            </a:r>
            <a:endParaRPr lang="tr-TR" sz="40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8" name="Grup 17">
            <a:extLst>
              <a:ext uri="{FF2B5EF4-FFF2-40B4-BE49-F238E27FC236}">
                <a16:creationId xmlns:a16="http://schemas.microsoft.com/office/drawing/2014/main" id="{D5B21741-FA18-45F4-B7FF-DA5059CA7E17}"/>
              </a:ext>
            </a:extLst>
          </p:cNvPr>
          <p:cNvGrpSpPr/>
          <p:nvPr/>
        </p:nvGrpSpPr>
        <p:grpSpPr>
          <a:xfrm>
            <a:off x="900000" y="4941168"/>
            <a:ext cx="11172664" cy="923764"/>
            <a:chOff x="900000" y="4881500"/>
            <a:chExt cx="11172664" cy="923764"/>
          </a:xfrm>
        </p:grpSpPr>
        <p:sp>
          <p:nvSpPr>
            <p:cNvPr id="19" name="Dikdörtgen 18">
              <a:extLst>
                <a:ext uri="{FF2B5EF4-FFF2-40B4-BE49-F238E27FC236}">
                  <a16:creationId xmlns:a16="http://schemas.microsoft.com/office/drawing/2014/main" id="{7CA3506B-53A1-4463-B6CF-1205808E892B}"/>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20" name="Resim 19">
              <a:extLst>
                <a:ext uri="{FF2B5EF4-FFF2-40B4-BE49-F238E27FC236}">
                  <a16:creationId xmlns:a16="http://schemas.microsoft.com/office/drawing/2014/main" id="{C00AFD54-2B29-4E31-9E7C-75BCABFFD253}"/>
                </a:ext>
              </a:extLst>
            </p:cNvPr>
            <p:cNvPicPr>
              <a:picLocks noChangeAspect="1"/>
            </p:cNvPicPr>
            <p:nvPr/>
          </p:nvPicPr>
          <p:blipFill>
            <a:blip r:embed="rId4"/>
            <a:stretch>
              <a:fillRect/>
            </a:stretch>
          </p:blipFill>
          <p:spPr>
            <a:xfrm>
              <a:off x="911424" y="4881500"/>
              <a:ext cx="923764" cy="923764"/>
            </a:xfrm>
            <a:prstGeom prst="rect">
              <a:avLst/>
            </a:prstGeom>
          </p:spPr>
        </p:pic>
        <p:sp>
          <p:nvSpPr>
            <p:cNvPr id="21" name="Metin kutusu 20">
              <a:extLst>
                <a:ext uri="{FF2B5EF4-FFF2-40B4-BE49-F238E27FC236}">
                  <a16:creationId xmlns:a16="http://schemas.microsoft.com/office/drawing/2014/main" id="{86E8D53D-6211-424C-846A-5F9188328B04}"/>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Erişilebilirlik Nedir?</a:t>
              </a:r>
              <a:endParaRPr lang="tr-TR" sz="2000" b="1" dirty="0">
                <a:solidFill>
                  <a:schemeClr val="bg1"/>
                </a:solidFill>
                <a:effectLst>
                  <a:outerShdw blurRad="38100" dist="38100" dir="2700000" algn="tl">
                    <a:srgbClr val="000000">
                      <a:alpha val="43137"/>
                    </a:srgbClr>
                  </a:outerShdw>
                </a:effectLst>
              </a:endParaRPr>
            </a:p>
          </p:txBody>
        </p:sp>
      </p:grpSp>
      <p:sp>
        <p:nvSpPr>
          <p:cNvPr id="23" name="Kısmi Daire 22">
            <a:extLst>
              <a:ext uri="{FF2B5EF4-FFF2-40B4-BE49-F238E27FC236}">
                <a16:creationId xmlns:a16="http://schemas.microsoft.com/office/drawing/2014/main" id="{9041C2B5-C912-4E72-9C5B-82D89695603B}"/>
              </a:ext>
            </a:extLst>
          </p:cNvPr>
          <p:cNvSpPr/>
          <p:nvPr/>
        </p:nvSpPr>
        <p:spPr>
          <a:xfrm rot="16200000">
            <a:off x="-24680" y="50131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24" name="Dikdörtgen: Köşeleri Yuvarlatılmış 23">
            <a:extLst>
              <a:ext uri="{FF2B5EF4-FFF2-40B4-BE49-F238E27FC236}">
                <a16:creationId xmlns:a16="http://schemas.microsoft.com/office/drawing/2014/main" id="{E90D9135-A272-4CD5-9AE1-B4679CD63BC6}"/>
              </a:ext>
            </a:extLst>
          </p:cNvPr>
          <p:cNvSpPr/>
          <p:nvPr/>
        </p:nvSpPr>
        <p:spPr>
          <a:xfrm>
            <a:off x="215311" y="836712"/>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Erişilebilirlik, binaların, açık alanların, ulaşım araçlarının, bilgi ve iletişim teknolojilerinin (internet, uygulamalar vb.) ve toplumsal hizmetlerin özel gereksinimli bireyler dâhil herkes tarafından bağımsız, güvenli ve eşit olarak kullanılabilmesidir.</a:t>
            </a:r>
          </a:p>
        </p:txBody>
      </p:sp>
      <p:sp>
        <p:nvSpPr>
          <p:cNvPr id="25" name="Serbest Form: Şekil 24">
            <a:extLst>
              <a:ext uri="{FF2B5EF4-FFF2-40B4-BE49-F238E27FC236}">
                <a16:creationId xmlns:a16="http://schemas.microsoft.com/office/drawing/2014/main" id="{ECBBABA0-94D9-4DC0-A967-6506DBABF94D}"/>
              </a:ext>
            </a:extLst>
          </p:cNvPr>
          <p:cNvSpPr/>
          <p:nvPr/>
        </p:nvSpPr>
        <p:spPr>
          <a:xfrm>
            <a:off x="4254756" y="6197657"/>
            <a:ext cx="3682489" cy="504056"/>
          </a:xfrm>
          <a:custGeom>
            <a:avLst/>
            <a:gdLst>
              <a:gd name="connsiteX0" fmla="*/ 0 w 3188514"/>
              <a:gd name="connsiteY0" fmla="*/ 191339 h 1148013"/>
              <a:gd name="connsiteX1" fmla="*/ 191339 w 3188514"/>
              <a:gd name="connsiteY1" fmla="*/ 0 h 1148013"/>
              <a:gd name="connsiteX2" fmla="*/ 2997175 w 3188514"/>
              <a:gd name="connsiteY2" fmla="*/ 0 h 1148013"/>
              <a:gd name="connsiteX3" fmla="*/ 3188514 w 3188514"/>
              <a:gd name="connsiteY3" fmla="*/ 191339 h 1148013"/>
              <a:gd name="connsiteX4" fmla="*/ 3188514 w 3188514"/>
              <a:gd name="connsiteY4" fmla="*/ 956674 h 1148013"/>
              <a:gd name="connsiteX5" fmla="*/ 2997175 w 3188514"/>
              <a:gd name="connsiteY5" fmla="*/ 1148013 h 1148013"/>
              <a:gd name="connsiteX6" fmla="*/ 191339 w 3188514"/>
              <a:gd name="connsiteY6" fmla="*/ 1148013 h 1148013"/>
              <a:gd name="connsiteX7" fmla="*/ 0 w 3188514"/>
              <a:gd name="connsiteY7" fmla="*/ 956674 h 1148013"/>
              <a:gd name="connsiteX8" fmla="*/ 0 w 3188514"/>
              <a:gd name="connsiteY8" fmla="*/ 191339 h 1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8514" h="1148013">
                <a:moveTo>
                  <a:pt x="0" y="191339"/>
                </a:moveTo>
                <a:cubicBezTo>
                  <a:pt x="0" y="85665"/>
                  <a:pt x="85665" y="0"/>
                  <a:pt x="191339" y="0"/>
                </a:cubicBezTo>
                <a:lnTo>
                  <a:pt x="2997175" y="0"/>
                </a:lnTo>
                <a:cubicBezTo>
                  <a:pt x="3102849" y="0"/>
                  <a:pt x="3188514" y="85665"/>
                  <a:pt x="3188514" y="191339"/>
                </a:cubicBezTo>
                <a:lnTo>
                  <a:pt x="3188514" y="956674"/>
                </a:lnTo>
                <a:cubicBezTo>
                  <a:pt x="3188514" y="1062348"/>
                  <a:pt x="3102849" y="1148013"/>
                  <a:pt x="2997175" y="1148013"/>
                </a:cubicBezTo>
                <a:lnTo>
                  <a:pt x="191339" y="1148013"/>
                </a:lnTo>
                <a:cubicBezTo>
                  <a:pt x="85665" y="1148013"/>
                  <a:pt x="0" y="1062348"/>
                  <a:pt x="0" y="956674"/>
                </a:cubicBezTo>
                <a:lnTo>
                  <a:pt x="0" y="1913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143671" tIns="99856" rIns="143671" bIns="99856" numCol="1" spcCol="1270" anchor="ctr" anchorCtr="0">
            <a:noAutofit/>
          </a:bodyPr>
          <a:lstStyle/>
          <a:p>
            <a:pPr lvl="0" algn="ctr" defTabSz="1022350">
              <a:lnSpc>
                <a:spcPct val="90000"/>
              </a:lnSpc>
              <a:spcBef>
                <a:spcPct val="0"/>
              </a:spcBef>
              <a:spcAft>
                <a:spcPct val="35000"/>
              </a:spcAft>
            </a:pPr>
            <a:r>
              <a:rPr lang="tr-TR" sz="2300" b="1" dirty="0"/>
              <a:t>Erişilebilirlik Örnekleri</a:t>
            </a:r>
            <a:endParaRPr lang="tr-TR" sz="2300" b="1" kern="1200" dirty="0">
              <a:effectLst/>
            </a:endParaRPr>
          </a:p>
        </p:txBody>
      </p:sp>
      <p:grpSp>
        <p:nvGrpSpPr>
          <p:cNvPr id="35" name="Grup 34">
            <a:extLst>
              <a:ext uri="{FF2B5EF4-FFF2-40B4-BE49-F238E27FC236}">
                <a16:creationId xmlns:a16="http://schemas.microsoft.com/office/drawing/2014/main" id="{A94485E1-5507-4908-BAE7-84A5E8F208A9}"/>
              </a:ext>
            </a:extLst>
          </p:cNvPr>
          <p:cNvGrpSpPr/>
          <p:nvPr/>
        </p:nvGrpSpPr>
        <p:grpSpPr>
          <a:xfrm>
            <a:off x="47339" y="1345857"/>
            <a:ext cx="3154693" cy="5418667"/>
            <a:chOff x="47339" y="1386125"/>
            <a:chExt cx="3154693" cy="5418667"/>
          </a:xfrm>
        </p:grpSpPr>
        <p:sp>
          <p:nvSpPr>
            <p:cNvPr id="26" name="İkizkenar Üçgen 25">
              <a:extLst>
                <a:ext uri="{FF2B5EF4-FFF2-40B4-BE49-F238E27FC236}">
                  <a16:creationId xmlns:a16="http://schemas.microsoft.com/office/drawing/2014/main" id="{5808BEC7-DF57-4357-B2B7-F75F0CA1727B}"/>
                </a:ext>
              </a:extLst>
            </p:cNvPr>
            <p:cNvSpPr/>
            <p:nvPr/>
          </p:nvSpPr>
          <p:spPr>
            <a:xfrm>
              <a:off x="47339" y="1386125"/>
              <a:ext cx="3154693" cy="5418667"/>
            </a:xfrm>
            <a:prstGeom prst="triangle">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a:lstStyle/>
            <a:p>
              <a:endParaRPr lang="tr-TR" dirty="0"/>
            </a:p>
          </p:txBody>
        </p:sp>
        <p:sp>
          <p:nvSpPr>
            <p:cNvPr id="30" name="Dikdörtgen 29">
              <a:extLst>
                <a:ext uri="{FF2B5EF4-FFF2-40B4-BE49-F238E27FC236}">
                  <a16:creationId xmlns:a16="http://schemas.microsoft.com/office/drawing/2014/main" id="{E9C8BCB2-39F3-4A57-8E5E-D59F0C3CCCB0}"/>
                </a:ext>
              </a:extLst>
            </p:cNvPr>
            <p:cNvSpPr/>
            <p:nvPr/>
          </p:nvSpPr>
          <p:spPr>
            <a:xfrm>
              <a:off x="464903" y="5968706"/>
              <a:ext cx="2477217" cy="830997"/>
            </a:xfrm>
            <a:prstGeom prst="rect">
              <a:avLst/>
            </a:prstGeom>
            <a:noFill/>
          </p:spPr>
          <p:txBody>
            <a:bodyPr wrap="none" lIns="91440" tIns="45720" rIns="91440" bIns="45720">
              <a:spAutoFit/>
            </a:bodyPr>
            <a:lstStyle/>
            <a:p>
              <a:pPr algn="ctr"/>
              <a:r>
                <a:rPr lang="tr-TR" sz="2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Fiziki ve Mimari</a:t>
              </a:r>
            </a:p>
            <a:p>
              <a:pPr algn="ctr"/>
              <a:r>
                <a:rPr lang="tr-TR" sz="2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Erişilebilirlik:</a:t>
              </a:r>
            </a:p>
          </p:txBody>
        </p:sp>
      </p:grpSp>
      <p:sp>
        <p:nvSpPr>
          <p:cNvPr id="27" name="Serbest Form: Şekil 26">
            <a:extLst>
              <a:ext uri="{FF2B5EF4-FFF2-40B4-BE49-F238E27FC236}">
                <a16:creationId xmlns:a16="http://schemas.microsoft.com/office/drawing/2014/main" id="{33E09388-182B-4DDD-80FC-D89EF3C70F19}"/>
              </a:ext>
            </a:extLst>
          </p:cNvPr>
          <p:cNvSpPr/>
          <p:nvPr/>
        </p:nvSpPr>
        <p:spPr>
          <a:xfrm>
            <a:off x="1111725" y="1588532"/>
            <a:ext cx="4840256" cy="1282700"/>
          </a:xfrm>
          <a:custGeom>
            <a:avLst/>
            <a:gdLst>
              <a:gd name="connsiteX0" fmla="*/ 0 w 4840256"/>
              <a:gd name="connsiteY0" fmla="*/ 213788 h 1282700"/>
              <a:gd name="connsiteX1" fmla="*/ 213788 w 4840256"/>
              <a:gd name="connsiteY1" fmla="*/ 0 h 1282700"/>
              <a:gd name="connsiteX2" fmla="*/ 4626468 w 4840256"/>
              <a:gd name="connsiteY2" fmla="*/ 0 h 1282700"/>
              <a:gd name="connsiteX3" fmla="*/ 4840256 w 4840256"/>
              <a:gd name="connsiteY3" fmla="*/ 213788 h 1282700"/>
              <a:gd name="connsiteX4" fmla="*/ 4840256 w 4840256"/>
              <a:gd name="connsiteY4" fmla="*/ 1068912 h 1282700"/>
              <a:gd name="connsiteX5" fmla="*/ 4626468 w 4840256"/>
              <a:gd name="connsiteY5" fmla="*/ 1282700 h 1282700"/>
              <a:gd name="connsiteX6" fmla="*/ 213788 w 4840256"/>
              <a:gd name="connsiteY6" fmla="*/ 1282700 h 1282700"/>
              <a:gd name="connsiteX7" fmla="*/ 0 w 4840256"/>
              <a:gd name="connsiteY7" fmla="*/ 1068912 h 1282700"/>
              <a:gd name="connsiteX8" fmla="*/ 0 w 4840256"/>
              <a:gd name="connsiteY8" fmla="*/ 213788 h 128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40256" h="1282700">
                <a:moveTo>
                  <a:pt x="0" y="213788"/>
                </a:moveTo>
                <a:cubicBezTo>
                  <a:pt x="0" y="95716"/>
                  <a:pt x="95716" y="0"/>
                  <a:pt x="213788" y="0"/>
                </a:cubicBezTo>
                <a:lnTo>
                  <a:pt x="4626468" y="0"/>
                </a:lnTo>
                <a:cubicBezTo>
                  <a:pt x="4744540" y="0"/>
                  <a:pt x="4840256" y="95716"/>
                  <a:pt x="4840256" y="213788"/>
                </a:cubicBezTo>
                <a:lnTo>
                  <a:pt x="4840256" y="1068912"/>
                </a:lnTo>
                <a:cubicBezTo>
                  <a:pt x="4840256" y="1186984"/>
                  <a:pt x="4744540" y="1282700"/>
                  <a:pt x="4626468" y="1282700"/>
                </a:cubicBezTo>
                <a:lnTo>
                  <a:pt x="213788" y="1282700"/>
                </a:lnTo>
                <a:cubicBezTo>
                  <a:pt x="95716" y="1282700"/>
                  <a:pt x="0" y="1186984"/>
                  <a:pt x="0" y="1068912"/>
                </a:cubicBezTo>
                <a:lnTo>
                  <a:pt x="0" y="213788"/>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2">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5006" tIns="135006" rIns="135006" bIns="135006" numCol="1" spcCol="1270" anchor="ctr" anchorCtr="0">
            <a:noAutofit/>
          </a:bodyPr>
          <a:lstStyle/>
          <a:p>
            <a:pPr marL="0" lvl="0" indent="0" algn="ctr" defTabSz="844550">
              <a:lnSpc>
                <a:spcPct val="90000"/>
              </a:lnSpc>
              <a:spcBef>
                <a:spcPct val="0"/>
              </a:spcBef>
              <a:spcAft>
                <a:spcPct val="35000"/>
              </a:spcAft>
              <a:buNone/>
            </a:pPr>
            <a:r>
              <a:rPr lang="tr-TR" sz="1900" kern="1200" dirty="0"/>
              <a:t>Okul, hastane ve kamu binalarının girişinde tekerlekli sandalye kullanıcıları için eğimli rampaların ve asansörlerin bulunması.</a:t>
            </a:r>
          </a:p>
        </p:txBody>
      </p:sp>
      <p:sp>
        <p:nvSpPr>
          <p:cNvPr id="28" name="Serbest Form: Şekil 27">
            <a:extLst>
              <a:ext uri="{FF2B5EF4-FFF2-40B4-BE49-F238E27FC236}">
                <a16:creationId xmlns:a16="http://schemas.microsoft.com/office/drawing/2014/main" id="{2A768A1D-6808-4736-942D-362470D85464}"/>
              </a:ext>
            </a:extLst>
          </p:cNvPr>
          <p:cNvSpPr/>
          <p:nvPr/>
        </p:nvSpPr>
        <p:spPr>
          <a:xfrm>
            <a:off x="1111725" y="3100700"/>
            <a:ext cx="4840256" cy="1282700"/>
          </a:xfrm>
          <a:custGeom>
            <a:avLst/>
            <a:gdLst>
              <a:gd name="connsiteX0" fmla="*/ 0 w 4840256"/>
              <a:gd name="connsiteY0" fmla="*/ 213788 h 1282700"/>
              <a:gd name="connsiteX1" fmla="*/ 213788 w 4840256"/>
              <a:gd name="connsiteY1" fmla="*/ 0 h 1282700"/>
              <a:gd name="connsiteX2" fmla="*/ 4626468 w 4840256"/>
              <a:gd name="connsiteY2" fmla="*/ 0 h 1282700"/>
              <a:gd name="connsiteX3" fmla="*/ 4840256 w 4840256"/>
              <a:gd name="connsiteY3" fmla="*/ 213788 h 1282700"/>
              <a:gd name="connsiteX4" fmla="*/ 4840256 w 4840256"/>
              <a:gd name="connsiteY4" fmla="*/ 1068912 h 1282700"/>
              <a:gd name="connsiteX5" fmla="*/ 4626468 w 4840256"/>
              <a:gd name="connsiteY5" fmla="*/ 1282700 h 1282700"/>
              <a:gd name="connsiteX6" fmla="*/ 213788 w 4840256"/>
              <a:gd name="connsiteY6" fmla="*/ 1282700 h 1282700"/>
              <a:gd name="connsiteX7" fmla="*/ 0 w 4840256"/>
              <a:gd name="connsiteY7" fmla="*/ 1068912 h 1282700"/>
              <a:gd name="connsiteX8" fmla="*/ 0 w 4840256"/>
              <a:gd name="connsiteY8" fmla="*/ 213788 h 128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40256" h="1282700">
                <a:moveTo>
                  <a:pt x="0" y="213788"/>
                </a:moveTo>
                <a:cubicBezTo>
                  <a:pt x="0" y="95716"/>
                  <a:pt x="95716" y="0"/>
                  <a:pt x="213788" y="0"/>
                </a:cubicBezTo>
                <a:lnTo>
                  <a:pt x="4626468" y="0"/>
                </a:lnTo>
                <a:cubicBezTo>
                  <a:pt x="4744540" y="0"/>
                  <a:pt x="4840256" y="95716"/>
                  <a:pt x="4840256" y="213788"/>
                </a:cubicBezTo>
                <a:lnTo>
                  <a:pt x="4840256" y="1068912"/>
                </a:lnTo>
                <a:cubicBezTo>
                  <a:pt x="4840256" y="1186984"/>
                  <a:pt x="4744540" y="1282700"/>
                  <a:pt x="4626468" y="1282700"/>
                </a:cubicBezTo>
                <a:lnTo>
                  <a:pt x="213788" y="1282700"/>
                </a:lnTo>
                <a:cubicBezTo>
                  <a:pt x="95716" y="1282700"/>
                  <a:pt x="0" y="1186984"/>
                  <a:pt x="0" y="1068912"/>
                </a:cubicBezTo>
                <a:lnTo>
                  <a:pt x="0" y="213788"/>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2">
              <a:hueOff val="-1696488"/>
              <a:satOff val="5592"/>
              <a:lumOff val="5981"/>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1196" tIns="131196" rIns="131196" bIns="131196" numCol="1" spcCol="1270" anchor="ctr" anchorCtr="0">
            <a:noAutofit/>
          </a:bodyPr>
          <a:lstStyle/>
          <a:p>
            <a:pPr marL="0" lvl="0" indent="0" algn="ctr" defTabSz="800100">
              <a:lnSpc>
                <a:spcPct val="90000"/>
              </a:lnSpc>
              <a:spcBef>
                <a:spcPct val="0"/>
              </a:spcBef>
              <a:spcAft>
                <a:spcPct val="35000"/>
              </a:spcAft>
              <a:buNone/>
            </a:pPr>
            <a:r>
              <a:rPr lang="tr-TR" sz="1800" kern="1200" dirty="0"/>
              <a:t>Kaldırımlarda ve metro istasyonlarında görme engellilerin yönünü bulmasını sağlayan hissedilebilir (kabartmalı) sarı takip çizgileri.</a:t>
            </a:r>
          </a:p>
        </p:txBody>
      </p:sp>
      <p:grpSp>
        <p:nvGrpSpPr>
          <p:cNvPr id="36" name="Grup 35">
            <a:extLst>
              <a:ext uri="{FF2B5EF4-FFF2-40B4-BE49-F238E27FC236}">
                <a16:creationId xmlns:a16="http://schemas.microsoft.com/office/drawing/2014/main" id="{5D0F9909-DF1A-4896-BA9F-A2A507C6D9E7}"/>
              </a:ext>
            </a:extLst>
          </p:cNvPr>
          <p:cNvGrpSpPr/>
          <p:nvPr/>
        </p:nvGrpSpPr>
        <p:grpSpPr>
          <a:xfrm>
            <a:off x="8951953" y="1340768"/>
            <a:ext cx="3154693" cy="5418667"/>
            <a:chOff x="47339" y="1386125"/>
            <a:chExt cx="3154693" cy="5418667"/>
          </a:xfrm>
          <a:scene3d>
            <a:camera prst="orthographicFront">
              <a:rot lat="0" lon="0" rev="0"/>
            </a:camera>
            <a:lightRig rig="glow" dir="t">
              <a:rot lat="0" lon="0" rev="4800000"/>
            </a:lightRig>
          </a:scene3d>
        </p:grpSpPr>
        <p:sp>
          <p:nvSpPr>
            <p:cNvPr id="37" name="İkizkenar Üçgen 36">
              <a:extLst>
                <a:ext uri="{FF2B5EF4-FFF2-40B4-BE49-F238E27FC236}">
                  <a16:creationId xmlns:a16="http://schemas.microsoft.com/office/drawing/2014/main" id="{D4EB81C5-74EE-46F8-A93B-EC8135F551D0}"/>
                </a:ext>
              </a:extLst>
            </p:cNvPr>
            <p:cNvSpPr/>
            <p:nvPr/>
          </p:nvSpPr>
          <p:spPr>
            <a:xfrm>
              <a:off x="47339" y="1386125"/>
              <a:ext cx="3154693" cy="5418667"/>
            </a:xfrm>
            <a:prstGeom prst="triangle">
              <a:avLst/>
            </a:prstGeom>
            <a:ln>
              <a:noFill/>
            </a:ln>
            <a:effectLst>
              <a:outerShdw blurRad="190500" dist="228600" dir="2700000" algn="ctr">
                <a:srgbClr val="000000">
                  <a:alpha val="30000"/>
                </a:srgbClr>
              </a:outerShdw>
            </a:effectLst>
            <a:scene3d>
              <a:camera prst="orthographicFront">
                <a:rot lat="0" lon="0" rev="0"/>
              </a:camera>
              <a:lightRig rig="balanced" dir="t">
                <a:rot lat="0" lon="0" rev="108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a:lstStyle/>
            <a:p>
              <a:endParaRPr lang="tr-TR" dirty="0"/>
            </a:p>
          </p:txBody>
        </p:sp>
        <p:sp>
          <p:nvSpPr>
            <p:cNvPr id="38" name="Dikdörtgen 37">
              <a:extLst>
                <a:ext uri="{FF2B5EF4-FFF2-40B4-BE49-F238E27FC236}">
                  <a16:creationId xmlns:a16="http://schemas.microsoft.com/office/drawing/2014/main" id="{5911101C-EAAF-4F32-8E7E-F6D644202AF0}"/>
                </a:ext>
              </a:extLst>
            </p:cNvPr>
            <p:cNvSpPr/>
            <p:nvPr/>
          </p:nvSpPr>
          <p:spPr>
            <a:xfrm>
              <a:off x="457497" y="5968706"/>
              <a:ext cx="2492028" cy="830997"/>
            </a:xfrm>
            <a:prstGeom prst="rect">
              <a:avLst/>
            </a:prstGeom>
            <a:ln>
              <a:noFill/>
            </a:ln>
            <a:effectLst>
              <a:outerShdw blurRad="190500" dist="228600" dir="2700000" algn="ctr">
                <a:srgbClr val="000000">
                  <a:alpha val="30000"/>
                </a:srgbClr>
              </a:outerShdw>
            </a:effectLst>
            <a:scene3d>
              <a:camera prst="orthographicFront">
                <a:rot lat="0" lon="0" rev="0"/>
              </a:camera>
              <a:lightRig rig="balanced" dir="t">
                <a:rot lat="0" lon="0" rev="108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wrap="none" lIns="91440" tIns="45720" rIns="91440" bIns="45720">
              <a:spAutoFit/>
            </a:bodyPr>
            <a:lstStyle/>
            <a:p>
              <a:pPr algn="ctr"/>
              <a:r>
                <a:rPr lang="tr-TR" sz="2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Dijital ve Bilgiye</a:t>
              </a:r>
            </a:p>
            <a:p>
              <a:pPr algn="ctr"/>
              <a:r>
                <a:rPr lang="tr-TR" sz="2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Erişilebilirlik:</a:t>
              </a:r>
            </a:p>
          </p:txBody>
        </p:sp>
      </p:grpSp>
      <p:sp>
        <p:nvSpPr>
          <p:cNvPr id="29" name="Serbest Form: Şekil 28">
            <a:extLst>
              <a:ext uri="{FF2B5EF4-FFF2-40B4-BE49-F238E27FC236}">
                <a16:creationId xmlns:a16="http://schemas.microsoft.com/office/drawing/2014/main" id="{38CA8AC5-667A-48DB-9CA4-721ECF5BA82E}"/>
              </a:ext>
            </a:extLst>
          </p:cNvPr>
          <p:cNvSpPr/>
          <p:nvPr/>
        </p:nvSpPr>
        <p:spPr>
          <a:xfrm>
            <a:off x="1111725" y="4612868"/>
            <a:ext cx="4840256" cy="1282700"/>
          </a:xfrm>
          <a:custGeom>
            <a:avLst/>
            <a:gdLst>
              <a:gd name="connsiteX0" fmla="*/ 0 w 4840256"/>
              <a:gd name="connsiteY0" fmla="*/ 213788 h 1282700"/>
              <a:gd name="connsiteX1" fmla="*/ 213788 w 4840256"/>
              <a:gd name="connsiteY1" fmla="*/ 0 h 1282700"/>
              <a:gd name="connsiteX2" fmla="*/ 4626468 w 4840256"/>
              <a:gd name="connsiteY2" fmla="*/ 0 h 1282700"/>
              <a:gd name="connsiteX3" fmla="*/ 4840256 w 4840256"/>
              <a:gd name="connsiteY3" fmla="*/ 213788 h 1282700"/>
              <a:gd name="connsiteX4" fmla="*/ 4840256 w 4840256"/>
              <a:gd name="connsiteY4" fmla="*/ 1068912 h 1282700"/>
              <a:gd name="connsiteX5" fmla="*/ 4626468 w 4840256"/>
              <a:gd name="connsiteY5" fmla="*/ 1282700 h 1282700"/>
              <a:gd name="connsiteX6" fmla="*/ 213788 w 4840256"/>
              <a:gd name="connsiteY6" fmla="*/ 1282700 h 1282700"/>
              <a:gd name="connsiteX7" fmla="*/ 0 w 4840256"/>
              <a:gd name="connsiteY7" fmla="*/ 1068912 h 1282700"/>
              <a:gd name="connsiteX8" fmla="*/ 0 w 4840256"/>
              <a:gd name="connsiteY8" fmla="*/ 213788 h 128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40256" h="1282700">
                <a:moveTo>
                  <a:pt x="0" y="213788"/>
                </a:moveTo>
                <a:cubicBezTo>
                  <a:pt x="0" y="95716"/>
                  <a:pt x="95716" y="0"/>
                  <a:pt x="213788" y="0"/>
                </a:cubicBezTo>
                <a:lnTo>
                  <a:pt x="4626468" y="0"/>
                </a:lnTo>
                <a:cubicBezTo>
                  <a:pt x="4744540" y="0"/>
                  <a:pt x="4840256" y="95716"/>
                  <a:pt x="4840256" y="213788"/>
                </a:cubicBezTo>
                <a:lnTo>
                  <a:pt x="4840256" y="1068912"/>
                </a:lnTo>
                <a:cubicBezTo>
                  <a:pt x="4840256" y="1186984"/>
                  <a:pt x="4744540" y="1282700"/>
                  <a:pt x="4626468" y="1282700"/>
                </a:cubicBezTo>
                <a:lnTo>
                  <a:pt x="213788" y="1282700"/>
                </a:lnTo>
                <a:cubicBezTo>
                  <a:pt x="95716" y="1282700"/>
                  <a:pt x="0" y="1186984"/>
                  <a:pt x="0" y="1068912"/>
                </a:cubicBezTo>
                <a:lnTo>
                  <a:pt x="0" y="213788"/>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2">
              <a:hueOff val="-3392975"/>
              <a:satOff val="11185"/>
              <a:lumOff val="11961"/>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1196" tIns="131196" rIns="131196" bIns="131196" numCol="1" spcCol="1270" anchor="ctr" anchorCtr="0">
            <a:noAutofit/>
          </a:bodyPr>
          <a:lstStyle/>
          <a:p>
            <a:pPr marL="0" lvl="0" indent="0" algn="ctr" defTabSz="800100">
              <a:lnSpc>
                <a:spcPct val="90000"/>
              </a:lnSpc>
              <a:spcBef>
                <a:spcPct val="0"/>
              </a:spcBef>
              <a:spcAft>
                <a:spcPct val="35000"/>
              </a:spcAft>
              <a:buNone/>
            </a:pPr>
            <a:r>
              <a:rPr lang="tr-TR" sz="1800" kern="1200" dirty="0"/>
              <a:t>Kaldırım hizasına inebilen veya rampası olan alçak tabanlı toplu taşıma otobüsleri.</a:t>
            </a:r>
          </a:p>
        </p:txBody>
      </p:sp>
      <p:sp>
        <p:nvSpPr>
          <p:cNvPr id="32" name="Serbest Form: Şekil 31">
            <a:extLst>
              <a:ext uri="{FF2B5EF4-FFF2-40B4-BE49-F238E27FC236}">
                <a16:creationId xmlns:a16="http://schemas.microsoft.com/office/drawing/2014/main" id="{14143891-3FDB-4FA6-9D6A-38E6E61C3FDE}"/>
              </a:ext>
            </a:extLst>
          </p:cNvPr>
          <p:cNvSpPr/>
          <p:nvPr/>
        </p:nvSpPr>
        <p:spPr>
          <a:xfrm>
            <a:off x="6224296" y="1615183"/>
            <a:ext cx="4840256" cy="1282700"/>
          </a:xfrm>
          <a:custGeom>
            <a:avLst/>
            <a:gdLst>
              <a:gd name="connsiteX0" fmla="*/ 0 w 4840256"/>
              <a:gd name="connsiteY0" fmla="*/ 213788 h 1282700"/>
              <a:gd name="connsiteX1" fmla="*/ 213788 w 4840256"/>
              <a:gd name="connsiteY1" fmla="*/ 0 h 1282700"/>
              <a:gd name="connsiteX2" fmla="*/ 4626468 w 4840256"/>
              <a:gd name="connsiteY2" fmla="*/ 0 h 1282700"/>
              <a:gd name="connsiteX3" fmla="*/ 4840256 w 4840256"/>
              <a:gd name="connsiteY3" fmla="*/ 213788 h 1282700"/>
              <a:gd name="connsiteX4" fmla="*/ 4840256 w 4840256"/>
              <a:gd name="connsiteY4" fmla="*/ 1068912 h 1282700"/>
              <a:gd name="connsiteX5" fmla="*/ 4626468 w 4840256"/>
              <a:gd name="connsiteY5" fmla="*/ 1282700 h 1282700"/>
              <a:gd name="connsiteX6" fmla="*/ 213788 w 4840256"/>
              <a:gd name="connsiteY6" fmla="*/ 1282700 h 1282700"/>
              <a:gd name="connsiteX7" fmla="*/ 0 w 4840256"/>
              <a:gd name="connsiteY7" fmla="*/ 1068912 h 1282700"/>
              <a:gd name="connsiteX8" fmla="*/ 0 w 4840256"/>
              <a:gd name="connsiteY8" fmla="*/ 213788 h 128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40256" h="1282700">
                <a:moveTo>
                  <a:pt x="0" y="213788"/>
                </a:moveTo>
                <a:cubicBezTo>
                  <a:pt x="0" y="95716"/>
                  <a:pt x="95716" y="0"/>
                  <a:pt x="213788" y="0"/>
                </a:cubicBezTo>
                <a:lnTo>
                  <a:pt x="4626468" y="0"/>
                </a:lnTo>
                <a:cubicBezTo>
                  <a:pt x="4744540" y="0"/>
                  <a:pt x="4840256" y="95716"/>
                  <a:pt x="4840256" y="213788"/>
                </a:cubicBezTo>
                <a:lnTo>
                  <a:pt x="4840256" y="1068912"/>
                </a:lnTo>
                <a:cubicBezTo>
                  <a:pt x="4840256" y="1186984"/>
                  <a:pt x="4744540" y="1282700"/>
                  <a:pt x="4626468" y="1282700"/>
                </a:cubicBezTo>
                <a:lnTo>
                  <a:pt x="213788" y="1282700"/>
                </a:lnTo>
                <a:cubicBezTo>
                  <a:pt x="95716" y="1282700"/>
                  <a:pt x="0" y="1186984"/>
                  <a:pt x="0" y="1068912"/>
                </a:cubicBezTo>
                <a:lnTo>
                  <a:pt x="0" y="213788"/>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2">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5006" tIns="135006" rIns="135006" bIns="135006" numCol="1" spcCol="1270" anchor="ctr" anchorCtr="0">
            <a:noAutofit/>
          </a:bodyPr>
          <a:lstStyle/>
          <a:p>
            <a:pPr lvl="0" algn="ctr" defTabSz="844550">
              <a:lnSpc>
                <a:spcPct val="90000"/>
              </a:lnSpc>
              <a:spcBef>
                <a:spcPct val="0"/>
              </a:spcBef>
              <a:spcAft>
                <a:spcPct val="35000"/>
              </a:spcAft>
            </a:pPr>
            <a:r>
              <a:rPr lang="tr-TR" sz="1900" dirty="0"/>
              <a:t>Görme engelli kişilerin akıllı telefon veya bilgisayar kullanabilmesi için ekranlardaki metinleri sesli okuyan ekran okuyucu yazılımlar.</a:t>
            </a:r>
            <a:endParaRPr lang="tr-TR" sz="1900" kern="1200" dirty="0"/>
          </a:p>
        </p:txBody>
      </p:sp>
      <p:sp>
        <p:nvSpPr>
          <p:cNvPr id="33" name="Serbest Form: Şekil 32">
            <a:extLst>
              <a:ext uri="{FF2B5EF4-FFF2-40B4-BE49-F238E27FC236}">
                <a16:creationId xmlns:a16="http://schemas.microsoft.com/office/drawing/2014/main" id="{5DDC937D-25FB-45DC-96B9-F4D2B5C4247E}"/>
              </a:ext>
            </a:extLst>
          </p:cNvPr>
          <p:cNvSpPr/>
          <p:nvPr/>
        </p:nvSpPr>
        <p:spPr>
          <a:xfrm>
            <a:off x="6224296" y="3127351"/>
            <a:ext cx="4840256" cy="1282700"/>
          </a:xfrm>
          <a:custGeom>
            <a:avLst/>
            <a:gdLst>
              <a:gd name="connsiteX0" fmla="*/ 0 w 4840256"/>
              <a:gd name="connsiteY0" fmla="*/ 213788 h 1282700"/>
              <a:gd name="connsiteX1" fmla="*/ 213788 w 4840256"/>
              <a:gd name="connsiteY1" fmla="*/ 0 h 1282700"/>
              <a:gd name="connsiteX2" fmla="*/ 4626468 w 4840256"/>
              <a:gd name="connsiteY2" fmla="*/ 0 h 1282700"/>
              <a:gd name="connsiteX3" fmla="*/ 4840256 w 4840256"/>
              <a:gd name="connsiteY3" fmla="*/ 213788 h 1282700"/>
              <a:gd name="connsiteX4" fmla="*/ 4840256 w 4840256"/>
              <a:gd name="connsiteY4" fmla="*/ 1068912 h 1282700"/>
              <a:gd name="connsiteX5" fmla="*/ 4626468 w 4840256"/>
              <a:gd name="connsiteY5" fmla="*/ 1282700 h 1282700"/>
              <a:gd name="connsiteX6" fmla="*/ 213788 w 4840256"/>
              <a:gd name="connsiteY6" fmla="*/ 1282700 h 1282700"/>
              <a:gd name="connsiteX7" fmla="*/ 0 w 4840256"/>
              <a:gd name="connsiteY7" fmla="*/ 1068912 h 1282700"/>
              <a:gd name="connsiteX8" fmla="*/ 0 w 4840256"/>
              <a:gd name="connsiteY8" fmla="*/ 213788 h 128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40256" h="1282700">
                <a:moveTo>
                  <a:pt x="0" y="213788"/>
                </a:moveTo>
                <a:cubicBezTo>
                  <a:pt x="0" y="95716"/>
                  <a:pt x="95716" y="0"/>
                  <a:pt x="213788" y="0"/>
                </a:cubicBezTo>
                <a:lnTo>
                  <a:pt x="4626468" y="0"/>
                </a:lnTo>
                <a:cubicBezTo>
                  <a:pt x="4744540" y="0"/>
                  <a:pt x="4840256" y="95716"/>
                  <a:pt x="4840256" y="213788"/>
                </a:cubicBezTo>
                <a:lnTo>
                  <a:pt x="4840256" y="1068912"/>
                </a:lnTo>
                <a:cubicBezTo>
                  <a:pt x="4840256" y="1186984"/>
                  <a:pt x="4744540" y="1282700"/>
                  <a:pt x="4626468" y="1282700"/>
                </a:cubicBezTo>
                <a:lnTo>
                  <a:pt x="213788" y="1282700"/>
                </a:lnTo>
                <a:cubicBezTo>
                  <a:pt x="95716" y="1282700"/>
                  <a:pt x="0" y="1186984"/>
                  <a:pt x="0" y="1068912"/>
                </a:cubicBezTo>
                <a:lnTo>
                  <a:pt x="0" y="213788"/>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2">
              <a:hueOff val="-1696488"/>
              <a:satOff val="5592"/>
              <a:lumOff val="5981"/>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1196" tIns="131196" rIns="131196" bIns="131196" numCol="1" spcCol="1270" anchor="ctr" anchorCtr="0">
            <a:noAutofit/>
          </a:bodyPr>
          <a:lstStyle/>
          <a:p>
            <a:pPr lvl="0" algn="ctr" defTabSz="800100">
              <a:lnSpc>
                <a:spcPct val="90000"/>
              </a:lnSpc>
              <a:spcBef>
                <a:spcPct val="0"/>
              </a:spcBef>
              <a:spcAft>
                <a:spcPct val="35000"/>
              </a:spcAft>
            </a:pPr>
            <a:r>
              <a:rPr lang="tr-TR" dirty="0"/>
              <a:t>İşitme engelli bireyler için TV haberlerinde, ders videolarında veya sinemalarda altyazı ve işaret dili çevirisi desteği.</a:t>
            </a:r>
            <a:endParaRPr lang="tr-TR" sz="1800" kern="1200" dirty="0"/>
          </a:p>
        </p:txBody>
      </p:sp>
      <p:sp>
        <p:nvSpPr>
          <p:cNvPr id="34" name="Serbest Form: Şekil 33">
            <a:extLst>
              <a:ext uri="{FF2B5EF4-FFF2-40B4-BE49-F238E27FC236}">
                <a16:creationId xmlns:a16="http://schemas.microsoft.com/office/drawing/2014/main" id="{2751FF25-08F2-443A-A720-824147B48284}"/>
              </a:ext>
            </a:extLst>
          </p:cNvPr>
          <p:cNvSpPr/>
          <p:nvPr/>
        </p:nvSpPr>
        <p:spPr>
          <a:xfrm>
            <a:off x="6224296" y="4639519"/>
            <a:ext cx="4840256" cy="1282700"/>
          </a:xfrm>
          <a:custGeom>
            <a:avLst/>
            <a:gdLst>
              <a:gd name="connsiteX0" fmla="*/ 0 w 4840256"/>
              <a:gd name="connsiteY0" fmla="*/ 213788 h 1282700"/>
              <a:gd name="connsiteX1" fmla="*/ 213788 w 4840256"/>
              <a:gd name="connsiteY1" fmla="*/ 0 h 1282700"/>
              <a:gd name="connsiteX2" fmla="*/ 4626468 w 4840256"/>
              <a:gd name="connsiteY2" fmla="*/ 0 h 1282700"/>
              <a:gd name="connsiteX3" fmla="*/ 4840256 w 4840256"/>
              <a:gd name="connsiteY3" fmla="*/ 213788 h 1282700"/>
              <a:gd name="connsiteX4" fmla="*/ 4840256 w 4840256"/>
              <a:gd name="connsiteY4" fmla="*/ 1068912 h 1282700"/>
              <a:gd name="connsiteX5" fmla="*/ 4626468 w 4840256"/>
              <a:gd name="connsiteY5" fmla="*/ 1282700 h 1282700"/>
              <a:gd name="connsiteX6" fmla="*/ 213788 w 4840256"/>
              <a:gd name="connsiteY6" fmla="*/ 1282700 h 1282700"/>
              <a:gd name="connsiteX7" fmla="*/ 0 w 4840256"/>
              <a:gd name="connsiteY7" fmla="*/ 1068912 h 1282700"/>
              <a:gd name="connsiteX8" fmla="*/ 0 w 4840256"/>
              <a:gd name="connsiteY8" fmla="*/ 213788 h 128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40256" h="1282700">
                <a:moveTo>
                  <a:pt x="0" y="213788"/>
                </a:moveTo>
                <a:cubicBezTo>
                  <a:pt x="0" y="95716"/>
                  <a:pt x="95716" y="0"/>
                  <a:pt x="213788" y="0"/>
                </a:cubicBezTo>
                <a:lnTo>
                  <a:pt x="4626468" y="0"/>
                </a:lnTo>
                <a:cubicBezTo>
                  <a:pt x="4744540" y="0"/>
                  <a:pt x="4840256" y="95716"/>
                  <a:pt x="4840256" y="213788"/>
                </a:cubicBezTo>
                <a:lnTo>
                  <a:pt x="4840256" y="1068912"/>
                </a:lnTo>
                <a:cubicBezTo>
                  <a:pt x="4840256" y="1186984"/>
                  <a:pt x="4744540" y="1282700"/>
                  <a:pt x="4626468" y="1282700"/>
                </a:cubicBezTo>
                <a:lnTo>
                  <a:pt x="213788" y="1282700"/>
                </a:lnTo>
                <a:cubicBezTo>
                  <a:pt x="95716" y="1282700"/>
                  <a:pt x="0" y="1186984"/>
                  <a:pt x="0" y="1068912"/>
                </a:cubicBezTo>
                <a:lnTo>
                  <a:pt x="0" y="213788"/>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2">
              <a:hueOff val="-3392975"/>
              <a:satOff val="11185"/>
              <a:lumOff val="11961"/>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1196" tIns="131196" rIns="131196" bIns="131196" numCol="1" spcCol="1270" anchor="ctr" anchorCtr="0">
            <a:noAutofit/>
          </a:bodyPr>
          <a:lstStyle/>
          <a:p>
            <a:pPr lvl="0" algn="ctr" defTabSz="800100">
              <a:lnSpc>
                <a:spcPct val="90000"/>
              </a:lnSpc>
              <a:spcBef>
                <a:spcPct val="0"/>
              </a:spcBef>
              <a:spcAft>
                <a:spcPct val="35000"/>
              </a:spcAft>
            </a:pPr>
            <a:r>
              <a:rPr lang="tr-TR" dirty="0"/>
              <a:t>Görme engelliler için kamu binaları ve okul girişlerinde yer alan Braille (kabartma) alfabeli kat planları ve oda tabelaları.</a:t>
            </a:r>
            <a:endParaRPr lang="tr-TR" sz="1800" kern="1200" dirty="0"/>
          </a:p>
        </p:txBody>
      </p:sp>
      <p:grpSp>
        <p:nvGrpSpPr>
          <p:cNvPr id="45" name="Grup 44">
            <a:extLst>
              <a:ext uri="{FF2B5EF4-FFF2-40B4-BE49-F238E27FC236}">
                <a16:creationId xmlns:a16="http://schemas.microsoft.com/office/drawing/2014/main" id="{8F608CFD-2B82-48F1-8646-D6ABEF845A84}"/>
              </a:ext>
            </a:extLst>
          </p:cNvPr>
          <p:cNvGrpSpPr/>
          <p:nvPr/>
        </p:nvGrpSpPr>
        <p:grpSpPr>
          <a:xfrm>
            <a:off x="335360" y="1484784"/>
            <a:ext cx="10932876" cy="1494049"/>
            <a:chOff x="5159896" y="3159086"/>
            <a:chExt cx="10932876" cy="1494049"/>
          </a:xfrm>
        </p:grpSpPr>
        <p:grpSp>
          <p:nvGrpSpPr>
            <p:cNvPr id="46" name="Grup 45">
              <a:extLst>
                <a:ext uri="{FF2B5EF4-FFF2-40B4-BE49-F238E27FC236}">
                  <a16:creationId xmlns:a16="http://schemas.microsoft.com/office/drawing/2014/main" id="{119EB4AF-D3A9-4822-BE50-8EDA6EABCADD}"/>
                </a:ext>
              </a:extLst>
            </p:cNvPr>
            <p:cNvGrpSpPr/>
            <p:nvPr/>
          </p:nvGrpSpPr>
          <p:grpSpPr>
            <a:xfrm>
              <a:off x="5159896" y="3159086"/>
              <a:ext cx="10932876" cy="1494049"/>
              <a:chOff x="2060583" y="1300276"/>
              <a:chExt cx="15000019" cy="1935005"/>
            </a:xfrm>
          </p:grpSpPr>
          <p:sp>
            <p:nvSpPr>
              <p:cNvPr id="48" name="Serbest Form: Şekil 47">
                <a:extLst>
                  <a:ext uri="{FF2B5EF4-FFF2-40B4-BE49-F238E27FC236}">
                    <a16:creationId xmlns:a16="http://schemas.microsoft.com/office/drawing/2014/main" id="{7DE3140B-DA7A-4F88-8D82-5FE57EF0F03B}"/>
                  </a:ext>
                </a:extLst>
              </p:cNvPr>
              <p:cNvSpPr/>
              <p:nvPr/>
            </p:nvSpPr>
            <p:spPr>
              <a:xfrm>
                <a:off x="3028086" y="1493777"/>
                <a:ext cx="14032516"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49" name="Oval 48">
                <a:extLst>
                  <a:ext uri="{FF2B5EF4-FFF2-40B4-BE49-F238E27FC236}">
                    <a16:creationId xmlns:a16="http://schemas.microsoft.com/office/drawing/2014/main" id="{00225D07-B7AE-4A0D-96D8-A1928D20EBB4}"/>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47" name="Metin kutusu 46">
              <a:extLst>
                <a:ext uri="{FF2B5EF4-FFF2-40B4-BE49-F238E27FC236}">
                  <a16:creationId xmlns:a16="http://schemas.microsoft.com/office/drawing/2014/main" id="{8CA42E7F-0317-43EE-A647-6789A377CD9C}"/>
                </a:ext>
              </a:extLst>
            </p:cNvPr>
            <p:cNvSpPr txBox="1"/>
            <p:nvPr/>
          </p:nvSpPr>
          <p:spPr>
            <a:xfrm>
              <a:off x="6586426" y="3385360"/>
              <a:ext cx="9374669" cy="1015663"/>
            </a:xfrm>
            <a:prstGeom prst="rect">
              <a:avLst/>
            </a:prstGeom>
            <a:noFill/>
          </p:spPr>
          <p:txBody>
            <a:bodyPr wrap="square">
              <a:spAutoFit/>
            </a:bodyPr>
            <a:lstStyle/>
            <a:p>
              <a:pPr algn="just"/>
              <a:r>
                <a:rPr lang="tr-TR" sz="2000" b="1" dirty="0">
                  <a:solidFill>
                    <a:schemeClr val="bg1"/>
                  </a:solidFill>
                </a:rPr>
                <a:t>Özel gereksinimli bireylerin katıldığı bir toplum daha güçlü, mutlu ve huzurlu olur. Şefkat, anlayış, merhamet ve sevgi ile desteklenen fırsat eşitliği, hem bireylerin mutlu olmasını hem de toplumun gelişmesini sağlar.</a:t>
              </a:r>
            </a:p>
          </p:txBody>
        </p:sp>
      </p:grpSp>
      <p:sp>
        <p:nvSpPr>
          <p:cNvPr id="50" name="Şimşek İşareti 49">
            <a:extLst>
              <a:ext uri="{FF2B5EF4-FFF2-40B4-BE49-F238E27FC236}">
                <a16:creationId xmlns:a16="http://schemas.microsoft.com/office/drawing/2014/main" id="{9DD11F50-D4AE-48C2-9AE7-0E3A552586AE}"/>
              </a:ext>
            </a:extLst>
          </p:cNvPr>
          <p:cNvSpPr/>
          <p:nvPr/>
        </p:nvSpPr>
        <p:spPr>
          <a:xfrm rot="923396">
            <a:off x="625990" y="1798622"/>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grpSp>
        <p:nvGrpSpPr>
          <p:cNvPr id="51" name="Grup 50">
            <a:extLst>
              <a:ext uri="{FF2B5EF4-FFF2-40B4-BE49-F238E27FC236}">
                <a16:creationId xmlns:a16="http://schemas.microsoft.com/office/drawing/2014/main" id="{92B0D629-770A-421F-9C79-32D741EE2C64}"/>
              </a:ext>
            </a:extLst>
          </p:cNvPr>
          <p:cNvGrpSpPr/>
          <p:nvPr/>
        </p:nvGrpSpPr>
        <p:grpSpPr>
          <a:xfrm>
            <a:off x="487760" y="3087079"/>
            <a:ext cx="10932876" cy="1494049"/>
            <a:chOff x="5159896" y="3159086"/>
            <a:chExt cx="10932876" cy="1494049"/>
          </a:xfrm>
        </p:grpSpPr>
        <p:grpSp>
          <p:nvGrpSpPr>
            <p:cNvPr id="52" name="Grup 51">
              <a:extLst>
                <a:ext uri="{FF2B5EF4-FFF2-40B4-BE49-F238E27FC236}">
                  <a16:creationId xmlns:a16="http://schemas.microsoft.com/office/drawing/2014/main" id="{8EF2E7EA-49B7-4ECC-B160-76997D155262}"/>
                </a:ext>
              </a:extLst>
            </p:cNvPr>
            <p:cNvGrpSpPr/>
            <p:nvPr/>
          </p:nvGrpSpPr>
          <p:grpSpPr>
            <a:xfrm>
              <a:off x="5159896" y="3159086"/>
              <a:ext cx="10932876" cy="1494049"/>
              <a:chOff x="2060583" y="1300276"/>
              <a:chExt cx="15000019" cy="1935005"/>
            </a:xfrm>
          </p:grpSpPr>
          <p:sp>
            <p:nvSpPr>
              <p:cNvPr id="54" name="Serbest Form: Şekil 53">
                <a:extLst>
                  <a:ext uri="{FF2B5EF4-FFF2-40B4-BE49-F238E27FC236}">
                    <a16:creationId xmlns:a16="http://schemas.microsoft.com/office/drawing/2014/main" id="{9D771A30-51C7-4552-8BC7-BC76FE8C0AB4}"/>
                  </a:ext>
                </a:extLst>
              </p:cNvPr>
              <p:cNvSpPr/>
              <p:nvPr/>
            </p:nvSpPr>
            <p:spPr>
              <a:xfrm>
                <a:off x="3028086" y="1493777"/>
                <a:ext cx="14032516"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55" name="Oval 54">
                <a:extLst>
                  <a:ext uri="{FF2B5EF4-FFF2-40B4-BE49-F238E27FC236}">
                    <a16:creationId xmlns:a16="http://schemas.microsoft.com/office/drawing/2014/main" id="{8B68F907-3954-4E8C-A8B2-77099507CB3E}"/>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53" name="Metin kutusu 52">
              <a:extLst>
                <a:ext uri="{FF2B5EF4-FFF2-40B4-BE49-F238E27FC236}">
                  <a16:creationId xmlns:a16="http://schemas.microsoft.com/office/drawing/2014/main" id="{20AD98BB-C7CE-4836-BD04-B2991DAEEEB2}"/>
                </a:ext>
              </a:extLst>
            </p:cNvPr>
            <p:cNvSpPr txBox="1"/>
            <p:nvPr/>
          </p:nvSpPr>
          <p:spPr>
            <a:xfrm>
              <a:off x="6586426" y="3385360"/>
              <a:ext cx="9374669" cy="1015663"/>
            </a:xfrm>
            <a:prstGeom prst="rect">
              <a:avLst/>
            </a:prstGeom>
            <a:noFill/>
          </p:spPr>
          <p:txBody>
            <a:bodyPr wrap="square">
              <a:spAutoFit/>
            </a:bodyPr>
            <a:lstStyle/>
            <a:p>
              <a:pPr algn="just"/>
              <a:r>
                <a:rPr lang="tr-TR" sz="2000" b="1" dirty="0">
                  <a:solidFill>
                    <a:schemeClr val="bg1"/>
                  </a:solidFill>
                </a:rPr>
                <a:t>T.C. Millî Eğitim Bakanlığı Özel Eğitim ve Rehberlik Hizmetleri Genel Müdürlüğü, herkese eşit eğitim sunma amacıyla özel gereksinimli bireylerin ihtiyaçlarına yönelik eğitim hizmetleri sunmaktadır.</a:t>
              </a:r>
            </a:p>
          </p:txBody>
        </p:sp>
      </p:grpSp>
      <p:sp>
        <p:nvSpPr>
          <p:cNvPr id="56" name="Şimşek İşareti 55">
            <a:extLst>
              <a:ext uri="{FF2B5EF4-FFF2-40B4-BE49-F238E27FC236}">
                <a16:creationId xmlns:a16="http://schemas.microsoft.com/office/drawing/2014/main" id="{EF9241A1-CA12-4216-B241-12408A17D5AC}"/>
              </a:ext>
            </a:extLst>
          </p:cNvPr>
          <p:cNvSpPr/>
          <p:nvPr/>
        </p:nvSpPr>
        <p:spPr>
          <a:xfrm rot="923396">
            <a:off x="778390" y="3400917"/>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grpSp>
        <p:nvGrpSpPr>
          <p:cNvPr id="57" name="Grup 56">
            <a:extLst>
              <a:ext uri="{FF2B5EF4-FFF2-40B4-BE49-F238E27FC236}">
                <a16:creationId xmlns:a16="http://schemas.microsoft.com/office/drawing/2014/main" id="{68338F3B-58D8-4F18-B41A-FF47CEBCB61D}"/>
              </a:ext>
            </a:extLst>
          </p:cNvPr>
          <p:cNvGrpSpPr/>
          <p:nvPr/>
        </p:nvGrpSpPr>
        <p:grpSpPr>
          <a:xfrm>
            <a:off x="851756" y="4743263"/>
            <a:ext cx="10932876" cy="1494049"/>
            <a:chOff x="5159896" y="3159086"/>
            <a:chExt cx="10932876" cy="1494049"/>
          </a:xfrm>
        </p:grpSpPr>
        <p:grpSp>
          <p:nvGrpSpPr>
            <p:cNvPr id="58" name="Grup 57">
              <a:extLst>
                <a:ext uri="{FF2B5EF4-FFF2-40B4-BE49-F238E27FC236}">
                  <a16:creationId xmlns:a16="http://schemas.microsoft.com/office/drawing/2014/main" id="{9D8624BB-0885-41CA-9607-C8C96DF05486}"/>
                </a:ext>
              </a:extLst>
            </p:cNvPr>
            <p:cNvGrpSpPr/>
            <p:nvPr/>
          </p:nvGrpSpPr>
          <p:grpSpPr>
            <a:xfrm>
              <a:off x="5159896" y="3159086"/>
              <a:ext cx="10932876" cy="1494049"/>
              <a:chOff x="2060583" y="1300276"/>
              <a:chExt cx="15000019" cy="1935005"/>
            </a:xfrm>
          </p:grpSpPr>
          <p:sp>
            <p:nvSpPr>
              <p:cNvPr id="60" name="Serbest Form: Şekil 59">
                <a:extLst>
                  <a:ext uri="{FF2B5EF4-FFF2-40B4-BE49-F238E27FC236}">
                    <a16:creationId xmlns:a16="http://schemas.microsoft.com/office/drawing/2014/main" id="{7B5C8150-CAE5-4487-86C6-638E3AFE0EF0}"/>
                  </a:ext>
                </a:extLst>
              </p:cNvPr>
              <p:cNvSpPr/>
              <p:nvPr/>
            </p:nvSpPr>
            <p:spPr>
              <a:xfrm>
                <a:off x="3028086" y="1493777"/>
                <a:ext cx="14032516"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61" name="Oval 60">
                <a:extLst>
                  <a:ext uri="{FF2B5EF4-FFF2-40B4-BE49-F238E27FC236}">
                    <a16:creationId xmlns:a16="http://schemas.microsoft.com/office/drawing/2014/main" id="{01490073-A676-4423-B324-11024134CA01}"/>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59" name="Metin kutusu 58">
              <a:extLst>
                <a:ext uri="{FF2B5EF4-FFF2-40B4-BE49-F238E27FC236}">
                  <a16:creationId xmlns:a16="http://schemas.microsoft.com/office/drawing/2014/main" id="{CF6C1F12-8A45-46CC-B72E-1B3275FB895D}"/>
                </a:ext>
              </a:extLst>
            </p:cNvPr>
            <p:cNvSpPr txBox="1"/>
            <p:nvPr/>
          </p:nvSpPr>
          <p:spPr>
            <a:xfrm>
              <a:off x="6586426" y="3585209"/>
              <a:ext cx="9374669" cy="707886"/>
            </a:xfrm>
            <a:prstGeom prst="rect">
              <a:avLst/>
            </a:prstGeom>
            <a:noFill/>
          </p:spPr>
          <p:txBody>
            <a:bodyPr wrap="square">
              <a:spAutoFit/>
            </a:bodyPr>
            <a:lstStyle/>
            <a:p>
              <a:pPr algn="just"/>
              <a:r>
                <a:rPr lang="tr-TR" sz="2000" b="1" dirty="0">
                  <a:solidFill>
                    <a:schemeClr val="bg1"/>
                  </a:solidFill>
                </a:rPr>
                <a:t>Okul ortamında eğitime katılamayan özel gereksinimli öğrenciler için hastane sınıflarında ve evde eğitim hizmeti verilmektedir.</a:t>
              </a:r>
            </a:p>
          </p:txBody>
        </p:sp>
      </p:grpSp>
      <p:sp>
        <p:nvSpPr>
          <p:cNvPr id="62" name="Şimşek İşareti 61">
            <a:extLst>
              <a:ext uri="{FF2B5EF4-FFF2-40B4-BE49-F238E27FC236}">
                <a16:creationId xmlns:a16="http://schemas.microsoft.com/office/drawing/2014/main" id="{364699BC-3836-4D02-96EE-E7B13DBDB021}"/>
              </a:ext>
            </a:extLst>
          </p:cNvPr>
          <p:cNvSpPr/>
          <p:nvPr/>
        </p:nvSpPr>
        <p:spPr>
          <a:xfrm rot="923396">
            <a:off x="1142386" y="5057101"/>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Tree>
    <p:extLst>
      <p:ext uri="{BB962C8B-B14F-4D97-AF65-F5344CB8AC3E}">
        <p14:creationId xmlns:p14="http://schemas.microsoft.com/office/powerpoint/2010/main" val="6687472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with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par>
                          <p:cTn id="7" fill="hold">
                            <p:stCondLst>
                              <p:cond delay="0"/>
                            </p:stCondLst>
                            <p:childTnLst>
                              <p:par>
                                <p:cTn id="8" presetID="8" presetClass="emph" presetSubtype="0" fill="hold" grpId="0" nodeType="afterEffect">
                                  <p:stCondLst>
                                    <p:cond delay="0"/>
                                  </p:stCondLst>
                                  <p:childTnLst>
                                    <p:animRot by="5400000">
                                      <p:cBhvr>
                                        <p:cTn id="9" dur="1000" fill="hold"/>
                                        <p:tgtEl>
                                          <p:spTgt spid="23"/>
                                        </p:tgtEl>
                                        <p:attrNameLst>
                                          <p:attrName>r</p:attrName>
                                        </p:attrNameLst>
                                      </p:cBhvr>
                                    </p:animRo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18"/>
                                        </p:tgtEl>
                                      </p:cBhvr>
                                    </p:animEffect>
                                    <p:set>
                                      <p:cBhvr>
                                        <p:cTn id="18" dur="1" fill="hold">
                                          <p:stCondLst>
                                            <p:cond delay="499"/>
                                          </p:stCondLst>
                                        </p:cTn>
                                        <p:tgtEl>
                                          <p:spTgt spid="18"/>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23"/>
                                        </p:tgtEl>
                                        <p:attrNameLst>
                                          <p:attrName>r</p:attrName>
                                        </p:attrNameLst>
                                      </p:cBhvr>
                                    </p:animRo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fltVal val="0"/>
                                          </p:val>
                                        </p:tav>
                                        <p:tav tm="100000">
                                          <p:val>
                                            <p:strVal val="#ppt_h"/>
                                          </p:val>
                                        </p:tav>
                                      </p:tavLst>
                                    </p:anim>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wipe(left)">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left)">
                                      <p:cBhvr>
                                        <p:cTn id="52" dur="500"/>
                                        <p:tgtEl>
                                          <p:spTgt spid="27"/>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down)">
                                      <p:cBhvr>
                                        <p:cTn id="57" dur="500"/>
                                        <p:tgtEl>
                                          <p:spTgt spid="36"/>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2" fill="hold" grpId="0" nodeType="click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wipe(right)">
                                      <p:cBhvr>
                                        <p:cTn id="62" dur="500"/>
                                        <p:tgtEl>
                                          <p:spTgt spid="34"/>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2" fill="hold" grpId="0" nodeType="click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wipe(right)">
                                      <p:cBhvr>
                                        <p:cTn id="67" dur="500"/>
                                        <p:tgtEl>
                                          <p:spTgt spid="33"/>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2" fill="hold" grpId="0" nodeType="click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right)">
                                      <p:cBhvr>
                                        <p:cTn id="72" dur="500"/>
                                        <p:tgtEl>
                                          <p:spTgt spid="32"/>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mph" presetSubtype="0" grpId="1" nodeType="clickEffect">
                                  <p:stCondLst>
                                    <p:cond delay="0"/>
                                  </p:stCondLst>
                                  <p:childTnLst>
                                    <p:set>
                                      <p:cBhvr>
                                        <p:cTn id="76" dur="indefinite"/>
                                        <p:tgtEl>
                                          <p:spTgt spid="24"/>
                                        </p:tgtEl>
                                        <p:attrNameLst>
                                          <p:attrName>style.opacity</p:attrName>
                                        </p:attrNameLst>
                                      </p:cBhvr>
                                      <p:to>
                                        <p:strVal val="0.25"/>
                                      </p:to>
                                    </p:set>
                                    <p:animEffect filter="image" prLst="opacity: 0.25">
                                      <p:cBhvr rctx="IE">
                                        <p:cTn id="77" dur="indefinite"/>
                                        <p:tgtEl>
                                          <p:spTgt spid="24"/>
                                        </p:tgtEl>
                                      </p:cBhvr>
                                    </p:animEffect>
                                  </p:childTnLst>
                                </p:cTn>
                              </p:par>
                              <p:par>
                                <p:cTn id="78" presetID="9" presetClass="emph" presetSubtype="0" grpId="1" nodeType="withEffect">
                                  <p:stCondLst>
                                    <p:cond delay="0"/>
                                  </p:stCondLst>
                                  <p:childTnLst>
                                    <p:set>
                                      <p:cBhvr>
                                        <p:cTn id="79" dur="indefinite"/>
                                        <p:tgtEl>
                                          <p:spTgt spid="25"/>
                                        </p:tgtEl>
                                        <p:attrNameLst>
                                          <p:attrName>style.opacity</p:attrName>
                                        </p:attrNameLst>
                                      </p:cBhvr>
                                      <p:to>
                                        <p:strVal val="0.25"/>
                                      </p:to>
                                    </p:set>
                                    <p:animEffect filter="image" prLst="opacity: 0.25">
                                      <p:cBhvr rctx="IE">
                                        <p:cTn id="80" dur="indefinite"/>
                                        <p:tgtEl>
                                          <p:spTgt spid="25"/>
                                        </p:tgtEl>
                                      </p:cBhvr>
                                    </p:animEffect>
                                  </p:childTnLst>
                                </p:cTn>
                              </p:par>
                              <p:par>
                                <p:cTn id="81" presetID="9" presetClass="emph" presetSubtype="0" nodeType="withEffect">
                                  <p:stCondLst>
                                    <p:cond delay="0"/>
                                  </p:stCondLst>
                                  <p:childTnLst>
                                    <p:set>
                                      <p:cBhvr>
                                        <p:cTn id="82" dur="indefinite"/>
                                        <p:tgtEl>
                                          <p:spTgt spid="35"/>
                                        </p:tgtEl>
                                        <p:attrNameLst>
                                          <p:attrName>style.opacity</p:attrName>
                                        </p:attrNameLst>
                                      </p:cBhvr>
                                      <p:to>
                                        <p:strVal val="0.25"/>
                                      </p:to>
                                    </p:set>
                                    <p:animEffect filter="image" prLst="opacity: 0.25">
                                      <p:cBhvr rctx="IE">
                                        <p:cTn id="83" dur="indefinite"/>
                                        <p:tgtEl>
                                          <p:spTgt spid="35"/>
                                        </p:tgtEl>
                                      </p:cBhvr>
                                    </p:animEffect>
                                  </p:childTnLst>
                                </p:cTn>
                              </p:par>
                              <p:par>
                                <p:cTn id="84" presetID="9" presetClass="emph" presetSubtype="0" grpId="1" nodeType="withEffect">
                                  <p:stCondLst>
                                    <p:cond delay="0"/>
                                  </p:stCondLst>
                                  <p:childTnLst>
                                    <p:set>
                                      <p:cBhvr>
                                        <p:cTn id="85" dur="indefinite"/>
                                        <p:tgtEl>
                                          <p:spTgt spid="29"/>
                                        </p:tgtEl>
                                        <p:attrNameLst>
                                          <p:attrName>style.opacity</p:attrName>
                                        </p:attrNameLst>
                                      </p:cBhvr>
                                      <p:to>
                                        <p:strVal val="0.25"/>
                                      </p:to>
                                    </p:set>
                                    <p:animEffect filter="image" prLst="opacity: 0.25">
                                      <p:cBhvr rctx="IE">
                                        <p:cTn id="86" dur="indefinite"/>
                                        <p:tgtEl>
                                          <p:spTgt spid="29"/>
                                        </p:tgtEl>
                                      </p:cBhvr>
                                    </p:animEffect>
                                  </p:childTnLst>
                                </p:cTn>
                              </p:par>
                              <p:par>
                                <p:cTn id="87" presetID="9" presetClass="emph" presetSubtype="0" grpId="1" nodeType="withEffect">
                                  <p:stCondLst>
                                    <p:cond delay="0"/>
                                  </p:stCondLst>
                                  <p:childTnLst>
                                    <p:set>
                                      <p:cBhvr>
                                        <p:cTn id="88" dur="indefinite"/>
                                        <p:tgtEl>
                                          <p:spTgt spid="28"/>
                                        </p:tgtEl>
                                        <p:attrNameLst>
                                          <p:attrName>style.opacity</p:attrName>
                                        </p:attrNameLst>
                                      </p:cBhvr>
                                      <p:to>
                                        <p:strVal val="0.25"/>
                                      </p:to>
                                    </p:set>
                                    <p:animEffect filter="image" prLst="opacity: 0.25">
                                      <p:cBhvr rctx="IE">
                                        <p:cTn id="89" dur="indefinite"/>
                                        <p:tgtEl>
                                          <p:spTgt spid="28"/>
                                        </p:tgtEl>
                                      </p:cBhvr>
                                    </p:animEffect>
                                  </p:childTnLst>
                                </p:cTn>
                              </p:par>
                              <p:par>
                                <p:cTn id="90" presetID="9" presetClass="emph" presetSubtype="0" grpId="1" nodeType="withEffect">
                                  <p:stCondLst>
                                    <p:cond delay="0"/>
                                  </p:stCondLst>
                                  <p:childTnLst>
                                    <p:set>
                                      <p:cBhvr>
                                        <p:cTn id="91" dur="indefinite"/>
                                        <p:tgtEl>
                                          <p:spTgt spid="27"/>
                                        </p:tgtEl>
                                        <p:attrNameLst>
                                          <p:attrName>style.opacity</p:attrName>
                                        </p:attrNameLst>
                                      </p:cBhvr>
                                      <p:to>
                                        <p:strVal val="0.25"/>
                                      </p:to>
                                    </p:set>
                                    <p:animEffect filter="image" prLst="opacity: 0.25">
                                      <p:cBhvr rctx="IE">
                                        <p:cTn id="92" dur="indefinite"/>
                                        <p:tgtEl>
                                          <p:spTgt spid="27"/>
                                        </p:tgtEl>
                                      </p:cBhvr>
                                    </p:animEffect>
                                  </p:childTnLst>
                                </p:cTn>
                              </p:par>
                              <p:par>
                                <p:cTn id="93" presetID="9" presetClass="emph" presetSubtype="0" nodeType="withEffect">
                                  <p:stCondLst>
                                    <p:cond delay="0"/>
                                  </p:stCondLst>
                                  <p:childTnLst>
                                    <p:set>
                                      <p:cBhvr>
                                        <p:cTn id="94" dur="indefinite"/>
                                        <p:tgtEl>
                                          <p:spTgt spid="36"/>
                                        </p:tgtEl>
                                        <p:attrNameLst>
                                          <p:attrName>style.opacity</p:attrName>
                                        </p:attrNameLst>
                                      </p:cBhvr>
                                      <p:to>
                                        <p:strVal val="0.25"/>
                                      </p:to>
                                    </p:set>
                                    <p:animEffect filter="image" prLst="opacity: 0.25">
                                      <p:cBhvr rctx="IE">
                                        <p:cTn id="95" dur="indefinite"/>
                                        <p:tgtEl>
                                          <p:spTgt spid="36"/>
                                        </p:tgtEl>
                                      </p:cBhvr>
                                    </p:animEffect>
                                  </p:childTnLst>
                                </p:cTn>
                              </p:par>
                              <p:par>
                                <p:cTn id="96" presetID="9" presetClass="emph" presetSubtype="0" grpId="1" nodeType="withEffect">
                                  <p:stCondLst>
                                    <p:cond delay="0"/>
                                  </p:stCondLst>
                                  <p:childTnLst>
                                    <p:set>
                                      <p:cBhvr>
                                        <p:cTn id="97" dur="indefinite"/>
                                        <p:tgtEl>
                                          <p:spTgt spid="34"/>
                                        </p:tgtEl>
                                        <p:attrNameLst>
                                          <p:attrName>style.opacity</p:attrName>
                                        </p:attrNameLst>
                                      </p:cBhvr>
                                      <p:to>
                                        <p:strVal val="0.25"/>
                                      </p:to>
                                    </p:set>
                                    <p:animEffect filter="image" prLst="opacity: 0.25">
                                      <p:cBhvr rctx="IE">
                                        <p:cTn id="98" dur="indefinite"/>
                                        <p:tgtEl>
                                          <p:spTgt spid="34"/>
                                        </p:tgtEl>
                                      </p:cBhvr>
                                    </p:animEffect>
                                  </p:childTnLst>
                                </p:cTn>
                              </p:par>
                              <p:par>
                                <p:cTn id="99" presetID="9" presetClass="emph" presetSubtype="0" grpId="1" nodeType="withEffect">
                                  <p:stCondLst>
                                    <p:cond delay="0"/>
                                  </p:stCondLst>
                                  <p:childTnLst>
                                    <p:set>
                                      <p:cBhvr>
                                        <p:cTn id="100" dur="indefinite"/>
                                        <p:tgtEl>
                                          <p:spTgt spid="33"/>
                                        </p:tgtEl>
                                        <p:attrNameLst>
                                          <p:attrName>style.opacity</p:attrName>
                                        </p:attrNameLst>
                                      </p:cBhvr>
                                      <p:to>
                                        <p:strVal val="0.25"/>
                                      </p:to>
                                    </p:set>
                                    <p:animEffect filter="image" prLst="opacity: 0.25">
                                      <p:cBhvr rctx="IE">
                                        <p:cTn id="101" dur="indefinite"/>
                                        <p:tgtEl>
                                          <p:spTgt spid="33"/>
                                        </p:tgtEl>
                                      </p:cBhvr>
                                    </p:animEffect>
                                  </p:childTnLst>
                                </p:cTn>
                              </p:par>
                              <p:par>
                                <p:cTn id="102" presetID="9" presetClass="emph" presetSubtype="0" grpId="1" nodeType="withEffect">
                                  <p:stCondLst>
                                    <p:cond delay="0"/>
                                  </p:stCondLst>
                                  <p:childTnLst>
                                    <p:set>
                                      <p:cBhvr>
                                        <p:cTn id="103" dur="indefinite"/>
                                        <p:tgtEl>
                                          <p:spTgt spid="32"/>
                                        </p:tgtEl>
                                        <p:attrNameLst>
                                          <p:attrName>style.opacity</p:attrName>
                                        </p:attrNameLst>
                                      </p:cBhvr>
                                      <p:to>
                                        <p:strVal val="0.25"/>
                                      </p:to>
                                    </p:set>
                                    <p:animEffect filter="image" prLst="opacity: 0.25">
                                      <p:cBhvr rctx="IE">
                                        <p:cTn id="104" dur="indefinite"/>
                                        <p:tgtEl>
                                          <p:spTgt spid="32"/>
                                        </p:tgtEl>
                                      </p:cBhvr>
                                    </p:animEffect>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grpId="1" nodeType="clickEffect">
                                  <p:stCondLst>
                                    <p:cond delay="0"/>
                                  </p:stCondLst>
                                  <p:childTnLst>
                                    <p:set>
                                      <p:cBhvr>
                                        <p:cTn id="108" dur="1" fill="hold">
                                          <p:stCondLst>
                                            <p:cond delay="0"/>
                                          </p:stCondLst>
                                        </p:cTn>
                                        <p:tgtEl>
                                          <p:spTgt spid="50"/>
                                        </p:tgtEl>
                                        <p:attrNameLst>
                                          <p:attrName>style.visibility</p:attrName>
                                        </p:attrNameLst>
                                      </p:cBhvr>
                                      <p:to>
                                        <p:strVal val="visible"/>
                                      </p:to>
                                    </p:set>
                                    <p:anim calcmode="lin" valueType="num">
                                      <p:cBhvr additive="base">
                                        <p:cTn id="109" dur="500" fill="hold"/>
                                        <p:tgtEl>
                                          <p:spTgt spid="50"/>
                                        </p:tgtEl>
                                        <p:attrNameLst>
                                          <p:attrName>ppt_x</p:attrName>
                                        </p:attrNameLst>
                                      </p:cBhvr>
                                      <p:tavLst>
                                        <p:tav tm="0">
                                          <p:val>
                                            <p:strVal val="1+#ppt_w/2"/>
                                          </p:val>
                                        </p:tav>
                                        <p:tav tm="100000">
                                          <p:val>
                                            <p:strVal val="#ppt_x"/>
                                          </p:val>
                                        </p:tav>
                                      </p:tavLst>
                                    </p:anim>
                                    <p:anim calcmode="lin" valueType="num">
                                      <p:cBhvr additive="base">
                                        <p:cTn id="110" dur="500" fill="hold"/>
                                        <p:tgtEl>
                                          <p:spTgt spid="50"/>
                                        </p:tgtEl>
                                        <p:attrNameLst>
                                          <p:attrName>ppt_y</p:attrName>
                                        </p:attrNameLst>
                                      </p:cBhvr>
                                      <p:tavLst>
                                        <p:tav tm="0">
                                          <p:val>
                                            <p:strVal val="#ppt_y"/>
                                          </p:val>
                                        </p:tav>
                                        <p:tav tm="100000">
                                          <p:val>
                                            <p:strVal val="#ppt_y"/>
                                          </p:val>
                                        </p:tav>
                                      </p:tavLst>
                                    </p:anim>
                                  </p:childTnLst>
                                </p:cTn>
                              </p:par>
                              <p:par>
                                <p:cTn id="111" presetID="2" presetClass="entr" presetSubtype="2"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 calcmode="lin" valueType="num">
                                      <p:cBhvr additive="base">
                                        <p:cTn id="113" dur="500" fill="hold"/>
                                        <p:tgtEl>
                                          <p:spTgt spid="45"/>
                                        </p:tgtEl>
                                        <p:attrNameLst>
                                          <p:attrName>ppt_x</p:attrName>
                                        </p:attrNameLst>
                                      </p:cBhvr>
                                      <p:tavLst>
                                        <p:tav tm="0">
                                          <p:val>
                                            <p:strVal val="1+#ppt_w/2"/>
                                          </p:val>
                                        </p:tav>
                                        <p:tav tm="100000">
                                          <p:val>
                                            <p:strVal val="#ppt_x"/>
                                          </p:val>
                                        </p:tav>
                                      </p:tavLst>
                                    </p:anim>
                                    <p:anim calcmode="lin" valueType="num">
                                      <p:cBhvr additive="base">
                                        <p:cTn id="114" dur="500" fill="hold"/>
                                        <p:tgtEl>
                                          <p:spTgt spid="45"/>
                                        </p:tgtEl>
                                        <p:attrNameLst>
                                          <p:attrName>ppt_y</p:attrName>
                                        </p:attrNameLst>
                                      </p:cBhvr>
                                      <p:tavLst>
                                        <p:tav tm="0">
                                          <p:val>
                                            <p:strVal val="#ppt_y"/>
                                          </p:val>
                                        </p:tav>
                                        <p:tav tm="100000">
                                          <p:val>
                                            <p:strVal val="#ppt_y"/>
                                          </p:val>
                                        </p:tav>
                                      </p:tavLst>
                                    </p:anim>
                                  </p:childTnLst>
                                </p:cTn>
                              </p:par>
                              <p:par>
                                <p:cTn id="115" presetID="27" presetClass="emph" presetSubtype="0" repeatCount="indefinite" fill="remove" grpId="0" nodeType="withEffect">
                                  <p:stCondLst>
                                    <p:cond delay="0"/>
                                  </p:stCondLst>
                                  <p:childTnLst>
                                    <p:animClr clrSpc="rgb" dir="cw">
                                      <p:cBhvr override="childStyle">
                                        <p:cTn id="116" dur="250" autoRev="1" fill="remove"/>
                                        <p:tgtEl>
                                          <p:spTgt spid="50"/>
                                        </p:tgtEl>
                                        <p:attrNameLst>
                                          <p:attrName>style.color</p:attrName>
                                        </p:attrNameLst>
                                      </p:cBhvr>
                                      <p:to>
                                        <a:srgbClr val="B71E42"/>
                                      </p:to>
                                    </p:animClr>
                                    <p:animClr clrSpc="rgb" dir="cw">
                                      <p:cBhvr>
                                        <p:cTn id="117" dur="250" autoRev="1" fill="remove"/>
                                        <p:tgtEl>
                                          <p:spTgt spid="50"/>
                                        </p:tgtEl>
                                        <p:attrNameLst>
                                          <p:attrName>fillcolor</p:attrName>
                                        </p:attrNameLst>
                                      </p:cBhvr>
                                      <p:to>
                                        <a:srgbClr val="B71E42"/>
                                      </p:to>
                                    </p:animClr>
                                    <p:set>
                                      <p:cBhvr>
                                        <p:cTn id="118" dur="250" autoRev="1" fill="remove"/>
                                        <p:tgtEl>
                                          <p:spTgt spid="50"/>
                                        </p:tgtEl>
                                        <p:attrNameLst>
                                          <p:attrName>fill.type</p:attrName>
                                        </p:attrNameLst>
                                      </p:cBhvr>
                                      <p:to>
                                        <p:strVal val="solid"/>
                                      </p:to>
                                    </p:set>
                                    <p:set>
                                      <p:cBhvr>
                                        <p:cTn id="119" dur="250" autoRev="1" fill="remove"/>
                                        <p:tgtEl>
                                          <p:spTgt spid="50"/>
                                        </p:tgtEl>
                                        <p:attrNameLst>
                                          <p:attrName>fill.on</p:attrName>
                                        </p:attrNameLst>
                                      </p:cBhvr>
                                      <p:to>
                                        <p:strVal val="true"/>
                                      </p:to>
                                    </p:set>
                                  </p:childTnLst>
                                </p:cTn>
                              </p:par>
                            </p:childTnLst>
                          </p:cTn>
                        </p:par>
                      </p:childTnLst>
                    </p:cTn>
                  </p:par>
                  <p:par>
                    <p:cTn id="120" fill="hold">
                      <p:stCondLst>
                        <p:cond delay="indefinite"/>
                      </p:stCondLst>
                      <p:childTnLst>
                        <p:par>
                          <p:cTn id="121" fill="hold">
                            <p:stCondLst>
                              <p:cond delay="0"/>
                            </p:stCondLst>
                            <p:childTnLst>
                              <p:par>
                                <p:cTn id="122" presetID="2" presetClass="entr" presetSubtype="2" fill="hold" grpId="1" nodeType="clickEffect">
                                  <p:stCondLst>
                                    <p:cond delay="0"/>
                                  </p:stCondLst>
                                  <p:childTnLst>
                                    <p:set>
                                      <p:cBhvr>
                                        <p:cTn id="123" dur="1" fill="hold">
                                          <p:stCondLst>
                                            <p:cond delay="0"/>
                                          </p:stCondLst>
                                        </p:cTn>
                                        <p:tgtEl>
                                          <p:spTgt spid="56"/>
                                        </p:tgtEl>
                                        <p:attrNameLst>
                                          <p:attrName>style.visibility</p:attrName>
                                        </p:attrNameLst>
                                      </p:cBhvr>
                                      <p:to>
                                        <p:strVal val="visible"/>
                                      </p:to>
                                    </p:set>
                                    <p:anim calcmode="lin" valueType="num">
                                      <p:cBhvr additive="base">
                                        <p:cTn id="124" dur="500" fill="hold"/>
                                        <p:tgtEl>
                                          <p:spTgt spid="56"/>
                                        </p:tgtEl>
                                        <p:attrNameLst>
                                          <p:attrName>ppt_x</p:attrName>
                                        </p:attrNameLst>
                                      </p:cBhvr>
                                      <p:tavLst>
                                        <p:tav tm="0">
                                          <p:val>
                                            <p:strVal val="1+#ppt_w/2"/>
                                          </p:val>
                                        </p:tav>
                                        <p:tav tm="100000">
                                          <p:val>
                                            <p:strVal val="#ppt_x"/>
                                          </p:val>
                                        </p:tav>
                                      </p:tavLst>
                                    </p:anim>
                                    <p:anim calcmode="lin" valueType="num">
                                      <p:cBhvr additive="base">
                                        <p:cTn id="125" dur="500" fill="hold"/>
                                        <p:tgtEl>
                                          <p:spTgt spid="56"/>
                                        </p:tgtEl>
                                        <p:attrNameLst>
                                          <p:attrName>ppt_y</p:attrName>
                                        </p:attrNameLst>
                                      </p:cBhvr>
                                      <p:tavLst>
                                        <p:tav tm="0">
                                          <p:val>
                                            <p:strVal val="#ppt_y"/>
                                          </p:val>
                                        </p:tav>
                                        <p:tav tm="100000">
                                          <p:val>
                                            <p:strVal val="#ppt_y"/>
                                          </p:val>
                                        </p:tav>
                                      </p:tavLst>
                                    </p:anim>
                                  </p:childTnLst>
                                </p:cTn>
                              </p:par>
                              <p:par>
                                <p:cTn id="126" presetID="2" presetClass="entr" presetSubtype="2" fill="hold" nodeType="withEffect">
                                  <p:stCondLst>
                                    <p:cond delay="0"/>
                                  </p:stCondLst>
                                  <p:childTnLst>
                                    <p:set>
                                      <p:cBhvr>
                                        <p:cTn id="127" dur="1" fill="hold">
                                          <p:stCondLst>
                                            <p:cond delay="0"/>
                                          </p:stCondLst>
                                        </p:cTn>
                                        <p:tgtEl>
                                          <p:spTgt spid="51"/>
                                        </p:tgtEl>
                                        <p:attrNameLst>
                                          <p:attrName>style.visibility</p:attrName>
                                        </p:attrNameLst>
                                      </p:cBhvr>
                                      <p:to>
                                        <p:strVal val="visible"/>
                                      </p:to>
                                    </p:set>
                                    <p:anim calcmode="lin" valueType="num">
                                      <p:cBhvr additive="base">
                                        <p:cTn id="128" dur="500" fill="hold"/>
                                        <p:tgtEl>
                                          <p:spTgt spid="51"/>
                                        </p:tgtEl>
                                        <p:attrNameLst>
                                          <p:attrName>ppt_x</p:attrName>
                                        </p:attrNameLst>
                                      </p:cBhvr>
                                      <p:tavLst>
                                        <p:tav tm="0">
                                          <p:val>
                                            <p:strVal val="1+#ppt_w/2"/>
                                          </p:val>
                                        </p:tav>
                                        <p:tav tm="100000">
                                          <p:val>
                                            <p:strVal val="#ppt_x"/>
                                          </p:val>
                                        </p:tav>
                                      </p:tavLst>
                                    </p:anim>
                                    <p:anim calcmode="lin" valueType="num">
                                      <p:cBhvr additive="base">
                                        <p:cTn id="129" dur="500" fill="hold"/>
                                        <p:tgtEl>
                                          <p:spTgt spid="51"/>
                                        </p:tgtEl>
                                        <p:attrNameLst>
                                          <p:attrName>ppt_y</p:attrName>
                                        </p:attrNameLst>
                                      </p:cBhvr>
                                      <p:tavLst>
                                        <p:tav tm="0">
                                          <p:val>
                                            <p:strVal val="#ppt_y"/>
                                          </p:val>
                                        </p:tav>
                                        <p:tav tm="100000">
                                          <p:val>
                                            <p:strVal val="#ppt_y"/>
                                          </p:val>
                                        </p:tav>
                                      </p:tavLst>
                                    </p:anim>
                                  </p:childTnLst>
                                </p:cTn>
                              </p:par>
                              <p:par>
                                <p:cTn id="130" presetID="27" presetClass="emph" presetSubtype="0" repeatCount="indefinite" fill="remove" grpId="0" nodeType="withEffect">
                                  <p:stCondLst>
                                    <p:cond delay="0"/>
                                  </p:stCondLst>
                                  <p:childTnLst>
                                    <p:animClr clrSpc="rgb" dir="cw">
                                      <p:cBhvr override="childStyle">
                                        <p:cTn id="131" dur="250" autoRev="1" fill="remove"/>
                                        <p:tgtEl>
                                          <p:spTgt spid="56"/>
                                        </p:tgtEl>
                                        <p:attrNameLst>
                                          <p:attrName>style.color</p:attrName>
                                        </p:attrNameLst>
                                      </p:cBhvr>
                                      <p:to>
                                        <a:srgbClr val="B71E42"/>
                                      </p:to>
                                    </p:animClr>
                                    <p:animClr clrSpc="rgb" dir="cw">
                                      <p:cBhvr>
                                        <p:cTn id="132" dur="250" autoRev="1" fill="remove"/>
                                        <p:tgtEl>
                                          <p:spTgt spid="56"/>
                                        </p:tgtEl>
                                        <p:attrNameLst>
                                          <p:attrName>fillcolor</p:attrName>
                                        </p:attrNameLst>
                                      </p:cBhvr>
                                      <p:to>
                                        <a:srgbClr val="B71E42"/>
                                      </p:to>
                                    </p:animClr>
                                    <p:set>
                                      <p:cBhvr>
                                        <p:cTn id="133" dur="250" autoRev="1" fill="remove"/>
                                        <p:tgtEl>
                                          <p:spTgt spid="56"/>
                                        </p:tgtEl>
                                        <p:attrNameLst>
                                          <p:attrName>fill.type</p:attrName>
                                        </p:attrNameLst>
                                      </p:cBhvr>
                                      <p:to>
                                        <p:strVal val="solid"/>
                                      </p:to>
                                    </p:set>
                                    <p:set>
                                      <p:cBhvr>
                                        <p:cTn id="134" dur="250" autoRev="1" fill="remove"/>
                                        <p:tgtEl>
                                          <p:spTgt spid="56"/>
                                        </p:tgtEl>
                                        <p:attrNameLst>
                                          <p:attrName>fill.on</p:attrName>
                                        </p:attrNameLst>
                                      </p:cBhvr>
                                      <p:to>
                                        <p:strVal val="true"/>
                                      </p:to>
                                    </p:set>
                                  </p:childTnLst>
                                </p:cTn>
                              </p:par>
                            </p:childTnLst>
                          </p:cTn>
                        </p:par>
                      </p:childTnLst>
                    </p:cTn>
                  </p:par>
                  <p:par>
                    <p:cTn id="135" fill="hold">
                      <p:stCondLst>
                        <p:cond delay="indefinite"/>
                      </p:stCondLst>
                      <p:childTnLst>
                        <p:par>
                          <p:cTn id="136" fill="hold">
                            <p:stCondLst>
                              <p:cond delay="0"/>
                            </p:stCondLst>
                            <p:childTnLst>
                              <p:par>
                                <p:cTn id="137" presetID="2" presetClass="entr" presetSubtype="2" fill="hold" grpId="1" nodeType="clickEffect">
                                  <p:stCondLst>
                                    <p:cond delay="0"/>
                                  </p:stCondLst>
                                  <p:childTnLst>
                                    <p:set>
                                      <p:cBhvr>
                                        <p:cTn id="138" dur="1" fill="hold">
                                          <p:stCondLst>
                                            <p:cond delay="0"/>
                                          </p:stCondLst>
                                        </p:cTn>
                                        <p:tgtEl>
                                          <p:spTgt spid="62"/>
                                        </p:tgtEl>
                                        <p:attrNameLst>
                                          <p:attrName>style.visibility</p:attrName>
                                        </p:attrNameLst>
                                      </p:cBhvr>
                                      <p:to>
                                        <p:strVal val="visible"/>
                                      </p:to>
                                    </p:set>
                                    <p:anim calcmode="lin" valueType="num">
                                      <p:cBhvr additive="base">
                                        <p:cTn id="139" dur="500" fill="hold"/>
                                        <p:tgtEl>
                                          <p:spTgt spid="62"/>
                                        </p:tgtEl>
                                        <p:attrNameLst>
                                          <p:attrName>ppt_x</p:attrName>
                                        </p:attrNameLst>
                                      </p:cBhvr>
                                      <p:tavLst>
                                        <p:tav tm="0">
                                          <p:val>
                                            <p:strVal val="1+#ppt_w/2"/>
                                          </p:val>
                                        </p:tav>
                                        <p:tav tm="100000">
                                          <p:val>
                                            <p:strVal val="#ppt_x"/>
                                          </p:val>
                                        </p:tav>
                                      </p:tavLst>
                                    </p:anim>
                                    <p:anim calcmode="lin" valueType="num">
                                      <p:cBhvr additive="base">
                                        <p:cTn id="140" dur="500" fill="hold"/>
                                        <p:tgtEl>
                                          <p:spTgt spid="62"/>
                                        </p:tgtEl>
                                        <p:attrNameLst>
                                          <p:attrName>ppt_y</p:attrName>
                                        </p:attrNameLst>
                                      </p:cBhvr>
                                      <p:tavLst>
                                        <p:tav tm="0">
                                          <p:val>
                                            <p:strVal val="#ppt_y"/>
                                          </p:val>
                                        </p:tav>
                                        <p:tav tm="100000">
                                          <p:val>
                                            <p:strVal val="#ppt_y"/>
                                          </p:val>
                                        </p:tav>
                                      </p:tavLst>
                                    </p:anim>
                                  </p:childTnLst>
                                </p:cTn>
                              </p:par>
                              <p:par>
                                <p:cTn id="141" presetID="2" presetClass="entr" presetSubtype="2" fill="hold" nodeType="withEffect">
                                  <p:stCondLst>
                                    <p:cond delay="0"/>
                                  </p:stCondLst>
                                  <p:childTnLst>
                                    <p:set>
                                      <p:cBhvr>
                                        <p:cTn id="142" dur="1" fill="hold">
                                          <p:stCondLst>
                                            <p:cond delay="0"/>
                                          </p:stCondLst>
                                        </p:cTn>
                                        <p:tgtEl>
                                          <p:spTgt spid="57"/>
                                        </p:tgtEl>
                                        <p:attrNameLst>
                                          <p:attrName>style.visibility</p:attrName>
                                        </p:attrNameLst>
                                      </p:cBhvr>
                                      <p:to>
                                        <p:strVal val="visible"/>
                                      </p:to>
                                    </p:set>
                                    <p:anim calcmode="lin" valueType="num">
                                      <p:cBhvr additive="base">
                                        <p:cTn id="143" dur="500" fill="hold"/>
                                        <p:tgtEl>
                                          <p:spTgt spid="57"/>
                                        </p:tgtEl>
                                        <p:attrNameLst>
                                          <p:attrName>ppt_x</p:attrName>
                                        </p:attrNameLst>
                                      </p:cBhvr>
                                      <p:tavLst>
                                        <p:tav tm="0">
                                          <p:val>
                                            <p:strVal val="1+#ppt_w/2"/>
                                          </p:val>
                                        </p:tav>
                                        <p:tav tm="100000">
                                          <p:val>
                                            <p:strVal val="#ppt_x"/>
                                          </p:val>
                                        </p:tav>
                                      </p:tavLst>
                                    </p:anim>
                                    <p:anim calcmode="lin" valueType="num">
                                      <p:cBhvr additive="base">
                                        <p:cTn id="144" dur="500" fill="hold"/>
                                        <p:tgtEl>
                                          <p:spTgt spid="57"/>
                                        </p:tgtEl>
                                        <p:attrNameLst>
                                          <p:attrName>ppt_y</p:attrName>
                                        </p:attrNameLst>
                                      </p:cBhvr>
                                      <p:tavLst>
                                        <p:tav tm="0">
                                          <p:val>
                                            <p:strVal val="#ppt_y"/>
                                          </p:val>
                                        </p:tav>
                                        <p:tav tm="100000">
                                          <p:val>
                                            <p:strVal val="#ppt_y"/>
                                          </p:val>
                                        </p:tav>
                                      </p:tavLst>
                                    </p:anim>
                                  </p:childTnLst>
                                </p:cTn>
                              </p:par>
                              <p:par>
                                <p:cTn id="145" presetID="27" presetClass="emph" presetSubtype="0" repeatCount="indefinite" fill="remove" grpId="0" nodeType="withEffect">
                                  <p:stCondLst>
                                    <p:cond delay="0"/>
                                  </p:stCondLst>
                                  <p:childTnLst>
                                    <p:animClr clrSpc="rgb" dir="cw">
                                      <p:cBhvr override="childStyle">
                                        <p:cTn id="146" dur="250" autoRev="1" fill="remove"/>
                                        <p:tgtEl>
                                          <p:spTgt spid="62"/>
                                        </p:tgtEl>
                                        <p:attrNameLst>
                                          <p:attrName>style.color</p:attrName>
                                        </p:attrNameLst>
                                      </p:cBhvr>
                                      <p:to>
                                        <a:srgbClr val="B71E42"/>
                                      </p:to>
                                    </p:animClr>
                                    <p:animClr clrSpc="rgb" dir="cw">
                                      <p:cBhvr>
                                        <p:cTn id="147" dur="250" autoRev="1" fill="remove"/>
                                        <p:tgtEl>
                                          <p:spTgt spid="62"/>
                                        </p:tgtEl>
                                        <p:attrNameLst>
                                          <p:attrName>fillcolor</p:attrName>
                                        </p:attrNameLst>
                                      </p:cBhvr>
                                      <p:to>
                                        <a:srgbClr val="B71E42"/>
                                      </p:to>
                                    </p:animClr>
                                    <p:set>
                                      <p:cBhvr>
                                        <p:cTn id="148" dur="250" autoRev="1" fill="remove"/>
                                        <p:tgtEl>
                                          <p:spTgt spid="62"/>
                                        </p:tgtEl>
                                        <p:attrNameLst>
                                          <p:attrName>fill.type</p:attrName>
                                        </p:attrNameLst>
                                      </p:cBhvr>
                                      <p:to>
                                        <p:strVal val="solid"/>
                                      </p:to>
                                    </p:set>
                                    <p:set>
                                      <p:cBhvr>
                                        <p:cTn id="149" dur="250" autoRev="1" fill="remove"/>
                                        <p:tgtEl>
                                          <p:spTgt spid="6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3" grpId="2" animBg="1"/>
      <p:bldP spid="24" grpId="0" animBg="1"/>
      <p:bldP spid="24" grpId="1" animBg="1"/>
      <p:bldP spid="25" grpId="0" animBg="1"/>
      <p:bldP spid="25" grpId="1" animBg="1"/>
      <p:bldP spid="27" grpId="0" animBg="1"/>
      <p:bldP spid="27" grpId="1" animBg="1"/>
      <p:bldP spid="28" grpId="0" animBg="1"/>
      <p:bldP spid="28" grpId="1" animBg="1"/>
      <p:bldP spid="29" grpId="0" animBg="1"/>
      <p:bldP spid="29" grpId="1" animBg="1"/>
      <p:bldP spid="32" grpId="0" animBg="1"/>
      <p:bldP spid="32" grpId="1" animBg="1"/>
      <p:bldP spid="33" grpId="0" animBg="1"/>
      <p:bldP spid="33" grpId="1" animBg="1"/>
      <p:bldP spid="34" grpId="0" animBg="1"/>
      <p:bldP spid="34" grpId="1" animBg="1"/>
      <p:bldP spid="50" grpId="0" animBg="1"/>
      <p:bldP spid="50" grpId="1" animBg="1"/>
      <p:bldP spid="56" grpId="0" animBg="1"/>
      <p:bldP spid="56" grpId="1" animBg="1"/>
      <p:bldP spid="62" grpId="0" animBg="1"/>
      <p:bldP spid="62"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 6">
            <a:extLst>
              <a:ext uri="{FF2B5EF4-FFF2-40B4-BE49-F238E27FC236}">
                <a16:creationId xmlns:a16="http://schemas.microsoft.com/office/drawing/2014/main" id="{D443F746-9526-430D-98AF-5367DE3902DB}"/>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AAA118E0-42BB-4BC2-A4C6-61106A7E788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9" name="Dikdörtgen 8">
              <a:extLst>
                <a:ext uri="{FF2B5EF4-FFF2-40B4-BE49-F238E27FC236}">
                  <a16:creationId xmlns:a16="http://schemas.microsoft.com/office/drawing/2014/main" id="{6B5C319E-1ED5-4ED0-B8F7-EA9C62EDC69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10" name="Dikdörtgen 9">
              <a:extLst>
                <a:ext uri="{FF2B5EF4-FFF2-40B4-BE49-F238E27FC236}">
                  <a16:creationId xmlns:a16="http://schemas.microsoft.com/office/drawing/2014/main" id="{E6275C51-5EAB-492A-87CE-1DB359D1F26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1" name="Eylem Düğmesi: Girişe Git 10">
            <a:hlinkClick r:id="rId3" action="ppaction://hlinksldjump" highlightClick="1"/>
            <a:extLst>
              <a:ext uri="{FF2B5EF4-FFF2-40B4-BE49-F238E27FC236}">
                <a16:creationId xmlns:a16="http://schemas.microsoft.com/office/drawing/2014/main" id="{3DA4D9B9-C7C5-4A94-9119-6D143159819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2" name="Dikdörtgen 11">
            <a:extLst>
              <a:ext uri="{FF2B5EF4-FFF2-40B4-BE49-F238E27FC236}">
                <a16:creationId xmlns:a16="http://schemas.microsoft.com/office/drawing/2014/main" id="{A0C7931F-8C0E-4F6C-83EB-2CE8863E6E39}"/>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6" name="Grup 15">
            <a:extLst>
              <a:ext uri="{FF2B5EF4-FFF2-40B4-BE49-F238E27FC236}">
                <a16:creationId xmlns:a16="http://schemas.microsoft.com/office/drawing/2014/main" id="{230955C9-F6BB-484E-8F66-A7A07E611692}"/>
              </a:ext>
            </a:extLst>
          </p:cNvPr>
          <p:cNvGrpSpPr/>
          <p:nvPr/>
        </p:nvGrpSpPr>
        <p:grpSpPr>
          <a:xfrm>
            <a:off x="1565454" y="4437112"/>
            <a:ext cx="9061093" cy="2305372"/>
            <a:chOff x="455693" y="4437112"/>
            <a:chExt cx="9061093" cy="2305372"/>
          </a:xfrm>
        </p:grpSpPr>
        <p:sp>
          <p:nvSpPr>
            <p:cNvPr id="14" name="Akış Çizelgesi: Delikli Teyp 13">
              <a:extLst>
                <a:ext uri="{FF2B5EF4-FFF2-40B4-BE49-F238E27FC236}">
                  <a16:creationId xmlns:a16="http://schemas.microsoft.com/office/drawing/2014/main" id="{86FFF803-9322-409A-AF04-EA4B34BF71FE}"/>
                </a:ext>
              </a:extLst>
            </p:cNvPr>
            <p:cNvSpPr/>
            <p:nvPr/>
          </p:nvSpPr>
          <p:spPr>
            <a:xfrm>
              <a:off x="455693" y="4496197"/>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37. sayfadaki etkinliği yapalım.</a:t>
              </a:r>
            </a:p>
          </p:txBody>
        </p:sp>
        <p:cxnSp>
          <p:nvCxnSpPr>
            <p:cNvPr id="15" name="Düz Ok Bağlayıcısı 14">
              <a:extLst>
                <a:ext uri="{FF2B5EF4-FFF2-40B4-BE49-F238E27FC236}">
                  <a16:creationId xmlns:a16="http://schemas.microsoft.com/office/drawing/2014/main" id="{A195D822-4E9C-4592-9E03-07955E6CCE6C}"/>
                </a:ext>
              </a:extLst>
            </p:cNvPr>
            <p:cNvCxnSpPr>
              <a:cxnSpLocks/>
            </p:cNvCxnSpPr>
            <p:nvPr/>
          </p:nvCxnSpPr>
          <p:spPr>
            <a:xfrm flipH="1">
              <a:off x="2841786" y="5604378"/>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3" name="Resim 12">
              <a:extLst>
                <a:ext uri="{FF2B5EF4-FFF2-40B4-BE49-F238E27FC236}">
                  <a16:creationId xmlns:a16="http://schemas.microsoft.com/office/drawing/2014/main" id="{DA01B30D-D112-4741-92A9-D15A0600B00A}"/>
                </a:ext>
              </a:extLst>
            </p:cNvPr>
            <p:cNvPicPr>
              <a:picLocks noChangeAspect="1"/>
            </p:cNvPicPr>
            <p:nvPr/>
          </p:nvPicPr>
          <p:blipFill>
            <a:blip r:embed="rId4"/>
            <a:stretch>
              <a:fillRect/>
            </a:stretch>
          </p:blipFill>
          <p:spPr>
            <a:xfrm>
              <a:off x="3143672" y="4437112"/>
              <a:ext cx="6373114" cy="2305372"/>
            </a:xfrm>
            <a:prstGeom prst="rect">
              <a:avLst/>
            </a:prstGeom>
          </p:spPr>
        </p:pic>
      </p:grpSp>
      <p:pic>
        <p:nvPicPr>
          <p:cNvPr id="17" name="Resim 16">
            <a:extLst>
              <a:ext uri="{FF2B5EF4-FFF2-40B4-BE49-F238E27FC236}">
                <a16:creationId xmlns:a16="http://schemas.microsoft.com/office/drawing/2014/main" id="{80D5D430-50A7-4306-A595-714A728A0C73}"/>
              </a:ext>
            </a:extLst>
          </p:cNvPr>
          <p:cNvPicPr>
            <a:picLocks noChangeAspect="1"/>
          </p:cNvPicPr>
          <p:nvPr/>
        </p:nvPicPr>
        <p:blipFill>
          <a:blip r:embed="rId5"/>
          <a:srcRect/>
          <a:stretch/>
        </p:blipFill>
        <p:spPr>
          <a:xfrm>
            <a:off x="3863753" y="718201"/>
            <a:ext cx="5007030" cy="6139799"/>
          </a:xfrm>
          <a:prstGeom prst="rect">
            <a:avLst/>
          </a:prstGeom>
        </p:spPr>
      </p:pic>
      <p:pic>
        <p:nvPicPr>
          <p:cNvPr id="3" name="Resim 2">
            <a:hlinkClick r:id="rId6"/>
            <a:extLst>
              <a:ext uri="{FF2B5EF4-FFF2-40B4-BE49-F238E27FC236}">
                <a16:creationId xmlns:a16="http://schemas.microsoft.com/office/drawing/2014/main" id="{3F87E056-CDB5-4525-A1D6-798DB38C8A4B}"/>
              </a:ext>
            </a:extLst>
          </p:cNvPr>
          <p:cNvPicPr>
            <a:picLocks noChangeAspect="1"/>
          </p:cNvPicPr>
          <p:nvPr/>
        </p:nvPicPr>
        <p:blipFill>
          <a:blip r:embed="rId7"/>
          <a:stretch>
            <a:fillRect/>
          </a:stretch>
        </p:blipFill>
        <p:spPr>
          <a:xfrm>
            <a:off x="9097988" y="2780928"/>
            <a:ext cx="3118692" cy="1152128"/>
          </a:xfrm>
          <a:prstGeom prst="rect">
            <a:avLst/>
          </a:prstGeom>
        </p:spPr>
      </p:pic>
      <p:sp>
        <p:nvSpPr>
          <p:cNvPr id="18" name="Dikdörtgen 17">
            <a:extLst>
              <a:ext uri="{FF2B5EF4-FFF2-40B4-BE49-F238E27FC236}">
                <a16:creationId xmlns:a16="http://schemas.microsoft.com/office/drawing/2014/main" id="{5E703B59-4766-4750-A9B9-DD120BE178AE}"/>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a:t>
            </a:r>
          </a:p>
        </p:txBody>
      </p:sp>
    </p:spTree>
    <p:extLst>
      <p:ext uri="{BB962C8B-B14F-4D97-AF65-F5344CB8AC3E}">
        <p14:creationId xmlns:p14="http://schemas.microsoft.com/office/powerpoint/2010/main" val="7451267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2000" fill="hold"/>
                                        <p:tgtEl>
                                          <p:spTgt spid="16"/>
                                        </p:tgtEl>
                                        <p:attrNameLst>
                                          <p:attrName>ppt_x</p:attrName>
                                        </p:attrNameLst>
                                      </p:cBhvr>
                                      <p:tavLst>
                                        <p:tav tm="0">
                                          <p:val>
                                            <p:strVal val="0-#ppt_w/2"/>
                                          </p:val>
                                        </p:tav>
                                        <p:tav tm="100000">
                                          <p:val>
                                            <p:strVal val="#ppt_x"/>
                                          </p:val>
                                        </p:tav>
                                      </p:tavLst>
                                    </p:anim>
                                    <p:anim calcmode="lin" valueType="num">
                                      <p:cBhvr additive="base">
                                        <p:cTn id="8" dur="2000" fill="hold"/>
                                        <p:tgtEl>
                                          <p:spTgt spid="1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2000"/>
                                        <p:tgtEl>
                                          <p:spTgt spid="16"/>
                                        </p:tgtEl>
                                        <p:attrNameLst>
                                          <p:attrName>ppt_x</p:attrName>
                                        </p:attrNameLst>
                                      </p:cBhvr>
                                      <p:tavLst>
                                        <p:tav tm="0">
                                          <p:val>
                                            <p:strVal val="ppt_x"/>
                                          </p:val>
                                        </p:tav>
                                        <p:tav tm="100000">
                                          <p:val>
                                            <p:strVal val="1+ppt_w/2"/>
                                          </p:val>
                                        </p:tav>
                                      </p:tavLst>
                                    </p:anim>
                                    <p:anim calcmode="lin" valueType="num">
                                      <p:cBhvr additive="base">
                                        <p:cTn id="13" dur="2000"/>
                                        <p:tgtEl>
                                          <p:spTgt spid="16"/>
                                        </p:tgtEl>
                                        <p:attrNameLst>
                                          <p:attrName>ppt_y</p:attrName>
                                        </p:attrNameLst>
                                      </p:cBhvr>
                                      <p:tavLst>
                                        <p:tav tm="0">
                                          <p:val>
                                            <p:strVal val="ppt_y"/>
                                          </p:val>
                                        </p:tav>
                                        <p:tav tm="100000">
                                          <p:val>
                                            <p:strVal val="ppt_y"/>
                                          </p:val>
                                        </p:tav>
                                      </p:tavLst>
                                    </p:anim>
                                    <p:set>
                                      <p:cBhvr>
                                        <p:cTn id="14" dur="1" fill="hold">
                                          <p:stCondLst>
                                            <p:cond delay="1999"/>
                                          </p:stCondLst>
                                        </p:cTn>
                                        <p:tgtEl>
                                          <p:spTgt spid="16"/>
                                        </p:tgtEl>
                                        <p:attrNameLst>
                                          <p:attrName>style.visibility</p:attrName>
                                        </p:attrNameLst>
                                      </p:cBhvr>
                                      <p:to>
                                        <p:strVal val="hidden"/>
                                      </p:to>
                                    </p:set>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200" fill="hold"/>
                                        <p:tgtEl>
                                          <p:spTgt spid="17"/>
                                        </p:tgtEl>
                                        <p:attrNameLst>
                                          <p:attrName>ppt_x</p:attrName>
                                        </p:attrNameLst>
                                      </p:cBhvr>
                                      <p:tavLst>
                                        <p:tav tm="0">
                                          <p:val>
                                            <p:strVal val="0-#ppt_w/2"/>
                                          </p:val>
                                        </p:tav>
                                        <p:tav tm="100000">
                                          <p:val>
                                            <p:strVal val="#ppt_x"/>
                                          </p:val>
                                        </p:tav>
                                      </p:tavLst>
                                    </p:anim>
                                    <p:anim calcmode="lin" valueType="num">
                                      <p:cBhvr additive="base">
                                        <p:cTn id="18" dur="22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1+#ppt_w/2"/>
                                          </p:val>
                                        </p:tav>
                                        <p:tav tm="100000">
                                          <p:val>
                                            <p:strVal val="#ppt_x"/>
                                          </p:val>
                                        </p:tav>
                                      </p:tavLst>
                                    </p:anim>
                                    <p:anim calcmode="lin" valueType="num">
                                      <p:cBhvr additive="base">
                                        <p:cTn id="2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6" name="Eylem Düğmesi: Girişe Git 5">
            <a:hlinkClick r:id="rId3" action="ppaction://hlinksldjump" highlightClick="1"/>
            <a:extLst>
              <a:ext uri="{FF2B5EF4-FFF2-40B4-BE49-F238E27FC236}">
                <a16:creationId xmlns:a16="http://schemas.microsoft.com/office/drawing/2014/main" id="{3A58D786-E8F2-42DB-894C-18B8BCE7B7C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86A5C72C-34E3-40A9-98CC-8480695B89C2}"/>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04B2BC58-C086-467E-A782-0EE65ED2A48B}"/>
              </a:ext>
            </a:extLst>
          </p:cNvPr>
          <p:cNvGrpSpPr/>
          <p:nvPr/>
        </p:nvGrpSpPr>
        <p:grpSpPr>
          <a:xfrm>
            <a:off x="1160189" y="2316120"/>
            <a:ext cx="9871623" cy="2225760"/>
            <a:chOff x="717869" y="2320819"/>
            <a:chExt cx="9871623" cy="2225760"/>
          </a:xfrm>
        </p:grpSpPr>
        <p:sp>
          <p:nvSpPr>
            <p:cNvPr id="9" name="Akış Çizelgesi: Delikli Teyp 8">
              <a:extLst>
                <a:ext uri="{FF2B5EF4-FFF2-40B4-BE49-F238E27FC236}">
                  <a16:creationId xmlns:a16="http://schemas.microsoft.com/office/drawing/2014/main" id="{891F9879-C7DE-4442-9E20-CF741A787A29}"/>
                </a:ext>
              </a:extLst>
            </p:cNvPr>
            <p:cNvSpPr/>
            <p:nvPr/>
          </p:nvSpPr>
          <p:spPr>
            <a:xfrm>
              <a:off x="717869"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38 v</a:t>
              </a:r>
              <a:r>
                <a:rPr lang="tr-TR" b="1" dirty="0"/>
                <a:t>e 39</a:t>
              </a:r>
              <a:r>
                <a:rPr lang="tr-TR" sz="1800" b="1" dirty="0"/>
                <a:t>. sayfadaki etkinliği yapalım.</a:t>
              </a:r>
            </a:p>
          </p:txBody>
        </p:sp>
        <p:cxnSp>
          <p:nvCxnSpPr>
            <p:cNvPr id="10" name="Düz Ok Bağlayıcısı 9">
              <a:extLst>
                <a:ext uri="{FF2B5EF4-FFF2-40B4-BE49-F238E27FC236}">
                  <a16:creationId xmlns:a16="http://schemas.microsoft.com/office/drawing/2014/main" id="{7635D1D6-A177-41AD-A25F-3D450C17EF73}"/>
                </a:ext>
              </a:extLst>
            </p:cNvPr>
            <p:cNvCxnSpPr>
              <a:cxnSpLocks/>
            </p:cNvCxnSpPr>
            <p:nvPr/>
          </p:nvCxnSpPr>
          <p:spPr>
            <a:xfrm flipH="1">
              <a:off x="3103962"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AF60C231-DC5B-4F84-9C69-EE560A4CB4F6}"/>
                </a:ext>
              </a:extLst>
            </p:cNvPr>
            <p:cNvPicPr>
              <a:picLocks noChangeAspect="1"/>
            </p:cNvPicPr>
            <p:nvPr/>
          </p:nvPicPr>
          <p:blipFill>
            <a:blip r:embed="rId4"/>
            <a:stretch>
              <a:fillRect/>
            </a:stretch>
          </p:blipFill>
          <p:spPr>
            <a:xfrm>
              <a:off x="3324632" y="2464835"/>
              <a:ext cx="7264860" cy="2081744"/>
            </a:xfrm>
            <a:prstGeom prst="rect">
              <a:avLst/>
            </a:prstGeom>
          </p:spPr>
        </p:pic>
      </p:grpSp>
      <p:grpSp>
        <p:nvGrpSpPr>
          <p:cNvPr id="15" name="Grup 14">
            <a:extLst>
              <a:ext uri="{FF2B5EF4-FFF2-40B4-BE49-F238E27FC236}">
                <a16:creationId xmlns:a16="http://schemas.microsoft.com/office/drawing/2014/main" id="{925C5572-1829-4A26-AF23-EE1334268E17}"/>
              </a:ext>
            </a:extLst>
          </p:cNvPr>
          <p:cNvGrpSpPr/>
          <p:nvPr/>
        </p:nvGrpSpPr>
        <p:grpSpPr>
          <a:xfrm>
            <a:off x="1991544" y="723032"/>
            <a:ext cx="8747321" cy="6162985"/>
            <a:chOff x="1991544" y="723032"/>
            <a:chExt cx="8747321" cy="6162985"/>
          </a:xfrm>
        </p:grpSpPr>
        <p:pic>
          <p:nvPicPr>
            <p:cNvPr id="12" name="Resim 11">
              <a:extLst>
                <a:ext uri="{FF2B5EF4-FFF2-40B4-BE49-F238E27FC236}">
                  <a16:creationId xmlns:a16="http://schemas.microsoft.com/office/drawing/2014/main" id="{7673D212-53BB-402E-871D-F10830E68440}"/>
                </a:ext>
              </a:extLst>
            </p:cNvPr>
            <p:cNvPicPr>
              <a:picLocks noChangeAspect="1"/>
            </p:cNvPicPr>
            <p:nvPr/>
          </p:nvPicPr>
          <p:blipFill>
            <a:blip r:embed="rId5"/>
            <a:srcRect/>
            <a:stretch/>
          </p:blipFill>
          <p:spPr>
            <a:xfrm>
              <a:off x="1991544" y="723032"/>
              <a:ext cx="4199777" cy="6134968"/>
            </a:xfrm>
            <a:prstGeom prst="rect">
              <a:avLst/>
            </a:prstGeom>
          </p:spPr>
        </p:pic>
        <p:pic>
          <p:nvPicPr>
            <p:cNvPr id="14" name="Resim 13">
              <a:extLst>
                <a:ext uri="{FF2B5EF4-FFF2-40B4-BE49-F238E27FC236}">
                  <a16:creationId xmlns:a16="http://schemas.microsoft.com/office/drawing/2014/main" id="{E06F1A22-3647-4F14-970D-DA89F8EE5BE9}"/>
                </a:ext>
              </a:extLst>
            </p:cNvPr>
            <p:cNvPicPr>
              <a:picLocks noChangeAspect="1"/>
            </p:cNvPicPr>
            <p:nvPr/>
          </p:nvPicPr>
          <p:blipFill>
            <a:blip r:embed="rId6"/>
            <a:stretch>
              <a:fillRect/>
            </a:stretch>
          </p:blipFill>
          <p:spPr>
            <a:xfrm>
              <a:off x="6189562" y="723033"/>
              <a:ext cx="4549303" cy="6162984"/>
            </a:xfrm>
            <a:prstGeom prst="rect">
              <a:avLst/>
            </a:prstGeom>
          </p:spPr>
        </p:pic>
      </p:grpSp>
      <p:sp>
        <p:nvSpPr>
          <p:cNvPr id="16" name="Metin kutusu 15">
            <a:extLst>
              <a:ext uri="{FF2B5EF4-FFF2-40B4-BE49-F238E27FC236}">
                <a16:creationId xmlns:a16="http://schemas.microsoft.com/office/drawing/2014/main" id="{68F1FD1C-4008-4B87-8D56-FE915AD80964}"/>
              </a:ext>
            </a:extLst>
          </p:cNvPr>
          <p:cNvSpPr txBox="1"/>
          <p:nvPr/>
        </p:nvSpPr>
        <p:spPr>
          <a:xfrm>
            <a:off x="2229516" y="3081237"/>
            <a:ext cx="3578452" cy="400110"/>
          </a:xfrm>
          <a:prstGeom prst="rect">
            <a:avLst/>
          </a:prstGeom>
          <a:noFill/>
        </p:spPr>
        <p:txBody>
          <a:bodyPr wrap="square" rtlCol="0">
            <a:spAutoFit/>
          </a:bodyPr>
          <a:lstStyle/>
          <a:p>
            <a:r>
              <a:rPr lang="tr-TR" sz="2000" b="1" dirty="0">
                <a:solidFill>
                  <a:srgbClr val="FF0000"/>
                </a:solidFill>
              </a:rPr>
              <a:t>Umut Adımları Grubu</a:t>
            </a:r>
          </a:p>
        </p:txBody>
      </p:sp>
      <p:sp>
        <p:nvSpPr>
          <p:cNvPr id="17" name="Metin kutusu 16">
            <a:extLst>
              <a:ext uri="{FF2B5EF4-FFF2-40B4-BE49-F238E27FC236}">
                <a16:creationId xmlns:a16="http://schemas.microsoft.com/office/drawing/2014/main" id="{563958B6-BCFC-41AD-B494-654AAC3790A9}"/>
              </a:ext>
            </a:extLst>
          </p:cNvPr>
          <p:cNvSpPr txBox="1"/>
          <p:nvPr/>
        </p:nvSpPr>
        <p:spPr>
          <a:xfrm>
            <a:off x="2195433" y="3607132"/>
            <a:ext cx="3578452" cy="253916"/>
          </a:xfrm>
          <a:prstGeom prst="rect">
            <a:avLst/>
          </a:prstGeom>
          <a:noFill/>
        </p:spPr>
        <p:txBody>
          <a:bodyPr wrap="square" rtlCol="0">
            <a:spAutoFit/>
          </a:bodyPr>
          <a:lstStyle/>
          <a:p>
            <a:r>
              <a:rPr lang="tr-TR" sz="1050" b="1" dirty="0">
                <a:solidFill>
                  <a:srgbClr val="FF0000"/>
                </a:solidFill>
              </a:rPr>
              <a:t>[Öğrencinin Kendi Adı ve Grup Arkadaşlarının Adları]</a:t>
            </a:r>
          </a:p>
        </p:txBody>
      </p:sp>
      <p:sp>
        <p:nvSpPr>
          <p:cNvPr id="18" name="Metin kutusu 17">
            <a:extLst>
              <a:ext uri="{FF2B5EF4-FFF2-40B4-BE49-F238E27FC236}">
                <a16:creationId xmlns:a16="http://schemas.microsoft.com/office/drawing/2014/main" id="{155BBF84-4D48-4F42-B780-995B519BFEDD}"/>
              </a:ext>
            </a:extLst>
          </p:cNvPr>
          <p:cNvSpPr txBox="1"/>
          <p:nvPr/>
        </p:nvSpPr>
        <p:spPr>
          <a:xfrm>
            <a:off x="2195433" y="4069807"/>
            <a:ext cx="3578452" cy="253916"/>
          </a:xfrm>
          <a:prstGeom prst="rect">
            <a:avLst/>
          </a:prstGeom>
          <a:noFill/>
        </p:spPr>
        <p:txBody>
          <a:bodyPr wrap="square" rtlCol="0">
            <a:spAutoFit/>
          </a:bodyPr>
          <a:lstStyle/>
          <a:p>
            <a:r>
              <a:rPr lang="tr-TR" sz="1050" b="1" dirty="0">
                <a:solidFill>
                  <a:srgbClr val="FF0000"/>
                </a:solidFill>
              </a:rPr>
              <a:t>Engelsiz Okul ve Park Koridoru</a:t>
            </a:r>
          </a:p>
        </p:txBody>
      </p:sp>
      <p:sp>
        <p:nvSpPr>
          <p:cNvPr id="19" name="Metin kutusu 18">
            <a:extLst>
              <a:ext uri="{FF2B5EF4-FFF2-40B4-BE49-F238E27FC236}">
                <a16:creationId xmlns:a16="http://schemas.microsoft.com/office/drawing/2014/main" id="{D64D521E-37B1-4CC3-8AE2-8E0F2E9B3ACA}"/>
              </a:ext>
            </a:extLst>
          </p:cNvPr>
          <p:cNvSpPr txBox="1"/>
          <p:nvPr/>
        </p:nvSpPr>
        <p:spPr>
          <a:xfrm>
            <a:off x="2229516" y="4293096"/>
            <a:ext cx="3748258" cy="577081"/>
          </a:xfrm>
          <a:prstGeom prst="rect">
            <a:avLst/>
          </a:prstGeom>
          <a:noFill/>
        </p:spPr>
        <p:txBody>
          <a:bodyPr wrap="square" rtlCol="0">
            <a:spAutoFit/>
          </a:bodyPr>
          <a:lstStyle/>
          <a:p>
            <a:r>
              <a:rPr lang="tr-TR" sz="1050" b="1" dirty="0">
                <a:solidFill>
                  <a:srgbClr val="FF0000"/>
                </a:solidFill>
              </a:rPr>
              <a:t>		Okul çevresindeki ve içindeki fiziksel engelleri tespit ederek özel gereksinimli arkadaşlarımızın hayatını kolaylaştırmak.</a:t>
            </a:r>
          </a:p>
        </p:txBody>
      </p:sp>
      <p:sp>
        <p:nvSpPr>
          <p:cNvPr id="20" name="Metin kutusu 19">
            <a:extLst>
              <a:ext uri="{FF2B5EF4-FFF2-40B4-BE49-F238E27FC236}">
                <a16:creationId xmlns:a16="http://schemas.microsoft.com/office/drawing/2014/main" id="{FA90745B-79CC-4C59-8683-485698BFC712}"/>
              </a:ext>
            </a:extLst>
          </p:cNvPr>
          <p:cNvSpPr txBox="1"/>
          <p:nvPr/>
        </p:nvSpPr>
        <p:spPr>
          <a:xfrm>
            <a:off x="2195433" y="4900513"/>
            <a:ext cx="3578452" cy="253916"/>
          </a:xfrm>
          <a:prstGeom prst="rect">
            <a:avLst/>
          </a:prstGeom>
          <a:noFill/>
        </p:spPr>
        <p:txBody>
          <a:bodyPr wrap="square" rtlCol="0">
            <a:spAutoFit/>
          </a:bodyPr>
          <a:lstStyle/>
          <a:p>
            <a:r>
              <a:rPr lang="tr-TR" sz="1050" b="1" dirty="0">
                <a:solidFill>
                  <a:srgbClr val="FF0000"/>
                </a:solidFill>
              </a:rPr>
              <a:t>Okul binası ve okul bahçesi</a:t>
            </a:r>
          </a:p>
        </p:txBody>
      </p:sp>
      <p:sp>
        <p:nvSpPr>
          <p:cNvPr id="21" name="Metin kutusu 20">
            <a:extLst>
              <a:ext uri="{FF2B5EF4-FFF2-40B4-BE49-F238E27FC236}">
                <a16:creationId xmlns:a16="http://schemas.microsoft.com/office/drawing/2014/main" id="{00055195-E48F-4FA2-A101-2D72BB485BB2}"/>
              </a:ext>
            </a:extLst>
          </p:cNvPr>
          <p:cNvSpPr txBox="1"/>
          <p:nvPr/>
        </p:nvSpPr>
        <p:spPr>
          <a:xfrm>
            <a:off x="2207568" y="5373216"/>
            <a:ext cx="3578452" cy="253916"/>
          </a:xfrm>
          <a:prstGeom prst="rect">
            <a:avLst/>
          </a:prstGeom>
          <a:noFill/>
        </p:spPr>
        <p:txBody>
          <a:bodyPr wrap="square" rtlCol="0">
            <a:spAutoFit/>
          </a:bodyPr>
          <a:lstStyle/>
          <a:p>
            <a:r>
              <a:rPr lang="tr-TR" sz="1050" b="1" dirty="0">
                <a:solidFill>
                  <a:srgbClr val="FF0000"/>
                </a:solidFill>
              </a:rPr>
              <a:t>Bugünün Tarihi</a:t>
            </a:r>
          </a:p>
        </p:txBody>
      </p:sp>
      <p:sp>
        <p:nvSpPr>
          <p:cNvPr id="22" name="Metin kutusu 21">
            <a:extLst>
              <a:ext uri="{FF2B5EF4-FFF2-40B4-BE49-F238E27FC236}">
                <a16:creationId xmlns:a16="http://schemas.microsoft.com/office/drawing/2014/main" id="{86E841B7-F88D-42CF-9EEC-052ADC00CC5D}"/>
              </a:ext>
            </a:extLst>
          </p:cNvPr>
          <p:cNvSpPr txBox="1"/>
          <p:nvPr/>
        </p:nvSpPr>
        <p:spPr>
          <a:xfrm>
            <a:off x="2207568" y="5749806"/>
            <a:ext cx="3578452" cy="253916"/>
          </a:xfrm>
          <a:prstGeom prst="rect">
            <a:avLst/>
          </a:prstGeom>
          <a:noFill/>
        </p:spPr>
        <p:txBody>
          <a:bodyPr wrap="square" rtlCol="0">
            <a:spAutoFit/>
          </a:bodyPr>
          <a:lstStyle/>
          <a:p>
            <a:r>
              <a:rPr lang="tr-TR" sz="1050" b="1" dirty="0">
                <a:solidFill>
                  <a:srgbClr val="FF0000"/>
                </a:solidFill>
              </a:rPr>
              <a:t>1 Ay</a:t>
            </a:r>
          </a:p>
        </p:txBody>
      </p:sp>
      <p:sp>
        <p:nvSpPr>
          <p:cNvPr id="23" name="Metin kutusu 22">
            <a:extLst>
              <a:ext uri="{FF2B5EF4-FFF2-40B4-BE49-F238E27FC236}">
                <a16:creationId xmlns:a16="http://schemas.microsoft.com/office/drawing/2014/main" id="{1ADDC747-4DDE-4354-9836-E1154C3507F2}"/>
              </a:ext>
            </a:extLst>
          </p:cNvPr>
          <p:cNvSpPr txBox="1"/>
          <p:nvPr/>
        </p:nvSpPr>
        <p:spPr>
          <a:xfrm>
            <a:off x="2207568" y="6181854"/>
            <a:ext cx="3770206" cy="415498"/>
          </a:xfrm>
          <a:prstGeom prst="rect">
            <a:avLst/>
          </a:prstGeom>
          <a:noFill/>
        </p:spPr>
        <p:txBody>
          <a:bodyPr wrap="square" rtlCol="0">
            <a:spAutoFit/>
          </a:bodyPr>
          <a:lstStyle/>
          <a:p>
            <a:r>
              <a:rPr lang="tr-TR" sz="1050" b="1" dirty="0">
                <a:solidFill>
                  <a:srgbClr val="FF0000"/>
                </a:solidFill>
              </a:rPr>
              <a:t>Okulumuzdaki özel gereksinimli öğrenciler ve ziyaretçiler</a:t>
            </a:r>
          </a:p>
        </p:txBody>
      </p:sp>
      <p:sp>
        <p:nvSpPr>
          <p:cNvPr id="24" name="Metin kutusu 23">
            <a:extLst>
              <a:ext uri="{FF2B5EF4-FFF2-40B4-BE49-F238E27FC236}">
                <a16:creationId xmlns:a16="http://schemas.microsoft.com/office/drawing/2014/main" id="{52F0ADB8-332C-4C96-8818-7CC84EBE8869}"/>
              </a:ext>
            </a:extLst>
          </p:cNvPr>
          <p:cNvSpPr txBox="1"/>
          <p:nvPr/>
        </p:nvSpPr>
        <p:spPr>
          <a:xfrm>
            <a:off x="6403108" y="1340768"/>
            <a:ext cx="4085380" cy="738664"/>
          </a:xfrm>
          <a:prstGeom prst="rect">
            <a:avLst/>
          </a:prstGeom>
          <a:noFill/>
        </p:spPr>
        <p:txBody>
          <a:bodyPr wrap="square" rtlCol="0">
            <a:spAutoFit/>
          </a:bodyPr>
          <a:lstStyle/>
          <a:p>
            <a:pPr marL="228600" indent="-228600">
              <a:buFont typeface="+mj-lt"/>
              <a:buAutoNum type="arabicPeriod"/>
            </a:pPr>
            <a:r>
              <a:rPr lang="tr-TR" sz="1050" b="1" dirty="0">
                <a:solidFill>
                  <a:srgbClr val="FF0000"/>
                </a:solidFill>
              </a:rPr>
              <a:t>Okul içindeki ve çevresindeki eksikliklerin gözlemlenmesi.</a:t>
            </a:r>
          </a:p>
          <a:p>
            <a:pPr marL="228600" indent="-228600">
              <a:buFont typeface="+mj-lt"/>
              <a:buAutoNum type="arabicPeriod"/>
            </a:pPr>
            <a:r>
              <a:rPr lang="tr-TR" sz="1050" b="1" dirty="0">
                <a:solidFill>
                  <a:srgbClr val="FF0000"/>
                </a:solidFill>
              </a:rPr>
              <a:t>Okul idaresiyle görüşülerek rapor sunulması.</a:t>
            </a:r>
          </a:p>
          <a:p>
            <a:pPr marL="228600" indent="-228600">
              <a:buFont typeface="+mj-lt"/>
              <a:buAutoNum type="arabicPeriod"/>
            </a:pPr>
            <a:r>
              <a:rPr lang="tr-TR" sz="1050" b="1" dirty="0">
                <a:solidFill>
                  <a:srgbClr val="FF0000"/>
                </a:solidFill>
              </a:rPr>
              <a:t>Farkındalık afişlerinin hazırlanması ve panolarda sergilenmesi.</a:t>
            </a:r>
          </a:p>
        </p:txBody>
      </p:sp>
      <p:sp>
        <p:nvSpPr>
          <p:cNvPr id="25" name="Metin kutusu 24">
            <a:extLst>
              <a:ext uri="{FF2B5EF4-FFF2-40B4-BE49-F238E27FC236}">
                <a16:creationId xmlns:a16="http://schemas.microsoft.com/office/drawing/2014/main" id="{0DD4D34B-9869-456F-9402-188A33F0CE3C}"/>
              </a:ext>
            </a:extLst>
          </p:cNvPr>
          <p:cNvSpPr txBox="1"/>
          <p:nvPr/>
        </p:nvSpPr>
        <p:spPr>
          <a:xfrm>
            <a:off x="6403108" y="2788858"/>
            <a:ext cx="4085380" cy="415498"/>
          </a:xfrm>
          <a:prstGeom prst="rect">
            <a:avLst/>
          </a:prstGeom>
          <a:noFill/>
        </p:spPr>
        <p:txBody>
          <a:bodyPr wrap="square" rtlCol="0">
            <a:spAutoFit/>
          </a:bodyPr>
          <a:lstStyle/>
          <a:p>
            <a:r>
              <a:rPr lang="tr-TR" sz="1050" b="1" dirty="0">
                <a:solidFill>
                  <a:srgbClr val="FF0000"/>
                </a:solidFill>
              </a:rPr>
              <a:t>Ders kitabı, sosyal bilgiler projeleri rehberi, T.C. Aile ve Sosyal Hizmetler Bakanlığı internet sitesi.</a:t>
            </a:r>
          </a:p>
        </p:txBody>
      </p:sp>
      <p:sp>
        <p:nvSpPr>
          <p:cNvPr id="26" name="Metin kutusu 25">
            <a:extLst>
              <a:ext uri="{FF2B5EF4-FFF2-40B4-BE49-F238E27FC236}">
                <a16:creationId xmlns:a16="http://schemas.microsoft.com/office/drawing/2014/main" id="{F05BB87F-07CA-402C-AE99-D7A194CA02FA}"/>
              </a:ext>
            </a:extLst>
          </p:cNvPr>
          <p:cNvSpPr txBox="1"/>
          <p:nvPr/>
        </p:nvSpPr>
        <p:spPr>
          <a:xfrm>
            <a:off x="6384032" y="4373887"/>
            <a:ext cx="4085380" cy="415498"/>
          </a:xfrm>
          <a:prstGeom prst="rect">
            <a:avLst/>
          </a:prstGeom>
          <a:noFill/>
        </p:spPr>
        <p:txBody>
          <a:bodyPr wrap="square" rtlCol="0">
            <a:spAutoFit/>
          </a:bodyPr>
          <a:lstStyle/>
          <a:p>
            <a:r>
              <a:rPr lang="tr-TR" sz="1050" b="1" dirty="0">
                <a:solidFill>
                  <a:srgbClr val="FF0000"/>
                </a:solidFill>
              </a:rPr>
              <a:t>Proje sayesinde okulda farkındalık oluşmuş, idarenin desteğiyle gerekli düzenlemeler için ilk adımlar atılmıştır.</a:t>
            </a:r>
          </a:p>
        </p:txBody>
      </p:sp>
      <p:pic>
        <p:nvPicPr>
          <p:cNvPr id="28" name="Resim 27">
            <a:hlinkClick r:id="rId7"/>
            <a:extLst>
              <a:ext uri="{FF2B5EF4-FFF2-40B4-BE49-F238E27FC236}">
                <a16:creationId xmlns:a16="http://schemas.microsoft.com/office/drawing/2014/main" id="{E56AA7A2-6082-4332-9941-7F62A1C68254}"/>
              </a:ext>
            </a:extLst>
          </p:cNvPr>
          <p:cNvPicPr>
            <a:picLocks noChangeAspect="1"/>
          </p:cNvPicPr>
          <p:nvPr/>
        </p:nvPicPr>
        <p:blipFill>
          <a:blip r:embed="rId8"/>
          <a:stretch>
            <a:fillRect/>
          </a:stretch>
        </p:blipFill>
        <p:spPr>
          <a:xfrm>
            <a:off x="10326596" y="705881"/>
            <a:ext cx="1838582" cy="571580"/>
          </a:xfrm>
          <a:prstGeom prst="rect">
            <a:avLst/>
          </a:prstGeom>
        </p:spPr>
      </p:pic>
      <p:sp>
        <p:nvSpPr>
          <p:cNvPr id="27" name="Dikdörtgen 26">
            <a:extLst>
              <a:ext uri="{FF2B5EF4-FFF2-40B4-BE49-F238E27FC236}">
                <a16:creationId xmlns:a16="http://schemas.microsoft.com/office/drawing/2014/main" id="{4FD3659D-0F5E-420C-AD56-031C9D42B731}"/>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0</a:t>
            </a:r>
          </a:p>
        </p:txBody>
      </p:sp>
    </p:spTree>
    <p:extLst>
      <p:ext uri="{BB962C8B-B14F-4D97-AF65-F5344CB8AC3E}">
        <p14:creationId xmlns:p14="http://schemas.microsoft.com/office/powerpoint/2010/main" val="99260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childTnLst>
                          </p:cTn>
                        </p:par>
                        <p:par>
                          <p:cTn id="15" fill="hold">
                            <p:stCondLst>
                              <p:cond delay="3000"/>
                            </p:stCondLst>
                            <p:childTnLst>
                              <p:par>
                                <p:cTn id="16" presetID="2" presetClass="entr" presetSubtype="8"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0-#ppt_w/2"/>
                                          </p:val>
                                        </p:tav>
                                        <p:tav tm="100000">
                                          <p:val>
                                            <p:strVal val="#ppt_x"/>
                                          </p:val>
                                        </p:tav>
                                      </p:tavLst>
                                    </p:anim>
                                    <p:anim calcmode="lin" valueType="num">
                                      <p:cBhvr additive="base">
                                        <p:cTn id="19" dur="5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1+#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16"/>
                                        </p:tgtEl>
                                        <p:attrNameLst>
                                          <p:attrName>style.visibility</p:attrName>
                                        </p:attrNameLst>
                                      </p:cBhvr>
                                      <p:to>
                                        <p:strVal val="visible"/>
                                      </p:to>
                                    </p:set>
                                    <p:anim by="(-#ppt_w*2)" calcmode="lin" valueType="num">
                                      <p:cBhvr rctx="PPT">
                                        <p:cTn id="28" dur="250" autoRev="1" fill="hold">
                                          <p:stCondLst>
                                            <p:cond delay="0"/>
                                          </p:stCondLst>
                                        </p:cTn>
                                        <p:tgtEl>
                                          <p:spTgt spid="16"/>
                                        </p:tgtEl>
                                        <p:attrNameLst>
                                          <p:attrName>ppt_w</p:attrName>
                                        </p:attrNameLst>
                                      </p:cBhvr>
                                    </p:anim>
                                    <p:anim by="(#ppt_w*0.50)" calcmode="lin" valueType="num">
                                      <p:cBhvr>
                                        <p:cTn id="29" dur="250" decel="50000" autoRev="1" fill="hold">
                                          <p:stCondLst>
                                            <p:cond delay="0"/>
                                          </p:stCondLst>
                                        </p:cTn>
                                        <p:tgtEl>
                                          <p:spTgt spid="16"/>
                                        </p:tgtEl>
                                        <p:attrNameLst>
                                          <p:attrName>ppt_x</p:attrName>
                                        </p:attrNameLst>
                                      </p:cBhvr>
                                    </p:anim>
                                    <p:anim from="(-#ppt_h/2)" to="(#ppt_y)" calcmode="lin" valueType="num">
                                      <p:cBhvr>
                                        <p:cTn id="30" dur="500" fill="hold">
                                          <p:stCondLst>
                                            <p:cond delay="0"/>
                                          </p:stCondLst>
                                        </p:cTn>
                                        <p:tgtEl>
                                          <p:spTgt spid="16"/>
                                        </p:tgtEl>
                                        <p:attrNameLst>
                                          <p:attrName>ppt_y</p:attrName>
                                        </p:attrNameLst>
                                      </p:cBhvr>
                                    </p:anim>
                                    <p:animRot by="21600000">
                                      <p:cBhvr>
                                        <p:cTn id="31" dur="500" fill="hold">
                                          <p:stCondLst>
                                            <p:cond delay="0"/>
                                          </p:stCondLst>
                                        </p:cTn>
                                        <p:tgtEl>
                                          <p:spTgt spid="16"/>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grpId="0" nodeType="clickEffect">
                                  <p:stCondLst>
                                    <p:cond delay="0"/>
                                  </p:stCondLst>
                                  <p:iterate type="lt">
                                    <p:tmPct val="10000"/>
                                  </p:iterate>
                                  <p:childTnLst>
                                    <p:set>
                                      <p:cBhvr>
                                        <p:cTn id="35" dur="1" fill="hold">
                                          <p:stCondLst>
                                            <p:cond delay="0"/>
                                          </p:stCondLst>
                                        </p:cTn>
                                        <p:tgtEl>
                                          <p:spTgt spid="17"/>
                                        </p:tgtEl>
                                        <p:attrNameLst>
                                          <p:attrName>style.visibility</p:attrName>
                                        </p:attrNameLst>
                                      </p:cBhvr>
                                      <p:to>
                                        <p:strVal val="visible"/>
                                      </p:to>
                                    </p:set>
                                    <p:anim by="(-#ppt_w*2)" calcmode="lin" valueType="num">
                                      <p:cBhvr rctx="PPT">
                                        <p:cTn id="36" dur="250" autoRev="1" fill="hold">
                                          <p:stCondLst>
                                            <p:cond delay="0"/>
                                          </p:stCondLst>
                                        </p:cTn>
                                        <p:tgtEl>
                                          <p:spTgt spid="17"/>
                                        </p:tgtEl>
                                        <p:attrNameLst>
                                          <p:attrName>ppt_w</p:attrName>
                                        </p:attrNameLst>
                                      </p:cBhvr>
                                    </p:anim>
                                    <p:anim by="(#ppt_w*0.50)" calcmode="lin" valueType="num">
                                      <p:cBhvr>
                                        <p:cTn id="37" dur="250" decel="50000" autoRev="1" fill="hold">
                                          <p:stCondLst>
                                            <p:cond delay="0"/>
                                          </p:stCondLst>
                                        </p:cTn>
                                        <p:tgtEl>
                                          <p:spTgt spid="17"/>
                                        </p:tgtEl>
                                        <p:attrNameLst>
                                          <p:attrName>ppt_x</p:attrName>
                                        </p:attrNameLst>
                                      </p:cBhvr>
                                    </p:anim>
                                    <p:anim from="(-#ppt_h/2)" to="(#ppt_y)" calcmode="lin" valueType="num">
                                      <p:cBhvr>
                                        <p:cTn id="38" dur="500" fill="hold">
                                          <p:stCondLst>
                                            <p:cond delay="0"/>
                                          </p:stCondLst>
                                        </p:cTn>
                                        <p:tgtEl>
                                          <p:spTgt spid="17"/>
                                        </p:tgtEl>
                                        <p:attrNameLst>
                                          <p:attrName>ppt_y</p:attrName>
                                        </p:attrNameLst>
                                      </p:cBhvr>
                                    </p:anim>
                                    <p:animRot by="21600000">
                                      <p:cBhvr>
                                        <p:cTn id="39" dur="500" fill="hold">
                                          <p:stCondLst>
                                            <p:cond delay="0"/>
                                          </p:stCondLst>
                                        </p:cTn>
                                        <p:tgtEl>
                                          <p:spTgt spid="17"/>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grpId="0" nodeType="clickEffect">
                                  <p:stCondLst>
                                    <p:cond delay="0"/>
                                  </p:stCondLst>
                                  <p:iterate type="lt">
                                    <p:tmPct val="10000"/>
                                  </p:iterate>
                                  <p:childTnLst>
                                    <p:set>
                                      <p:cBhvr>
                                        <p:cTn id="43" dur="1" fill="hold">
                                          <p:stCondLst>
                                            <p:cond delay="0"/>
                                          </p:stCondLst>
                                        </p:cTn>
                                        <p:tgtEl>
                                          <p:spTgt spid="18"/>
                                        </p:tgtEl>
                                        <p:attrNameLst>
                                          <p:attrName>style.visibility</p:attrName>
                                        </p:attrNameLst>
                                      </p:cBhvr>
                                      <p:to>
                                        <p:strVal val="visible"/>
                                      </p:to>
                                    </p:set>
                                    <p:anim by="(-#ppt_w*2)" calcmode="lin" valueType="num">
                                      <p:cBhvr rctx="PPT">
                                        <p:cTn id="44" dur="250" autoRev="1" fill="hold">
                                          <p:stCondLst>
                                            <p:cond delay="0"/>
                                          </p:stCondLst>
                                        </p:cTn>
                                        <p:tgtEl>
                                          <p:spTgt spid="18"/>
                                        </p:tgtEl>
                                        <p:attrNameLst>
                                          <p:attrName>ppt_w</p:attrName>
                                        </p:attrNameLst>
                                      </p:cBhvr>
                                    </p:anim>
                                    <p:anim by="(#ppt_w*0.50)" calcmode="lin" valueType="num">
                                      <p:cBhvr>
                                        <p:cTn id="45" dur="250" decel="50000" autoRev="1" fill="hold">
                                          <p:stCondLst>
                                            <p:cond delay="0"/>
                                          </p:stCondLst>
                                        </p:cTn>
                                        <p:tgtEl>
                                          <p:spTgt spid="18"/>
                                        </p:tgtEl>
                                        <p:attrNameLst>
                                          <p:attrName>ppt_x</p:attrName>
                                        </p:attrNameLst>
                                      </p:cBhvr>
                                    </p:anim>
                                    <p:anim from="(-#ppt_h/2)" to="(#ppt_y)" calcmode="lin" valueType="num">
                                      <p:cBhvr>
                                        <p:cTn id="46" dur="500" fill="hold">
                                          <p:stCondLst>
                                            <p:cond delay="0"/>
                                          </p:stCondLst>
                                        </p:cTn>
                                        <p:tgtEl>
                                          <p:spTgt spid="18"/>
                                        </p:tgtEl>
                                        <p:attrNameLst>
                                          <p:attrName>ppt_y</p:attrName>
                                        </p:attrNameLst>
                                      </p:cBhvr>
                                    </p:anim>
                                    <p:animRot by="21600000">
                                      <p:cBhvr>
                                        <p:cTn id="47" dur="500" fill="hold">
                                          <p:stCondLst>
                                            <p:cond delay="0"/>
                                          </p:stCondLst>
                                        </p:cTn>
                                        <p:tgtEl>
                                          <p:spTgt spid="18"/>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56" presetClass="entr" presetSubtype="0" fill="hold" grpId="0" nodeType="clickEffect">
                                  <p:stCondLst>
                                    <p:cond delay="0"/>
                                  </p:stCondLst>
                                  <p:iterate type="lt">
                                    <p:tmPct val="10000"/>
                                  </p:iterate>
                                  <p:childTnLst>
                                    <p:set>
                                      <p:cBhvr>
                                        <p:cTn id="51" dur="1" fill="hold">
                                          <p:stCondLst>
                                            <p:cond delay="0"/>
                                          </p:stCondLst>
                                        </p:cTn>
                                        <p:tgtEl>
                                          <p:spTgt spid="19"/>
                                        </p:tgtEl>
                                        <p:attrNameLst>
                                          <p:attrName>style.visibility</p:attrName>
                                        </p:attrNameLst>
                                      </p:cBhvr>
                                      <p:to>
                                        <p:strVal val="visible"/>
                                      </p:to>
                                    </p:set>
                                    <p:anim by="(-#ppt_w*2)" calcmode="lin" valueType="num">
                                      <p:cBhvr rctx="PPT">
                                        <p:cTn id="52" dur="250" autoRev="1" fill="hold">
                                          <p:stCondLst>
                                            <p:cond delay="0"/>
                                          </p:stCondLst>
                                        </p:cTn>
                                        <p:tgtEl>
                                          <p:spTgt spid="19"/>
                                        </p:tgtEl>
                                        <p:attrNameLst>
                                          <p:attrName>ppt_w</p:attrName>
                                        </p:attrNameLst>
                                      </p:cBhvr>
                                    </p:anim>
                                    <p:anim by="(#ppt_w*0.50)" calcmode="lin" valueType="num">
                                      <p:cBhvr>
                                        <p:cTn id="53" dur="250" decel="50000" autoRev="1" fill="hold">
                                          <p:stCondLst>
                                            <p:cond delay="0"/>
                                          </p:stCondLst>
                                        </p:cTn>
                                        <p:tgtEl>
                                          <p:spTgt spid="19"/>
                                        </p:tgtEl>
                                        <p:attrNameLst>
                                          <p:attrName>ppt_x</p:attrName>
                                        </p:attrNameLst>
                                      </p:cBhvr>
                                    </p:anim>
                                    <p:anim from="(-#ppt_h/2)" to="(#ppt_y)" calcmode="lin" valueType="num">
                                      <p:cBhvr>
                                        <p:cTn id="54" dur="500" fill="hold">
                                          <p:stCondLst>
                                            <p:cond delay="0"/>
                                          </p:stCondLst>
                                        </p:cTn>
                                        <p:tgtEl>
                                          <p:spTgt spid="19"/>
                                        </p:tgtEl>
                                        <p:attrNameLst>
                                          <p:attrName>ppt_y</p:attrName>
                                        </p:attrNameLst>
                                      </p:cBhvr>
                                    </p:anim>
                                    <p:animRot by="21600000">
                                      <p:cBhvr>
                                        <p:cTn id="55" dur="500" fill="hold">
                                          <p:stCondLst>
                                            <p:cond delay="0"/>
                                          </p:stCondLst>
                                        </p:cTn>
                                        <p:tgtEl>
                                          <p:spTgt spid="19"/>
                                        </p:tgtEl>
                                        <p:attrNameLst>
                                          <p:attrName>r</p:attrName>
                                        </p:attrNameLst>
                                      </p:cBhvr>
                                    </p:animRo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20"/>
                                        </p:tgtEl>
                                        <p:attrNameLst>
                                          <p:attrName>style.visibility</p:attrName>
                                        </p:attrNameLst>
                                      </p:cBhvr>
                                      <p:to>
                                        <p:strVal val="visible"/>
                                      </p:to>
                                    </p:set>
                                    <p:anim by="(-#ppt_w*2)" calcmode="lin" valueType="num">
                                      <p:cBhvr rctx="PPT">
                                        <p:cTn id="60" dur="250" autoRev="1" fill="hold">
                                          <p:stCondLst>
                                            <p:cond delay="0"/>
                                          </p:stCondLst>
                                        </p:cTn>
                                        <p:tgtEl>
                                          <p:spTgt spid="20"/>
                                        </p:tgtEl>
                                        <p:attrNameLst>
                                          <p:attrName>ppt_w</p:attrName>
                                        </p:attrNameLst>
                                      </p:cBhvr>
                                    </p:anim>
                                    <p:anim by="(#ppt_w*0.50)" calcmode="lin" valueType="num">
                                      <p:cBhvr>
                                        <p:cTn id="61" dur="250" decel="50000" autoRev="1" fill="hold">
                                          <p:stCondLst>
                                            <p:cond delay="0"/>
                                          </p:stCondLst>
                                        </p:cTn>
                                        <p:tgtEl>
                                          <p:spTgt spid="20"/>
                                        </p:tgtEl>
                                        <p:attrNameLst>
                                          <p:attrName>ppt_x</p:attrName>
                                        </p:attrNameLst>
                                      </p:cBhvr>
                                    </p:anim>
                                    <p:anim from="(-#ppt_h/2)" to="(#ppt_y)" calcmode="lin" valueType="num">
                                      <p:cBhvr>
                                        <p:cTn id="62" dur="500" fill="hold">
                                          <p:stCondLst>
                                            <p:cond delay="0"/>
                                          </p:stCondLst>
                                        </p:cTn>
                                        <p:tgtEl>
                                          <p:spTgt spid="20"/>
                                        </p:tgtEl>
                                        <p:attrNameLst>
                                          <p:attrName>ppt_y</p:attrName>
                                        </p:attrNameLst>
                                      </p:cBhvr>
                                    </p:anim>
                                    <p:animRot by="21600000">
                                      <p:cBhvr>
                                        <p:cTn id="63" dur="500" fill="hold">
                                          <p:stCondLst>
                                            <p:cond delay="0"/>
                                          </p:stCondLst>
                                        </p:cTn>
                                        <p:tgtEl>
                                          <p:spTgt spid="20"/>
                                        </p:tgtEl>
                                        <p:attrNameLst>
                                          <p:attrName>r</p:attrName>
                                        </p:attrNameLst>
                                      </p:cBhvr>
                                    </p:animRot>
                                  </p:childTnLst>
                                </p:cTn>
                              </p:par>
                            </p:childTnLst>
                          </p:cTn>
                        </p:par>
                      </p:childTnLst>
                    </p:cTn>
                  </p:par>
                  <p:par>
                    <p:cTn id="64" fill="hold">
                      <p:stCondLst>
                        <p:cond delay="indefinite"/>
                      </p:stCondLst>
                      <p:childTnLst>
                        <p:par>
                          <p:cTn id="65" fill="hold">
                            <p:stCondLst>
                              <p:cond delay="0"/>
                            </p:stCondLst>
                            <p:childTnLst>
                              <p:par>
                                <p:cTn id="66" presetID="56" presetClass="entr" presetSubtype="0" fill="hold" grpId="0" nodeType="clickEffect">
                                  <p:stCondLst>
                                    <p:cond delay="0"/>
                                  </p:stCondLst>
                                  <p:iterate type="lt">
                                    <p:tmPct val="10000"/>
                                  </p:iterate>
                                  <p:childTnLst>
                                    <p:set>
                                      <p:cBhvr>
                                        <p:cTn id="67" dur="1" fill="hold">
                                          <p:stCondLst>
                                            <p:cond delay="0"/>
                                          </p:stCondLst>
                                        </p:cTn>
                                        <p:tgtEl>
                                          <p:spTgt spid="21"/>
                                        </p:tgtEl>
                                        <p:attrNameLst>
                                          <p:attrName>style.visibility</p:attrName>
                                        </p:attrNameLst>
                                      </p:cBhvr>
                                      <p:to>
                                        <p:strVal val="visible"/>
                                      </p:to>
                                    </p:set>
                                    <p:anim by="(-#ppt_w*2)" calcmode="lin" valueType="num">
                                      <p:cBhvr rctx="PPT">
                                        <p:cTn id="68" dur="250" autoRev="1" fill="hold">
                                          <p:stCondLst>
                                            <p:cond delay="0"/>
                                          </p:stCondLst>
                                        </p:cTn>
                                        <p:tgtEl>
                                          <p:spTgt spid="21"/>
                                        </p:tgtEl>
                                        <p:attrNameLst>
                                          <p:attrName>ppt_w</p:attrName>
                                        </p:attrNameLst>
                                      </p:cBhvr>
                                    </p:anim>
                                    <p:anim by="(#ppt_w*0.50)" calcmode="lin" valueType="num">
                                      <p:cBhvr>
                                        <p:cTn id="69" dur="250" decel="50000" autoRev="1" fill="hold">
                                          <p:stCondLst>
                                            <p:cond delay="0"/>
                                          </p:stCondLst>
                                        </p:cTn>
                                        <p:tgtEl>
                                          <p:spTgt spid="21"/>
                                        </p:tgtEl>
                                        <p:attrNameLst>
                                          <p:attrName>ppt_x</p:attrName>
                                        </p:attrNameLst>
                                      </p:cBhvr>
                                    </p:anim>
                                    <p:anim from="(-#ppt_h/2)" to="(#ppt_y)" calcmode="lin" valueType="num">
                                      <p:cBhvr>
                                        <p:cTn id="70" dur="500" fill="hold">
                                          <p:stCondLst>
                                            <p:cond delay="0"/>
                                          </p:stCondLst>
                                        </p:cTn>
                                        <p:tgtEl>
                                          <p:spTgt spid="21"/>
                                        </p:tgtEl>
                                        <p:attrNameLst>
                                          <p:attrName>ppt_y</p:attrName>
                                        </p:attrNameLst>
                                      </p:cBhvr>
                                    </p:anim>
                                    <p:animRot by="21600000">
                                      <p:cBhvr>
                                        <p:cTn id="71" dur="500" fill="hold">
                                          <p:stCondLst>
                                            <p:cond delay="0"/>
                                          </p:stCondLst>
                                        </p:cTn>
                                        <p:tgtEl>
                                          <p:spTgt spid="21"/>
                                        </p:tgtEl>
                                        <p:attrNameLst>
                                          <p:attrName>r</p:attrName>
                                        </p:attrNameLst>
                                      </p:cBhvr>
                                    </p:animRot>
                                  </p:childTnLst>
                                </p:cTn>
                              </p:par>
                            </p:childTnLst>
                          </p:cTn>
                        </p:par>
                      </p:childTnLst>
                    </p:cTn>
                  </p:par>
                  <p:par>
                    <p:cTn id="72" fill="hold">
                      <p:stCondLst>
                        <p:cond delay="indefinite"/>
                      </p:stCondLst>
                      <p:childTnLst>
                        <p:par>
                          <p:cTn id="73" fill="hold">
                            <p:stCondLst>
                              <p:cond delay="0"/>
                            </p:stCondLst>
                            <p:childTnLst>
                              <p:par>
                                <p:cTn id="74" presetID="56" presetClass="entr" presetSubtype="0" fill="hold" grpId="0" nodeType="clickEffect">
                                  <p:stCondLst>
                                    <p:cond delay="0"/>
                                  </p:stCondLst>
                                  <p:iterate type="lt">
                                    <p:tmPct val="10000"/>
                                  </p:iterate>
                                  <p:childTnLst>
                                    <p:set>
                                      <p:cBhvr>
                                        <p:cTn id="75" dur="1" fill="hold">
                                          <p:stCondLst>
                                            <p:cond delay="0"/>
                                          </p:stCondLst>
                                        </p:cTn>
                                        <p:tgtEl>
                                          <p:spTgt spid="22"/>
                                        </p:tgtEl>
                                        <p:attrNameLst>
                                          <p:attrName>style.visibility</p:attrName>
                                        </p:attrNameLst>
                                      </p:cBhvr>
                                      <p:to>
                                        <p:strVal val="visible"/>
                                      </p:to>
                                    </p:set>
                                    <p:anim by="(-#ppt_w*2)" calcmode="lin" valueType="num">
                                      <p:cBhvr rctx="PPT">
                                        <p:cTn id="76" dur="250" autoRev="1" fill="hold">
                                          <p:stCondLst>
                                            <p:cond delay="0"/>
                                          </p:stCondLst>
                                        </p:cTn>
                                        <p:tgtEl>
                                          <p:spTgt spid="22"/>
                                        </p:tgtEl>
                                        <p:attrNameLst>
                                          <p:attrName>ppt_w</p:attrName>
                                        </p:attrNameLst>
                                      </p:cBhvr>
                                    </p:anim>
                                    <p:anim by="(#ppt_w*0.50)" calcmode="lin" valueType="num">
                                      <p:cBhvr>
                                        <p:cTn id="77" dur="250" decel="50000" autoRev="1" fill="hold">
                                          <p:stCondLst>
                                            <p:cond delay="0"/>
                                          </p:stCondLst>
                                        </p:cTn>
                                        <p:tgtEl>
                                          <p:spTgt spid="22"/>
                                        </p:tgtEl>
                                        <p:attrNameLst>
                                          <p:attrName>ppt_x</p:attrName>
                                        </p:attrNameLst>
                                      </p:cBhvr>
                                    </p:anim>
                                    <p:anim from="(-#ppt_h/2)" to="(#ppt_y)" calcmode="lin" valueType="num">
                                      <p:cBhvr>
                                        <p:cTn id="78" dur="500" fill="hold">
                                          <p:stCondLst>
                                            <p:cond delay="0"/>
                                          </p:stCondLst>
                                        </p:cTn>
                                        <p:tgtEl>
                                          <p:spTgt spid="22"/>
                                        </p:tgtEl>
                                        <p:attrNameLst>
                                          <p:attrName>ppt_y</p:attrName>
                                        </p:attrNameLst>
                                      </p:cBhvr>
                                    </p:anim>
                                    <p:animRot by="21600000">
                                      <p:cBhvr>
                                        <p:cTn id="79" dur="500" fill="hold">
                                          <p:stCondLst>
                                            <p:cond delay="0"/>
                                          </p:stCondLst>
                                        </p:cTn>
                                        <p:tgtEl>
                                          <p:spTgt spid="22"/>
                                        </p:tgtEl>
                                        <p:attrNameLst>
                                          <p:attrName>r</p:attrName>
                                        </p:attrNameLst>
                                      </p:cBhvr>
                                    </p:animRot>
                                  </p:childTnLst>
                                </p:cTn>
                              </p:par>
                            </p:childTnLst>
                          </p:cTn>
                        </p:par>
                      </p:childTnLst>
                    </p:cTn>
                  </p:par>
                  <p:par>
                    <p:cTn id="80" fill="hold">
                      <p:stCondLst>
                        <p:cond delay="indefinite"/>
                      </p:stCondLst>
                      <p:childTnLst>
                        <p:par>
                          <p:cTn id="81" fill="hold">
                            <p:stCondLst>
                              <p:cond delay="0"/>
                            </p:stCondLst>
                            <p:childTnLst>
                              <p:par>
                                <p:cTn id="82" presetID="56" presetClass="entr" presetSubtype="0" fill="hold" grpId="0" nodeType="clickEffect">
                                  <p:stCondLst>
                                    <p:cond delay="0"/>
                                  </p:stCondLst>
                                  <p:iterate type="lt">
                                    <p:tmPct val="10000"/>
                                  </p:iterate>
                                  <p:childTnLst>
                                    <p:set>
                                      <p:cBhvr>
                                        <p:cTn id="83" dur="1" fill="hold">
                                          <p:stCondLst>
                                            <p:cond delay="0"/>
                                          </p:stCondLst>
                                        </p:cTn>
                                        <p:tgtEl>
                                          <p:spTgt spid="23"/>
                                        </p:tgtEl>
                                        <p:attrNameLst>
                                          <p:attrName>style.visibility</p:attrName>
                                        </p:attrNameLst>
                                      </p:cBhvr>
                                      <p:to>
                                        <p:strVal val="visible"/>
                                      </p:to>
                                    </p:set>
                                    <p:anim by="(-#ppt_w*2)" calcmode="lin" valueType="num">
                                      <p:cBhvr rctx="PPT">
                                        <p:cTn id="84" dur="250" autoRev="1" fill="hold">
                                          <p:stCondLst>
                                            <p:cond delay="0"/>
                                          </p:stCondLst>
                                        </p:cTn>
                                        <p:tgtEl>
                                          <p:spTgt spid="23"/>
                                        </p:tgtEl>
                                        <p:attrNameLst>
                                          <p:attrName>ppt_w</p:attrName>
                                        </p:attrNameLst>
                                      </p:cBhvr>
                                    </p:anim>
                                    <p:anim by="(#ppt_w*0.50)" calcmode="lin" valueType="num">
                                      <p:cBhvr>
                                        <p:cTn id="85" dur="250" decel="50000" autoRev="1" fill="hold">
                                          <p:stCondLst>
                                            <p:cond delay="0"/>
                                          </p:stCondLst>
                                        </p:cTn>
                                        <p:tgtEl>
                                          <p:spTgt spid="23"/>
                                        </p:tgtEl>
                                        <p:attrNameLst>
                                          <p:attrName>ppt_x</p:attrName>
                                        </p:attrNameLst>
                                      </p:cBhvr>
                                    </p:anim>
                                    <p:anim from="(-#ppt_h/2)" to="(#ppt_y)" calcmode="lin" valueType="num">
                                      <p:cBhvr>
                                        <p:cTn id="86" dur="500" fill="hold">
                                          <p:stCondLst>
                                            <p:cond delay="0"/>
                                          </p:stCondLst>
                                        </p:cTn>
                                        <p:tgtEl>
                                          <p:spTgt spid="23"/>
                                        </p:tgtEl>
                                        <p:attrNameLst>
                                          <p:attrName>ppt_y</p:attrName>
                                        </p:attrNameLst>
                                      </p:cBhvr>
                                    </p:anim>
                                    <p:animRot by="21600000">
                                      <p:cBhvr>
                                        <p:cTn id="87" dur="500" fill="hold">
                                          <p:stCondLst>
                                            <p:cond delay="0"/>
                                          </p:stCondLst>
                                        </p:cTn>
                                        <p:tgtEl>
                                          <p:spTgt spid="23"/>
                                        </p:tgtEl>
                                        <p:attrNameLst>
                                          <p:attrName>r</p:attrName>
                                        </p:attrNameLst>
                                      </p:cBhvr>
                                    </p:animRot>
                                  </p:childTnLst>
                                </p:cTn>
                              </p:par>
                            </p:childTnLst>
                          </p:cTn>
                        </p:par>
                      </p:childTnLst>
                    </p:cTn>
                  </p:par>
                  <p:par>
                    <p:cTn id="88" fill="hold">
                      <p:stCondLst>
                        <p:cond delay="indefinite"/>
                      </p:stCondLst>
                      <p:childTnLst>
                        <p:par>
                          <p:cTn id="89" fill="hold">
                            <p:stCondLst>
                              <p:cond delay="0"/>
                            </p:stCondLst>
                            <p:childTnLst>
                              <p:par>
                                <p:cTn id="90" presetID="56" presetClass="entr" presetSubtype="0" fill="hold" grpId="0" nodeType="clickEffect">
                                  <p:stCondLst>
                                    <p:cond delay="0"/>
                                  </p:stCondLst>
                                  <p:iterate type="lt">
                                    <p:tmPct val="10000"/>
                                  </p:iterate>
                                  <p:childTnLst>
                                    <p:set>
                                      <p:cBhvr>
                                        <p:cTn id="91" dur="1" fill="hold">
                                          <p:stCondLst>
                                            <p:cond delay="0"/>
                                          </p:stCondLst>
                                        </p:cTn>
                                        <p:tgtEl>
                                          <p:spTgt spid="24"/>
                                        </p:tgtEl>
                                        <p:attrNameLst>
                                          <p:attrName>style.visibility</p:attrName>
                                        </p:attrNameLst>
                                      </p:cBhvr>
                                      <p:to>
                                        <p:strVal val="visible"/>
                                      </p:to>
                                    </p:set>
                                    <p:anim by="(-#ppt_w*2)" calcmode="lin" valueType="num">
                                      <p:cBhvr rctx="PPT">
                                        <p:cTn id="92" dur="250" autoRev="1" fill="hold">
                                          <p:stCondLst>
                                            <p:cond delay="0"/>
                                          </p:stCondLst>
                                        </p:cTn>
                                        <p:tgtEl>
                                          <p:spTgt spid="24"/>
                                        </p:tgtEl>
                                        <p:attrNameLst>
                                          <p:attrName>ppt_w</p:attrName>
                                        </p:attrNameLst>
                                      </p:cBhvr>
                                    </p:anim>
                                    <p:anim by="(#ppt_w*0.50)" calcmode="lin" valueType="num">
                                      <p:cBhvr>
                                        <p:cTn id="93" dur="250" decel="50000" autoRev="1" fill="hold">
                                          <p:stCondLst>
                                            <p:cond delay="0"/>
                                          </p:stCondLst>
                                        </p:cTn>
                                        <p:tgtEl>
                                          <p:spTgt spid="24"/>
                                        </p:tgtEl>
                                        <p:attrNameLst>
                                          <p:attrName>ppt_x</p:attrName>
                                        </p:attrNameLst>
                                      </p:cBhvr>
                                    </p:anim>
                                    <p:anim from="(-#ppt_h/2)" to="(#ppt_y)" calcmode="lin" valueType="num">
                                      <p:cBhvr>
                                        <p:cTn id="94" dur="500" fill="hold">
                                          <p:stCondLst>
                                            <p:cond delay="0"/>
                                          </p:stCondLst>
                                        </p:cTn>
                                        <p:tgtEl>
                                          <p:spTgt spid="24"/>
                                        </p:tgtEl>
                                        <p:attrNameLst>
                                          <p:attrName>ppt_y</p:attrName>
                                        </p:attrNameLst>
                                      </p:cBhvr>
                                    </p:anim>
                                    <p:animRot by="21600000">
                                      <p:cBhvr>
                                        <p:cTn id="95" dur="500" fill="hold">
                                          <p:stCondLst>
                                            <p:cond delay="0"/>
                                          </p:stCondLst>
                                        </p:cTn>
                                        <p:tgtEl>
                                          <p:spTgt spid="24"/>
                                        </p:tgtEl>
                                        <p:attrNameLst>
                                          <p:attrName>r</p:attrName>
                                        </p:attrNameLst>
                                      </p:cBhvr>
                                    </p:animRot>
                                  </p:childTnLst>
                                </p:cTn>
                              </p:par>
                            </p:childTnLst>
                          </p:cTn>
                        </p:par>
                      </p:childTnLst>
                    </p:cTn>
                  </p:par>
                  <p:par>
                    <p:cTn id="96" fill="hold">
                      <p:stCondLst>
                        <p:cond delay="indefinite"/>
                      </p:stCondLst>
                      <p:childTnLst>
                        <p:par>
                          <p:cTn id="97" fill="hold">
                            <p:stCondLst>
                              <p:cond delay="0"/>
                            </p:stCondLst>
                            <p:childTnLst>
                              <p:par>
                                <p:cTn id="98" presetID="56" presetClass="entr" presetSubtype="0" fill="hold" grpId="0" nodeType="clickEffect">
                                  <p:stCondLst>
                                    <p:cond delay="0"/>
                                  </p:stCondLst>
                                  <p:iterate type="lt">
                                    <p:tmPct val="10000"/>
                                  </p:iterate>
                                  <p:childTnLst>
                                    <p:set>
                                      <p:cBhvr>
                                        <p:cTn id="99" dur="1" fill="hold">
                                          <p:stCondLst>
                                            <p:cond delay="0"/>
                                          </p:stCondLst>
                                        </p:cTn>
                                        <p:tgtEl>
                                          <p:spTgt spid="25"/>
                                        </p:tgtEl>
                                        <p:attrNameLst>
                                          <p:attrName>style.visibility</p:attrName>
                                        </p:attrNameLst>
                                      </p:cBhvr>
                                      <p:to>
                                        <p:strVal val="visible"/>
                                      </p:to>
                                    </p:set>
                                    <p:anim by="(-#ppt_w*2)" calcmode="lin" valueType="num">
                                      <p:cBhvr rctx="PPT">
                                        <p:cTn id="100" dur="250" autoRev="1" fill="hold">
                                          <p:stCondLst>
                                            <p:cond delay="0"/>
                                          </p:stCondLst>
                                        </p:cTn>
                                        <p:tgtEl>
                                          <p:spTgt spid="25"/>
                                        </p:tgtEl>
                                        <p:attrNameLst>
                                          <p:attrName>ppt_w</p:attrName>
                                        </p:attrNameLst>
                                      </p:cBhvr>
                                    </p:anim>
                                    <p:anim by="(#ppt_w*0.50)" calcmode="lin" valueType="num">
                                      <p:cBhvr>
                                        <p:cTn id="101" dur="250" decel="50000" autoRev="1" fill="hold">
                                          <p:stCondLst>
                                            <p:cond delay="0"/>
                                          </p:stCondLst>
                                        </p:cTn>
                                        <p:tgtEl>
                                          <p:spTgt spid="25"/>
                                        </p:tgtEl>
                                        <p:attrNameLst>
                                          <p:attrName>ppt_x</p:attrName>
                                        </p:attrNameLst>
                                      </p:cBhvr>
                                    </p:anim>
                                    <p:anim from="(-#ppt_h/2)" to="(#ppt_y)" calcmode="lin" valueType="num">
                                      <p:cBhvr>
                                        <p:cTn id="102" dur="500" fill="hold">
                                          <p:stCondLst>
                                            <p:cond delay="0"/>
                                          </p:stCondLst>
                                        </p:cTn>
                                        <p:tgtEl>
                                          <p:spTgt spid="25"/>
                                        </p:tgtEl>
                                        <p:attrNameLst>
                                          <p:attrName>ppt_y</p:attrName>
                                        </p:attrNameLst>
                                      </p:cBhvr>
                                    </p:anim>
                                    <p:animRot by="21600000">
                                      <p:cBhvr>
                                        <p:cTn id="103" dur="500" fill="hold">
                                          <p:stCondLst>
                                            <p:cond delay="0"/>
                                          </p:stCondLst>
                                        </p:cTn>
                                        <p:tgtEl>
                                          <p:spTgt spid="25"/>
                                        </p:tgtEl>
                                        <p:attrNameLst>
                                          <p:attrName>r</p:attrName>
                                        </p:attrNameLst>
                                      </p:cBhvr>
                                    </p:animRot>
                                  </p:childTnLst>
                                </p:cTn>
                              </p:par>
                            </p:childTnLst>
                          </p:cTn>
                        </p:par>
                      </p:childTnLst>
                    </p:cTn>
                  </p:par>
                  <p:par>
                    <p:cTn id="104" fill="hold">
                      <p:stCondLst>
                        <p:cond delay="indefinite"/>
                      </p:stCondLst>
                      <p:childTnLst>
                        <p:par>
                          <p:cTn id="105" fill="hold">
                            <p:stCondLst>
                              <p:cond delay="0"/>
                            </p:stCondLst>
                            <p:childTnLst>
                              <p:par>
                                <p:cTn id="106" presetID="56" presetClass="entr" presetSubtype="0" fill="hold" grpId="0" nodeType="clickEffect">
                                  <p:stCondLst>
                                    <p:cond delay="0"/>
                                  </p:stCondLst>
                                  <p:iterate type="lt">
                                    <p:tmPct val="10000"/>
                                  </p:iterate>
                                  <p:childTnLst>
                                    <p:set>
                                      <p:cBhvr>
                                        <p:cTn id="107" dur="1" fill="hold">
                                          <p:stCondLst>
                                            <p:cond delay="0"/>
                                          </p:stCondLst>
                                        </p:cTn>
                                        <p:tgtEl>
                                          <p:spTgt spid="26"/>
                                        </p:tgtEl>
                                        <p:attrNameLst>
                                          <p:attrName>style.visibility</p:attrName>
                                        </p:attrNameLst>
                                      </p:cBhvr>
                                      <p:to>
                                        <p:strVal val="visible"/>
                                      </p:to>
                                    </p:set>
                                    <p:anim by="(-#ppt_w*2)" calcmode="lin" valueType="num">
                                      <p:cBhvr rctx="PPT">
                                        <p:cTn id="108" dur="250" autoRev="1" fill="hold">
                                          <p:stCondLst>
                                            <p:cond delay="0"/>
                                          </p:stCondLst>
                                        </p:cTn>
                                        <p:tgtEl>
                                          <p:spTgt spid="26"/>
                                        </p:tgtEl>
                                        <p:attrNameLst>
                                          <p:attrName>ppt_w</p:attrName>
                                        </p:attrNameLst>
                                      </p:cBhvr>
                                    </p:anim>
                                    <p:anim by="(#ppt_w*0.50)" calcmode="lin" valueType="num">
                                      <p:cBhvr>
                                        <p:cTn id="109" dur="250" decel="50000" autoRev="1" fill="hold">
                                          <p:stCondLst>
                                            <p:cond delay="0"/>
                                          </p:stCondLst>
                                        </p:cTn>
                                        <p:tgtEl>
                                          <p:spTgt spid="26"/>
                                        </p:tgtEl>
                                        <p:attrNameLst>
                                          <p:attrName>ppt_x</p:attrName>
                                        </p:attrNameLst>
                                      </p:cBhvr>
                                    </p:anim>
                                    <p:anim from="(-#ppt_h/2)" to="(#ppt_y)" calcmode="lin" valueType="num">
                                      <p:cBhvr>
                                        <p:cTn id="110" dur="500" fill="hold">
                                          <p:stCondLst>
                                            <p:cond delay="0"/>
                                          </p:stCondLst>
                                        </p:cTn>
                                        <p:tgtEl>
                                          <p:spTgt spid="26"/>
                                        </p:tgtEl>
                                        <p:attrNameLst>
                                          <p:attrName>ppt_y</p:attrName>
                                        </p:attrNameLst>
                                      </p:cBhvr>
                                    </p:anim>
                                    <p:animRot by="21600000">
                                      <p:cBhvr>
                                        <p:cTn id="111" dur="500" fill="hold">
                                          <p:stCondLst>
                                            <p:cond delay="0"/>
                                          </p:stCondLst>
                                        </p:cTn>
                                        <p:tgtEl>
                                          <p:spTgt spid="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P spid="25"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a:extLst>
              <a:ext uri="{FF2B5EF4-FFF2-40B4-BE49-F238E27FC236}">
                <a16:creationId xmlns:a16="http://schemas.microsoft.com/office/drawing/2014/main" id="{533B22EE-268C-A2AC-9F34-284183846CDA}"/>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5" name="Dikdörtgen 4">
            <a:extLst>
              <a:ext uri="{FF2B5EF4-FFF2-40B4-BE49-F238E27FC236}">
                <a16:creationId xmlns:a16="http://schemas.microsoft.com/office/drawing/2014/main" id="{02A1E2F8-4390-4429-187E-D9EDADC473CB}"/>
              </a:ext>
            </a:extLst>
          </p:cNvPr>
          <p:cNvSpPr/>
          <p:nvPr/>
        </p:nvSpPr>
        <p:spPr>
          <a:xfrm>
            <a:off x="0" y="0"/>
            <a:ext cx="12192000" cy="69269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Dikdörtgen 5">
            <a:extLst>
              <a:ext uri="{FF2B5EF4-FFF2-40B4-BE49-F238E27FC236}">
                <a16:creationId xmlns:a16="http://schemas.microsoft.com/office/drawing/2014/main" id="{71E9E933-304C-665F-CE16-312269BA0FED}"/>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7" name="Dikdörtgen 6">
            <a:extLst>
              <a:ext uri="{FF2B5EF4-FFF2-40B4-BE49-F238E27FC236}">
                <a16:creationId xmlns:a16="http://schemas.microsoft.com/office/drawing/2014/main" id="{8C3CA46E-C2A5-2456-AE62-8A0D79F789E6}"/>
              </a:ext>
            </a:extLst>
          </p:cNvPr>
          <p:cNvSpPr/>
          <p:nvPr/>
        </p:nvSpPr>
        <p:spPr>
          <a:xfrm>
            <a:off x="10704512" y="-23765"/>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8" name="Eylem Düğmesi: Girişe Git 7">
            <a:hlinkClick r:id="rId4" action="ppaction://hlinksldjump" highlightClick="1"/>
            <a:extLst>
              <a:ext uri="{FF2B5EF4-FFF2-40B4-BE49-F238E27FC236}">
                <a16:creationId xmlns:a16="http://schemas.microsoft.com/office/drawing/2014/main" id="{37D7FF60-80FC-821C-5BE5-0444CF7538FB}"/>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3" name="Grup 2">
            <a:extLst>
              <a:ext uri="{FF2B5EF4-FFF2-40B4-BE49-F238E27FC236}">
                <a16:creationId xmlns:a16="http://schemas.microsoft.com/office/drawing/2014/main" id="{70D59D5D-6ACB-540D-D13E-4C0CD9CE4920}"/>
              </a:ext>
            </a:extLst>
          </p:cNvPr>
          <p:cNvGrpSpPr/>
          <p:nvPr/>
        </p:nvGrpSpPr>
        <p:grpSpPr>
          <a:xfrm>
            <a:off x="0" y="-23765"/>
            <a:ext cx="12192000" cy="716461"/>
            <a:chOff x="0" y="-23765"/>
            <a:chExt cx="12192000" cy="716461"/>
          </a:xfrm>
        </p:grpSpPr>
        <p:sp>
          <p:nvSpPr>
            <p:cNvPr id="10" name="Dikdörtgen 9">
              <a:extLst>
                <a:ext uri="{FF2B5EF4-FFF2-40B4-BE49-F238E27FC236}">
                  <a16:creationId xmlns:a16="http://schemas.microsoft.com/office/drawing/2014/main" id="{0F40C50A-506D-2C95-F6D5-7A2B2582E290}"/>
                </a:ext>
              </a:extLst>
            </p:cNvPr>
            <p:cNvSpPr/>
            <p:nvPr/>
          </p:nvSpPr>
          <p:spPr>
            <a:xfrm>
              <a:off x="0" y="0"/>
              <a:ext cx="12192000" cy="69269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3200" b="1" dirty="0"/>
                <a:t>GELECEK DERSE HAZIRLIK</a:t>
              </a:r>
            </a:p>
          </p:txBody>
        </p:sp>
        <p:sp>
          <p:nvSpPr>
            <p:cNvPr id="11" name="Dikdörtgen 10">
              <a:extLst>
                <a:ext uri="{FF2B5EF4-FFF2-40B4-BE49-F238E27FC236}">
                  <a16:creationId xmlns:a16="http://schemas.microsoft.com/office/drawing/2014/main" id="{5122B1F6-BCBF-003B-0575-A393E29C388C}"/>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12" name="Dikdörtgen 11">
              <a:extLst>
                <a:ext uri="{FF2B5EF4-FFF2-40B4-BE49-F238E27FC236}">
                  <a16:creationId xmlns:a16="http://schemas.microsoft.com/office/drawing/2014/main" id="{74E0CE68-E9D8-3AF5-AE12-F37865813927}"/>
                </a:ext>
              </a:extLst>
            </p:cNvPr>
            <p:cNvSpPr/>
            <p:nvPr/>
          </p:nvSpPr>
          <p:spPr>
            <a:xfrm>
              <a:off x="10704512" y="-23765"/>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grpSp>
      <p:pic>
        <p:nvPicPr>
          <p:cNvPr id="13" name="Resim 12">
            <a:extLst>
              <a:ext uri="{FF2B5EF4-FFF2-40B4-BE49-F238E27FC236}">
                <a16:creationId xmlns:a16="http://schemas.microsoft.com/office/drawing/2014/main" id="{F7334617-A553-19A9-C2F5-78C862F40439}"/>
              </a:ext>
            </a:extLst>
          </p:cNvPr>
          <p:cNvPicPr>
            <a:picLocks noChangeAspect="1"/>
          </p:cNvPicPr>
          <p:nvPr/>
        </p:nvPicPr>
        <p:blipFill>
          <a:blip r:embed="rId5"/>
          <a:stretch>
            <a:fillRect/>
          </a:stretch>
        </p:blipFill>
        <p:spPr>
          <a:xfrm>
            <a:off x="-79050" y="725595"/>
            <a:ext cx="5105633" cy="5237922"/>
          </a:xfrm>
          <a:prstGeom prst="rect">
            <a:avLst/>
          </a:prstGeom>
        </p:spPr>
      </p:pic>
      <p:grpSp>
        <p:nvGrpSpPr>
          <p:cNvPr id="23" name="Grup 22">
            <a:extLst>
              <a:ext uri="{FF2B5EF4-FFF2-40B4-BE49-F238E27FC236}">
                <a16:creationId xmlns:a16="http://schemas.microsoft.com/office/drawing/2014/main" id="{AA4D488E-0ADA-4A50-AF80-F3918D933D66}"/>
              </a:ext>
            </a:extLst>
          </p:cNvPr>
          <p:cNvGrpSpPr/>
          <p:nvPr/>
        </p:nvGrpSpPr>
        <p:grpSpPr>
          <a:xfrm>
            <a:off x="4402921" y="741619"/>
            <a:ext cx="7441945" cy="1515130"/>
            <a:chOff x="4402921" y="741619"/>
            <a:chExt cx="7441945" cy="1515130"/>
          </a:xfrm>
        </p:grpSpPr>
        <p:sp>
          <p:nvSpPr>
            <p:cNvPr id="16" name="Serbest Form: Şekil 15">
              <a:extLst>
                <a:ext uri="{FF2B5EF4-FFF2-40B4-BE49-F238E27FC236}">
                  <a16:creationId xmlns:a16="http://schemas.microsoft.com/office/drawing/2014/main" id="{65897E6D-C0F9-AEBD-0A69-07D5B4C005D4}"/>
                </a:ext>
              </a:extLst>
            </p:cNvPr>
            <p:cNvSpPr/>
            <p:nvPr/>
          </p:nvSpPr>
          <p:spPr>
            <a:xfrm>
              <a:off x="5156133" y="741619"/>
              <a:ext cx="6688733"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2">
              <a:schemeClr val="lt1">
                <a:hueOff val="0"/>
                <a:satOff val="0"/>
                <a:lumOff val="0"/>
                <a:alphaOff val="0"/>
              </a:schemeClr>
            </a:lnRef>
            <a:fillRef idx="1">
              <a:schemeClr val="accent5">
                <a:hueOff val="5880013"/>
                <a:satOff val="13557"/>
                <a:lumOff val="26275"/>
                <a:alphaOff val="0"/>
              </a:schemeClr>
            </a:fillRef>
            <a:effectRef idx="0">
              <a:schemeClr val="accent5">
                <a:hueOff val="5880013"/>
                <a:satOff val="13557"/>
                <a:lumOff val="26275"/>
                <a:alphaOff val="0"/>
              </a:schemeClr>
            </a:effectRef>
            <a:fontRef idx="minor">
              <a:schemeClr val="lt1"/>
            </a:fontRef>
          </p:style>
          <p:txBody>
            <a:bodyPr spcFirstLastPara="0" vert="horz" wrap="square" lIns="1040900" tIns="91441" rIns="170688" bIns="91440" numCol="1" spcCol="1270" anchor="ctr" anchorCtr="0">
              <a:noAutofit/>
            </a:bodyPr>
            <a:lstStyle/>
            <a:p>
              <a:pPr marL="0" lvl="0" indent="0" algn="ctr" defTabSz="1066800">
                <a:lnSpc>
                  <a:spcPct val="90000"/>
                </a:lnSpc>
                <a:spcBef>
                  <a:spcPct val="0"/>
                </a:spcBef>
                <a:spcAft>
                  <a:spcPct val="35000"/>
                </a:spcAft>
                <a:buNone/>
              </a:pPr>
              <a:r>
                <a:rPr lang="tr-TR" sz="2400" b="1" kern="1200" dirty="0">
                  <a:solidFill>
                    <a:schemeClr val="tx2"/>
                  </a:solidFill>
                  <a:effectLst>
                    <a:outerShdw blurRad="38100" dist="38100" dir="2700000" algn="tl">
                      <a:srgbClr val="000000">
                        <a:alpha val="43137"/>
                      </a:srgbClr>
                    </a:outerShdw>
                  </a:effectLst>
                </a:rPr>
                <a:t>Konu ile ilgi ders kitabındaki eksik kalan etkinliklerimizi </a:t>
              </a:r>
              <a:r>
                <a:rPr lang="tr-TR" sz="2400" b="1" dirty="0">
                  <a:solidFill>
                    <a:schemeClr val="tx2"/>
                  </a:solidFill>
                  <a:effectLst>
                    <a:outerShdw blurRad="38100" dist="38100" dir="2700000" algn="tl">
                      <a:srgbClr val="000000">
                        <a:alpha val="43137"/>
                      </a:srgbClr>
                    </a:outerShdw>
                  </a:effectLst>
                </a:rPr>
                <a:t>(Sayfa 30 -39 arası) </a:t>
              </a:r>
              <a:r>
                <a:rPr lang="tr-TR" sz="2400" b="1" kern="1200" dirty="0">
                  <a:solidFill>
                    <a:schemeClr val="tx2"/>
                  </a:solidFill>
                  <a:effectLst>
                    <a:outerShdw blurRad="38100" dist="38100" dir="2700000" algn="tl">
                      <a:srgbClr val="000000">
                        <a:alpha val="43137"/>
                      </a:srgbClr>
                    </a:outerShdw>
                  </a:effectLst>
                </a:rPr>
                <a:t>tamamlayalım.</a:t>
              </a:r>
            </a:p>
          </p:txBody>
        </p:sp>
        <p:sp>
          <p:nvSpPr>
            <p:cNvPr id="15" name="Oval 14">
              <a:extLst>
                <a:ext uri="{FF2B5EF4-FFF2-40B4-BE49-F238E27FC236}">
                  <a16:creationId xmlns:a16="http://schemas.microsoft.com/office/drawing/2014/main" id="{6CCECCAA-ADFD-8D5F-9735-213B701E635C}"/>
                </a:ext>
              </a:extLst>
            </p:cNvPr>
            <p:cNvSpPr/>
            <p:nvPr/>
          </p:nvSpPr>
          <p:spPr>
            <a:xfrm>
              <a:off x="4402921" y="781849"/>
              <a:ext cx="1507066" cy="1474900"/>
            </a:xfrm>
            <a:prstGeom prst="ellipse">
              <a:avLst/>
            </a:prstGeom>
            <a:blipFill>
              <a:blip r:embed="rId6"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grpSp>
      <p:grpSp>
        <p:nvGrpSpPr>
          <p:cNvPr id="24" name="Grup 23">
            <a:extLst>
              <a:ext uri="{FF2B5EF4-FFF2-40B4-BE49-F238E27FC236}">
                <a16:creationId xmlns:a16="http://schemas.microsoft.com/office/drawing/2014/main" id="{0474CD12-B1E0-4E35-A12F-425E8CA7B8F6}"/>
              </a:ext>
            </a:extLst>
          </p:cNvPr>
          <p:cNvGrpSpPr/>
          <p:nvPr/>
        </p:nvGrpSpPr>
        <p:grpSpPr>
          <a:xfrm>
            <a:off x="4402921" y="2242131"/>
            <a:ext cx="7439633" cy="1546909"/>
            <a:chOff x="4402921" y="2242131"/>
            <a:chExt cx="7439633" cy="1546909"/>
          </a:xfrm>
        </p:grpSpPr>
        <p:sp>
          <p:nvSpPr>
            <p:cNvPr id="18" name="Serbest Form: Şekil 17">
              <a:extLst>
                <a:ext uri="{FF2B5EF4-FFF2-40B4-BE49-F238E27FC236}">
                  <a16:creationId xmlns:a16="http://schemas.microsoft.com/office/drawing/2014/main" id="{D1B21157-92FF-974A-F139-FDF79509918E}"/>
                </a:ext>
              </a:extLst>
            </p:cNvPr>
            <p:cNvSpPr/>
            <p:nvPr/>
          </p:nvSpPr>
          <p:spPr>
            <a:xfrm>
              <a:off x="5153821" y="2242131"/>
              <a:ext cx="6688733"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a:solidFill>
              <a:schemeClr val="accent6">
                <a:lumMod val="75000"/>
              </a:schemeClr>
            </a:solidFill>
          </p:spPr>
          <p:style>
            <a:lnRef idx="2">
              <a:schemeClr val="lt1">
                <a:hueOff val="0"/>
                <a:satOff val="0"/>
                <a:lumOff val="0"/>
                <a:alphaOff val="0"/>
              </a:schemeClr>
            </a:lnRef>
            <a:fillRef idx="1">
              <a:schemeClr val="accent5">
                <a:hueOff val="11760027"/>
                <a:satOff val="27114"/>
                <a:lumOff val="52550"/>
                <a:alphaOff val="0"/>
              </a:schemeClr>
            </a:fillRef>
            <a:effectRef idx="0">
              <a:schemeClr val="accent5">
                <a:hueOff val="11760027"/>
                <a:satOff val="27114"/>
                <a:lumOff val="52550"/>
                <a:alphaOff val="0"/>
              </a:schemeClr>
            </a:effectRef>
            <a:fontRef idx="minor">
              <a:schemeClr val="lt1"/>
            </a:fontRef>
          </p:style>
          <p:txBody>
            <a:bodyPr spcFirstLastPara="0" vert="horz" wrap="square" lIns="1040900" tIns="91441" rIns="170688" bIns="91440" numCol="1" spcCol="1270" anchor="ctr" anchorCtr="0">
              <a:noAutofit/>
            </a:bodyPr>
            <a:lstStyle/>
            <a:p>
              <a:pPr lvl="0" algn="ctr" defTabSz="1066800">
                <a:lnSpc>
                  <a:spcPct val="90000"/>
                </a:lnSpc>
                <a:spcBef>
                  <a:spcPct val="0"/>
                </a:spcBef>
                <a:spcAft>
                  <a:spcPct val="35000"/>
                </a:spcAft>
              </a:pPr>
              <a:r>
                <a:rPr lang="tr-TR" sz="2400" b="1" dirty="0">
                  <a:effectLst>
                    <a:outerShdw blurRad="38100" dist="38100" dir="2700000" algn="tl">
                      <a:srgbClr val="000000">
                        <a:alpha val="43137"/>
                      </a:srgbClr>
                    </a:outerShdw>
                  </a:effectLst>
                </a:rPr>
                <a:t>EBA üzerinden konu tekrarlarımızı MEBİ üzerinden de konu test ve etkinlik çözümlerini ve özet yazımlarımızı unutmayalım.</a:t>
              </a:r>
            </a:p>
          </p:txBody>
        </p:sp>
        <p:sp>
          <p:nvSpPr>
            <p:cNvPr id="17" name="Oval 16">
              <a:extLst>
                <a:ext uri="{FF2B5EF4-FFF2-40B4-BE49-F238E27FC236}">
                  <a16:creationId xmlns:a16="http://schemas.microsoft.com/office/drawing/2014/main" id="{C47510F5-EDE9-390A-5680-F02DA60F8E3A}"/>
                </a:ext>
              </a:extLst>
            </p:cNvPr>
            <p:cNvSpPr/>
            <p:nvPr/>
          </p:nvSpPr>
          <p:spPr>
            <a:xfrm>
              <a:off x="4402921" y="2314140"/>
              <a:ext cx="1507066" cy="1474900"/>
            </a:xfrm>
            <a:prstGeom prst="ellipse">
              <a:avLst/>
            </a:prstGeom>
            <a:blipFill>
              <a:blip r:embed="rId7" cstate="print">
                <a:duotone>
                  <a:schemeClr val="accent5">
                    <a:hueOff val="5942272"/>
                    <a:satOff val="37473"/>
                    <a:lumOff val="7527"/>
                    <a:alphaOff val="0"/>
                    <a:shade val="20000"/>
                    <a:satMod val="200000"/>
                  </a:schemeClr>
                  <a:schemeClr val="accent5">
                    <a:hueOff val="5942272"/>
                    <a:satOff val="37473"/>
                    <a:lumOff val="7527"/>
                    <a:alphaOff val="0"/>
                    <a:tint val="12000"/>
                    <a:satMod val="190000"/>
                  </a:schemeClr>
                </a:duotone>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5942272"/>
                <a:satOff val="37473"/>
                <a:lumOff val="7527"/>
                <a:alphaOff val="0"/>
              </a:schemeClr>
            </a:effectRef>
            <a:fontRef idx="minor">
              <a:schemeClr val="lt1">
                <a:hueOff val="0"/>
                <a:satOff val="0"/>
                <a:lumOff val="0"/>
                <a:alphaOff val="0"/>
              </a:schemeClr>
            </a:fontRef>
          </p:style>
        </p:sp>
      </p:grpSp>
      <p:grpSp>
        <p:nvGrpSpPr>
          <p:cNvPr id="25" name="Grup 24">
            <a:extLst>
              <a:ext uri="{FF2B5EF4-FFF2-40B4-BE49-F238E27FC236}">
                <a16:creationId xmlns:a16="http://schemas.microsoft.com/office/drawing/2014/main" id="{726C206B-CCA7-4D30-A5E7-0D59888223F1}"/>
              </a:ext>
            </a:extLst>
          </p:cNvPr>
          <p:cNvGrpSpPr/>
          <p:nvPr/>
        </p:nvGrpSpPr>
        <p:grpSpPr>
          <a:xfrm>
            <a:off x="4402921" y="3789040"/>
            <a:ext cx="7439633" cy="1554302"/>
            <a:chOff x="4402921" y="3789040"/>
            <a:chExt cx="7439633" cy="1554302"/>
          </a:xfrm>
        </p:grpSpPr>
        <p:sp>
          <p:nvSpPr>
            <p:cNvPr id="20" name="Serbest Form: Şekil 19">
              <a:extLst>
                <a:ext uri="{FF2B5EF4-FFF2-40B4-BE49-F238E27FC236}">
                  <a16:creationId xmlns:a16="http://schemas.microsoft.com/office/drawing/2014/main" id="{26D3176E-7743-F161-5543-1876CCD48A89}"/>
                </a:ext>
              </a:extLst>
            </p:cNvPr>
            <p:cNvSpPr/>
            <p:nvPr/>
          </p:nvSpPr>
          <p:spPr>
            <a:xfrm>
              <a:off x="5159896" y="3789040"/>
              <a:ext cx="6682658"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0">
              <a:schemeClr val="accent6"/>
            </a:lnRef>
            <a:fillRef idx="3">
              <a:schemeClr val="accent6"/>
            </a:fillRef>
            <a:effectRef idx="3">
              <a:schemeClr val="accent6"/>
            </a:effectRef>
            <a:fontRef idx="minor">
              <a:schemeClr val="lt1"/>
            </a:fontRef>
          </p:style>
          <p:txBody>
            <a:bodyPr spcFirstLastPara="0" vert="horz" wrap="square" lIns="1040900" tIns="91441" rIns="170688" bIns="91440" numCol="1" spcCol="1270" anchor="ctr" anchorCtr="0">
              <a:noAutofit/>
            </a:bodyPr>
            <a:lstStyle/>
            <a:p>
              <a:pPr lvl="0" algn="ctr" defTabSz="1066800">
                <a:lnSpc>
                  <a:spcPct val="90000"/>
                </a:lnSpc>
                <a:spcBef>
                  <a:spcPct val="0"/>
                </a:spcBef>
                <a:spcAft>
                  <a:spcPct val="35000"/>
                </a:spcAft>
              </a:pPr>
              <a:r>
                <a:rPr lang="tr-TR" sz="2000" b="1">
                  <a:effectLst>
                    <a:outerShdw blurRad="38100" dist="38100" dir="2700000" algn="tl">
                      <a:srgbClr val="000000">
                        <a:alpha val="43137"/>
                      </a:srgbClr>
                    </a:outerShdw>
                  </a:effectLst>
                </a:rPr>
                <a:t>40 - </a:t>
              </a:r>
              <a:r>
                <a:rPr lang="tr-TR" sz="2000" b="1" dirty="0">
                  <a:effectLst>
                    <a:outerShdw blurRad="38100" dist="38100" dir="2700000" algn="tl">
                      <a:srgbClr val="000000">
                        <a:alpha val="43137"/>
                      </a:srgbClr>
                    </a:outerShdw>
                  </a:effectLst>
                </a:rPr>
                <a:t>50. sayfadaki &lt;&lt;MILLÎ MESELELER KARŞISINDA TÜRK TOPLUMUNUN TUTUM VEDAVRANIŞLARI&gt;&gt; konusuna hazırlanalım</a:t>
              </a:r>
            </a:p>
          </p:txBody>
        </p:sp>
        <p:sp>
          <p:nvSpPr>
            <p:cNvPr id="19" name="Oval 18">
              <a:extLst>
                <a:ext uri="{FF2B5EF4-FFF2-40B4-BE49-F238E27FC236}">
                  <a16:creationId xmlns:a16="http://schemas.microsoft.com/office/drawing/2014/main" id="{16009DEB-3A62-52ED-BA59-832536E858B3}"/>
                </a:ext>
              </a:extLst>
            </p:cNvPr>
            <p:cNvSpPr/>
            <p:nvPr/>
          </p:nvSpPr>
          <p:spPr>
            <a:xfrm>
              <a:off x="4402921" y="3868442"/>
              <a:ext cx="1507066" cy="1474900"/>
            </a:xfrm>
            <a:prstGeom prst="ellipse">
              <a:avLst/>
            </a:prstGeom>
            <a:blipFill>
              <a:blip r:embed="rId8" cstate="print">
                <a:duotone>
                  <a:schemeClr val="accent5">
                    <a:hueOff val="11884544"/>
                    <a:satOff val="74947"/>
                    <a:lumOff val="15054"/>
                    <a:alphaOff val="0"/>
                    <a:shade val="20000"/>
                    <a:satMod val="200000"/>
                  </a:schemeClr>
                  <a:schemeClr val="accent5">
                    <a:hueOff val="11884544"/>
                    <a:satOff val="74947"/>
                    <a:lumOff val="15054"/>
                    <a:alphaOff val="0"/>
                    <a:tint val="12000"/>
                    <a:satMod val="190000"/>
                  </a:schemeClr>
                </a:duotone>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11884544"/>
                <a:satOff val="74947"/>
                <a:lumOff val="15054"/>
                <a:alphaOff val="0"/>
              </a:schemeClr>
            </a:effectRef>
            <a:fontRef idx="minor">
              <a:schemeClr val="lt1">
                <a:hueOff val="0"/>
                <a:satOff val="0"/>
                <a:lumOff val="0"/>
                <a:alphaOff val="0"/>
              </a:schemeClr>
            </a:fontRef>
          </p:style>
        </p:sp>
      </p:grpSp>
      <p:grpSp>
        <p:nvGrpSpPr>
          <p:cNvPr id="31" name="Grup 30">
            <a:extLst>
              <a:ext uri="{FF2B5EF4-FFF2-40B4-BE49-F238E27FC236}">
                <a16:creationId xmlns:a16="http://schemas.microsoft.com/office/drawing/2014/main" id="{6B0859FC-B39F-48B6-A956-576FECCE3737}"/>
              </a:ext>
            </a:extLst>
          </p:cNvPr>
          <p:cNvGrpSpPr/>
          <p:nvPr/>
        </p:nvGrpSpPr>
        <p:grpSpPr>
          <a:xfrm>
            <a:off x="2711624" y="5338474"/>
            <a:ext cx="9137005" cy="1519526"/>
            <a:chOff x="2711624" y="5338474"/>
            <a:chExt cx="9137005" cy="1519526"/>
          </a:xfrm>
        </p:grpSpPr>
        <p:sp>
          <p:nvSpPr>
            <p:cNvPr id="14" name="Serbest Form: Şekil 13">
              <a:extLst>
                <a:ext uri="{FF2B5EF4-FFF2-40B4-BE49-F238E27FC236}">
                  <a16:creationId xmlns:a16="http://schemas.microsoft.com/office/drawing/2014/main" id="{370CF860-6DC1-D3A0-E9B3-794EBFFA4055}"/>
                </a:ext>
              </a:extLst>
            </p:cNvPr>
            <p:cNvSpPr/>
            <p:nvPr/>
          </p:nvSpPr>
          <p:spPr>
            <a:xfrm>
              <a:off x="3226716" y="5338474"/>
              <a:ext cx="8621913" cy="1474902"/>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040900" tIns="91441" rIns="170688" bIns="91441" numCol="1" spcCol="1270" anchor="ctr" anchorCtr="0">
              <a:noAutofit/>
            </a:bodyPr>
            <a:lstStyle/>
            <a:p>
              <a:pPr algn="ctr"/>
              <a:r>
                <a:rPr lang="tr-TR" sz="1900" b="1" dirty="0">
                  <a:effectLst>
                    <a:outerShdw blurRad="38100" dist="38100" dir="2700000" algn="tl">
                      <a:srgbClr val="000000">
                        <a:alpha val="43137"/>
                      </a:srgbClr>
                    </a:outerShdw>
                  </a:effectLst>
                </a:rPr>
                <a:t>Bir sonraki derste yapılacak "Vefa Ağacı" etkinliğinde kullanmak üzere bir adet A3 kâğıdı (ağaç çizimi için), renkli kartonlar (yaprak yapmak için), makas, yapıştırıcı veya bant, keçeli kalemler, boya kalemleri, kurşun kalem ve silgi, toplu iğne veya raptiye getiriniz.</a:t>
              </a:r>
            </a:p>
          </p:txBody>
        </p:sp>
        <p:sp>
          <p:nvSpPr>
            <p:cNvPr id="21" name="Oval 20">
              <a:extLst>
                <a:ext uri="{FF2B5EF4-FFF2-40B4-BE49-F238E27FC236}">
                  <a16:creationId xmlns:a16="http://schemas.microsoft.com/office/drawing/2014/main" id="{502A05C6-A548-583A-1C5E-7817CFB0A0C0}"/>
                </a:ext>
              </a:extLst>
            </p:cNvPr>
            <p:cNvSpPr/>
            <p:nvPr/>
          </p:nvSpPr>
          <p:spPr>
            <a:xfrm>
              <a:off x="2711624" y="5383100"/>
              <a:ext cx="1522912" cy="1474900"/>
            </a:xfrm>
            <a:prstGeom prst="ellipse">
              <a:avLst/>
            </a:prstGeom>
          </p:spPr>
          <p:style>
            <a:lnRef idx="0">
              <a:schemeClr val="accent6"/>
            </a:lnRef>
            <a:fillRef idx="3">
              <a:schemeClr val="accent6"/>
            </a:fillRef>
            <a:effectRef idx="3">
              <a:schemeClr val="accent6"/>
            </a:effectRef>
            <a:fontRef idx="minor">
              <a:schemeClr val="lt1"/>
            </a:fontRef>
          </p:style>
          <p:txBody>
            <a:bodyPr anchor="ctr"/>
            <a:lstStyle/>
            <a:p>
              <a:r>
                <a:rPr lang="tr-TR" sz="8000" b="1" dirty="0">
                  <a:ln w="22225">
                    <a:solidFill>
                      <a:schemeClr val="accent2"/>
                    </a:solidFill>
                    <a:prstDash val="solid"/>
                  </a:ln>
                  <a:solidFill>
                    <a:schemeClr val="accent2">
                      <a:lumMod val="40000"/>
                      <a:lumOff val="60000"/>
                    </a:schemeClr>
                  </a:solidFill>
                </a:rPr>
                <a:t>4</a:t>
              </a:r>
            </a:p>
          </p:txBody>
        </p:sp>
      </p:grpSp>
      <p:grpSp>
        <p:nvGrpSpPr>
          <p:cNvPr id="26" name="Grup 25">
            <a:extLst>
              <a:ext uri="{FF2B5EF4-FFF2-40B4-BE49-F238E27FC236}">
                <a16:creationId xmlns:a16="http://schemas.microsoft.com/office/drawing/2014/main" id="{5EFA2796-26B0-C9FA-409A-2C18A82B8391}"/>
              </a:ext>
            </a:extLst>
          </p:cNvPr>
          <p:cNvGrpSpPr/>
          <p:nvPr/>
        </p:nvGrpSpPr>
        <p:grpSpPr>
          <a:xfrm>
            <a:off x="551384" y="5963517"/>
            <a:ext cx="1984996" cy="818356"/>
            <a:chOff x="9726476" y="4126078"/>
            <a:chExt cx="1984996" cy="818356"/>
          </a:xfrm>
        </p:grpSpPr>
        <p:sp>
          <p:nvSpPr>
            <p:cNvPr id="27" name="Google Shape;827;p11">
              <a:hlinkClick r:id="" action="ppaction://hlinkshowjump?jump=nextslide"/>
              <a:extLst>
                <a:ext uri="{FF2B5EF4-FFF2-40B4-BE49-F238E27FC236}">
                  <a16:creationId xmlns:a16="http://schemas.microsoft.com/office/drawing/2014/main" id="{945B95CB-34EC-0622-D120-83242B41A92F}"/>
                </a:ext>
              </a:extLst>
            </p:cNvPr>
            <p:cNvSpPr/>
            <p:nvPr/>
          </p:nvSpPr>
          <p:spPr>
            <a:xfrm rot="10800000">
              <a:off x="9813244" y="4126078"/>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8" name="Dikdörtgen 27">
              <a:hlinkClick r:id="rId9" action="ppaction://hlinksldjump"/>
              <a:extLst>
                <a:ext uri="{FF2B5EF4-FFF2-40B4-BE49-F238E27FC236}">
                  <a16:creationId xmlns:a16="http://schemas.microsoft.com/office/drawing/2014/main" id="{149BEFF7-C738-9488-66CF-4B629F87F452}"/>
                </a:ext>
              </a:extLst>
            </p:cNvPr>
            <p:cNvSpPr/>
            <p:nvPr/>
          </p:nvSpPr>
          <p:spPr>
            <a:xfrm>
              <a:off x="9726476" y="4314016"/>
              <a:ext cx="1984996" cy="400110"/>
            </a:xfrm>
            <a:prstGeom prst="rect">
              <a:avLst/>
            </a:prstGeom>
            <a:noFill/>
          </p:spPr>
          <p:txBody>
            <a:bodyPr wrap="square" lIns="91440" tIns="45720" rIns="91440" bIns="45720">
              <a:spAutoFit/>
            </a:bodyPr>
            <a:lstStyle/>
            <a:p>
              <a:pPr algn="ctr"/>
              <a:r>
                <a:rPr lang="tr-TR" sz="2000" b="1" cap="none" spc="0" dirty="0">
                  <a:ln w="6600">
                    <a:solidFill>
                      <a:schemeClr val="accent2"/>
                    </a:solidFill>
                    <a:prstDash val="solid"/>
                  </a:ln>
                  <a:solidFill>
                    <a:srgbClr val="FFFFFF"/>
                  </a:solidFill>
                  <a:effectLst>
                    <a:outerShdw dist="38100" dir="2700000" algn="tl" rotWithShape="0">
                      <a:schemeClr val="accent2"/>
                    </a:outerShdw>
                  </a:effectLst>
                </a:rPr>
                <a:t>Ben Bilirim</a:t>
              </a:r>
            </a:p>
          </p:txBody>
        </p:sp>
      </p:grpSp>
      <p:sp>
        <p:nvSpPr>
          <p:cNvPr id="33" name="Eylem Düğmesi: Girişe Git 32">
            <a:hlinkClick r:id="rId4" action="ppaction://hlinksldjump" highlightClick="1"/>
            <a:extLst>
              <a:ext uri="{FF2B5EF4-FFF2-40B4-BE49-F238E27FC236}">
                <a16:creationId xmlns:a16="http://schemas.microsoft.com/office/drawing/2014/main" id="{A4E7AF5A-1C40-40A0-A3F8-C4019B7424A9}"/>
              </a:ext>
            </a:extLst>
          </p:cNvPr>
          <p:cNvSpPr/>
          <p:nvPr/>
        </p:nvSpPr>
        <p:spPr>
          <a:xfrm>
            <a:off x="477931" y="44624"/>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84531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1+#ppt_w/2"/>
                                          </p:val>
                                        </p:tav>
                                        <p:tav tm="100000">
                                          <p:val>
                                            <p:strVal val="#ppt_x"/>
                                          </p:val>
                                        </p:tav>
                                      </p:tavLst>
                                    </p:anim>
                                    <p:anim calcmode="lin" valueType="num">
                                      <p:cBhvr additive="base">
                                        <p:cTn id="8" dur="1000" fill="hold"/>
                                        <p:tgtEl>
                                          <p:spTgt spid="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1000" fill="hold"/>
                                        <p:tgtEl>
                                          <p:spTgt spid="24"/>
                                        </p:tgtEl>
                                        <p:attrNameLst>
                                          <p:attrName>ppt_x</p:attrName>
                                        </p:attrNameLst>
                                      </p:cBhvr>
                                      <p:tavLst>
                                        <p:tav tm="0">
                                          <p:val>
                                            <p:strVal val="1+#ppt_w/2"/>
                                          </p:val>
                                        </p:tav>
                                        <p:tav tm="100000">
                                          <p:val>
                                            <p:strVal val="#ppt_x"/>
                                          </p:val>
                                        </p:tav>
                                      </p:tavLst>
                                    </p:anim>
                                    <p:anim calcmode="lin" valueType="num">
                                      <p:cBhvr additive="base">
                                        <p:cTn id="13" dur="1000" fill="hold"/>
                                        <p:tgtEl>
                                          <p:spTgt spid="2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bomb.wav"/>
                                        </p:tgtEl>
                                      </p:cMediaNode>
                                    </p:audio>
                                  </p:sub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1+#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bomb.wav"/>
                                        </p:tgtEl>
                                      </p:cMediaNode>
                                    </p:audio>
                                  </p:sub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1000" fill="hold"/>
                                        <p:tgtEl>
                                          <p:spTgt spid="31"/>
                                        </p:tgtEl>
                                        <p:attrNameLst>
                                          <p:attrName>ppt_x</p:attrName>
                                        </p:attrNameLst>
                                      </p:cBhvr>
                                      <p:tavLst>
                                        <p:tav tm="0">
                                          <p:val>
                                            <p:strVal val="1+#ppt_w/2"/>
                                          </p:val>
                                        </p:tav>
                                        <p:tav tm="100000">
                                          <p:val>
                                            <p:strVal val="#ppt_x"/>
                                          </p:val>
                                        </p:tav>
                                      </p:tavLst>
                                    </p:anim>
                                    <p:anim calcmode="lin" valueType="num">
                                      <p:cBhvr additive="base">
                                        <p:cTn id="23" dur="1000" fill="hold"/>
                                        <p:tgtEl>
                                          <p:spTgt spid="3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3"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Türkiye Cumhuriyeti Anayasası’nın 10. maddesine göre herkes dil, ırk, renk, cinsiyet, siyasi düşünce, din ve mezhep gibi sebeplerle ayrım gözetilmeksizin kanun önünde eşittir.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2313401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Fırsat eşitliği; sadece fiziksel engeli olan bireylere ayrıcalık tanınması anlamına gelir, tüm bireylerin toplumsal imkânlara eşit erişimini kapsamaz.</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280909070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Görme engelli bireyler için kaldırımlara konulan hissedilebilir yüzeyler (sarı takip şeritleri) erişilebilirlik ve bağımsız hareket hakkını destekleyen uygulamalardandır.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1429671268"/>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Özel gereksinimli bireylerin eğitim hakkı, durumları sebebiyle genel eğitim sisteminden tamamen ayrı tutulmalı ve kısıtlanmalıdır.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419573572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İşaret dili, işitme engelli bireylerin iletişim kurmasını ve bilgiye erişimini sağlayan önemli bir araçtır.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81013859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Kamu binalarında, toplu taşıma araçlarında ve okul girişlerinde rampaların bulunması mekânsal erişilebilirliğe örnektir.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1520703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Braille (Kabartma) alfabesi yalnızca zihinsel yetersizliği olan bireylerin okuma yazma öğrenmesi için geliştirilmiştir.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100073647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Bireyselleştirilmiş Eğitim Programı (BEP), özel gereksinimli öğrencilerin öğrenme ihtiyaçlarına ve yeteneklerine uygun şekilde hazırlanan eğitim planlarıdır.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3625209829"/>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Özel gereksinimli bireylere sunulan destek ve hizmetler vicdani bir lütuf olup yasalarla veya uluslararası sözleşmelerle güvence altına alınamaz.</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287872774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Toplumda empati ve kapsayıcılık anlayışının gelişmesi, özel gereksinimli bireylerin önündeki sosyal engellerin kalkmasına yardımcı olur.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2"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grpSp>
        <p:nvGrpSpPr>
          <p:cNvPr id="56" name="Grup 55">
            <a:extLst>
              <a:ext uri="{FF2B5EF4-FFF2-40B4-BE49-F238E27FC236}">
                <a16:creationId xmlns:a16="http://schemas.microsoft.com/office/drawing/2014/main" id="{CC8713E5-D96C-4AFF-81B7-FCE0CFF2C298}"/>
              </a:ext>
            </a:extLst>
          </p:cNvPr>
          <p:cNvGrpSpPr/>
          <p:nvPr/>
        </p:nvGrpSpPr>
        <p:grpSpPr>
          <a:xfrm>
            <a:off x="5230900" y="5977820"/>
            <a:ext cx="1871362" cy="818356"/>
            <a:chOff x="5230900" y="5977820"/>
            <a:chExt cx="1871362" cy="818356"/>
          </a:xfrm>
        </p:grpSpPr>
        <p:sp>
          <p:nvSpPr>
            <p:cNvPr id="57" name="Google Shape;827;p11">
              <a:hlinkClick r:id="" action="ppaction://hlinkshowjump?jump=nextslide"/>
              <a:extLst>
                <a:ext uri="{FF2B5EF4-FFF2-40B4-BE49-F238E27FC236}">
                  <a16:creationId xmlns:a16="http://schemas.microsoft.com/office/drawing/2014/main" id="{E3D1B555-2923-410C-8664-DDE352193FCA}"/>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8" name="Dikdörtgen 57">
              <a:hlinkClick r:id="rId13" action="ppaction://hlinksldjump"/>
              <a:extLst>
                <a:ext uri="{FF2B5EF4-FFF2-40B4-BE49-F238E27FC236}">
                  <a16:creationId xmlns:a16="http://schemas.microsoft.com/office/drawing/2014/main" id="{BA6FB647-D1F5-4E6A-A025-A4D9960E2487}"/>
                </a:ext>
              </a:extLst>
            </p:cNvPr>
            <p:cNvSpPr/>
            <p:nvPr/>
          </p:nvSpPr>
          <p:spPr>
            <a:xfrm>
              <a:off x="5470339" y="6222196"/>
              <a:ext cx="1159293"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Hangisi?</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Tree>
    <p:extLst>
      <p:ext uri="{BB962C8B-B14F-4D97-AF65-F5344CB8AC3E}">
        <p14:creationId xmlns:p14="http://schemas.microsoft.com/office/powerpoint/2010/main" val="2887285701"/>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Temel İnsan Hakları</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Özel Ayrıcalıklar</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Tüm bireylerin doğdukları andan itibaren sahip oldukları, ayrım gözetilmeksizin korunan vazgeçilmez haklara ne ad verilir?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71203" y="6039644"/>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043521FB-BE32-4F09-9DF6-D5138309881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6D74268E-6D8F-45A7-AA96-F94177730A92}"/>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C2CA5D57-9421-4831-A312-F5B51063FD3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A7B8E810-10D0-46BB-ADF9-C18670F09ADB}"/>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3C550FF7-EBB7-462D-81BD-CF4C6F55A3C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2A51BA1C-7673-433B-943E-98159E34273F}"/>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55457A31-11F3-4B97-9C4F-008EF2FFA61B}"/>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8AD26C2A-2AD9-4361-979F-2652623266FE}"/>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551C8EC8-2E20-465A-91EA-D66457F8D017}"/>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F707DEAF-118D-4680-9982-B6B4CB57056A}"/>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A8869415-251B-413A-8C99-6C15ECC76C08}"/>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6DB29BDA-0B50-4894-A642-818D9BDB71A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3223684C-3494-4D59-842B-E6551DCCA4C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9F9BF9DD-142A-4869-9D8C-ED614289FBD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D5188A8A-3677-4154-82F8-2442C395E02A}"/>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329F32B4-FD2C-4602-9972-72B35CA4782E}"/>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038093F4-5BE8-472F-97E7-F97EF2652573}"/>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9C055315-B3F8-4F18-9C70-6C05E574756C}"/>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A6361A1D-4431-4478-8E21-C30166BAEA1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D4E1EAF0-6894-4ABD-80EA-27B5881B31FC}"/>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8AA1896D-9664-4C1C-86EF-87B890784B04}"/>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C37AFA71-15F6-4274-AE09-0A6724C183A7}"/>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D3D3805F-9F53-4CBF-BB2D-73F6BA07E39D}"/>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B5FEEE31-A834-4C64-B0E2-E1648C8BCD9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3E671404-AF64-4D1F-973F-FDBC409592AC}"/>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11162960-0CB1-443C-B878-DE00D935FD70}"/>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91750244-1FF9-46D1-8278-C86BDE75572D}"/>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49A38BE1-833E-408D-8E5C-589373B57513}"/>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3F060AC1-E814-4F67-B84B-60FEA83ECC93}"/>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E788FB24-BB97-45C5-B278-86F7DDD72428}"/>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D86087D3-94F1-4F82-BF6C-1773D6E7A6B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B80836EC-7310-48C4-914B-24045DF6492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748F8EB-BD1F-4B2B-87DA-3401E0B083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0486956D-4756-4E74-822E-4D4F44BD4F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D9495D29-4AB9-414C-96C0-4A452BD8323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6C0AB70-2F69-4F42-9B0B-FC3115A0D67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65212C47-FA9A-4F51-9F2F-D1A68D55594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9FE7BB6D-6766-4830-90AE-84EAB4162A7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F7554977-9488-43E1-892E-0C560B15AB1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1A6F719-B4C8-49AE-B548-9ED29138FFB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FF08F2CD-8D0E-4F40-AE8D-89743749A02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1713EE65-1BCE-46DA-ABA2-06D07A9203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7DCB89F1-F185-47C5-A646-4FDBECBECE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1D7217B3-86D9-4F2C-8F9D-5549EAFA25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A40325B9-91D9-4906-823D-0569EF548C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09F19F92-895D-4374-AFC0-CE1B667059F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98E6CDC9-1E82-4B08-859B-C2F2820400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BCE8176C-895C-42B2-BCA0-AD31EFC3C5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8A722C4-B680-4912-92F9-A137EE03A3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541FF84-2072-4E5E-B539-73AF72E6703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AE68291-5BC6-4BDB-A7E0-90B17F743A9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54836422-9C57-455D-AEC0-33925461F9D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0A63A533-096B-4435-A5BE-2C01598CB3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9B5391B1-F344-4A21-BE6B-C0F4CF7F7A0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B35EEB6E-AF22-4049-BE89-83878343AC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8F76975F-8D8A-402B-8B9E-B8FEF7309A4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2B8F6617-F2E8-4E68-A6E2-46AABF3DDC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1FA3C8BC-DA0D-4B6F-9DBB-9A9FA21B85A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721D321B-9902-4CFD-9568-993B805F66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7FEFA93B-1C7B-497E-B81C-80FE1143062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3578626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İşaret Dili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Braille (</a:t>
            </a:r>
            <a:r>
              <a:rPr lang="tr-TR" sz="3200" b="1" dirty="0" err="1">
                <a:solidFill>
                  <a:schemeClr val="tx2"/>
                </a:solidFill>
                <a:effectLst>
                  <a:outerShdw blurRad="38100" dist="38100" dir="2700000" algn="tl">
                    <a:srgbClr val="000000">
                      <a:alpha val="43137"/>
                    </a:srgbClr>
                  </a:outerShdw>
                </a:effectLst>
              </a:rPr>
              <a:t>Breyıl</a:t>
            </a:r>
            <a:r>
              <a:rPr lang="tr-TR" sz="3200" b="1" dirty="0">
                <a:solidFill>
                  <a:schemeClr val="tx2"/>
                </a:solidFill>
                <a:effectLst>
                  <a:outerShdw blurRad="38100" dist="38100" dir="2700000" algn="tl">
                    <a:srgbClr val="000000">
                      <a:alpha val="43137"/>
                    </a:srgbClr>
                  </a:outerShdw>
                </a:effectLst>
              </a:rPr>
              <a:t>) Alfabesi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Görme engelli bireylerin yazılı metinleri okuyup yazabilmelerini sağlayan kabartmalı yazı sisteminin adı nedir?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97715E71-6D1C-4305-A1F8-C7EB38A12C4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914332BC-D314-4F63-B6D4-30F24F9CAEB0}"/>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3080E3A8-D2EC-4D7D-8F6D-5DAB4F733A6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234E9020-B8DD-4C12-AAF1-BA3B28410FD4}"/>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9AFC464D-6C8F-4733-8E58-68045A9769E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B7F85729-5C7B-4046-B444-EACA35E7FF36}"/>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2B8B037E-8C72-4B52-80A4-D1AB8BB39D7F}"/>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9FE07DB0-B7D0-47A9-A05E-7F8BFF641DB9}"/>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969C27C7-BECA-417C-A065-CF51A001E28A}"/>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0BCBBBD9-8150-4115-B31C-871CC9A41834}"/>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855C8741-E9BC-481C-8CA6-FAF72E44157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6AFA80DB-6B76-4106-A8D1-7B35EB9A96F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4163BD9A-2772-4CB1-BB33-D423DA130045}"/>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6DEA4D01-9B8F-4792-99D1-59D9EDA50A98}"/>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08819CEE-EFFD-43B6-B7C2-995DFE4F4A3E}"/>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964364C0-6F09-480D-9DE8-1DEDD0641BCC}"/>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93D1C7A4-E810-4527-964B-E4F6F82675F4}"/>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D6A1B3A6-9529-41EC-8DE1-F5BC965C3924}"/>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3E3C9F2B-BBF6-40E6-8121-85254DB8DC13}"/>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311E99D6-C595-4478-999D-536CF0AFB018}"/>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EB955273-9340-41DB-BED6-468111A652C2}"/>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2B4E8040-5AA9-4E19-8451-B8F8EEAD7715}"/>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0C60055D-D1CA-44EA-B723-EA5219D22F13}"/>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9FDC503E-64C2-4469-814C-73C7D624BE21}"/>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48339F71-5C81-4A0E-BA1C-CE665033111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AA15F98C-6614-470B-841C-44C1FB0CDECF}"/>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5B88457E-E636-4A74-80D0-2AE21104D374}"/>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336DD96F-C7F3-4C35-89C9-96C9337BC119}"/>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C597C2A7-127D-484A-AEF6-42C347B0F7BB}"/>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C3948669-EE4F-4ED7-B3FC-ED29861BF09D}"/>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997344D3-C40E-42C9-9EE1-A3E689655B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DDA77934-2E61-433B-AA5A-9DF34C6D456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4A9417CE-EEB6-4D1C-911F-07B4D84165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8BE0BE9E-7966-4A7E-8E6C-31FB70893DE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CF8B7EAF-7D42-4312-A84C-3A55EAD5D85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35A63E13-BBA6-48B6-92D5-8D5C1C9F9E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7ECB1D08-F1DD-4424-9125-05DC9C12360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714AD32C-B4BE-46DE-ABAD-224DB6960B0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1A97D268-7F55-4871-AE02-A36F5D644BC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E72ADC46-F6E4-4859-A42D-F7824DA15F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3297866A-9C4B-43D4-9E44-8835A9E967F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8BC25AB4-489F-4473-8B80-3186B7E8F9C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E7F9CE88-C82F-46AD-A507-543FE59E6AA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1362939E-4CC6-479D-87DA-EA5771A0D7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66E0582C-8533-4652-B27F-DA2A7881858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8ABAB50C-8679-4A3E-A53C-B496A4B7344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8EEF3FC4-1EF5-4AA0-A7C7-5379D2BE92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8E920A47-1271-4335-B186-A35011E4FC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810E4428-7894-4404-95A2-BF2D132CDB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E88298AE-C8A3-4A3A-A074-2B64708E380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3FE45239-71E7-4A13-9DE8-10D65E2B52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4EBE69DF-819D-4079-98D9-516F2658D5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3ABE75E6-EAE1-4DB1-8A46-18CE24B62C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61856704-B641-458E-84BA-D3B8776F6EA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C4129832-8947-43CD-97B6-4A08C527BB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CB93EBEF-C5FE-436E-8837-5B0E9B577E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5AB4A857-3C8D-458E-821B-7C2F8E4CF7F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674FB69C-7191-40F7-88FC-559EFE939F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555EDFA0-7D9A-43BD-BF45-94EF6D98D99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81F780F2-EA1D-4720-8183-8E670B3A669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20338163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Engelsiz rampa</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Özel takip şeridi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Tekerlekli sandalye kullanan bir bireyin kamu binalarına ve toplu taşıma araçlarına rahatça girebilmesi için yapılan fiziki düzenleme hangisidir?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E8DD20CA-A898-41FA-B78D-60F4858B0CB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3EA529C8-9D79-4E0C-9825-9109C2E335EB}"/>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BCAFDA02-7A4F-4E96-AAFC-E42D779275A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264ABC18-FB2B-48F0-AED1-6F850189F4F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F6ECBB2A-E586-4D6A-A88C-F0665DA030F7}"/>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85F9D34F-C39E-4829-BB1E-A7CA10940031}"/>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2C4D813D-7DB2-4045-AD86-083DE7C9F903}"/>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3909C5D6-E72C-4920-BB90-747C35720495}"/>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66EF444C-1593-419C-9E19-DA483BA079EF}"/>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F088F045-99A5-4AC7-B5A3-26F1BCDE9BFD}"/>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FED8F718-CA6F-427E-93FE-0043B4AFB7E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1C7CB05D-A26F-4374-A15E-089BEAFA908B}"/>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06277833-76AF-4CE3-8690-9E1C02FD3886}"/>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4EFF57B9-D7DF-4C28-BFA1-C7E22EFBAAC3}"/>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4492987C-D101-44AB-918E-3D42F4F8ECD0}"/>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7AED0A13-61AE-43ED-88B8-5A8E3DBF6990}"/>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1AEEC477-A457-478D-8EB0-7A6D57F1E61A}"/>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4DA3CC7A-5558-4DC9-8CED-84B2214158B4}"/>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97C223A8-F612-4A01-B6A1-AE400AA1C26B}"/>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761F0807-D327-4553-9E9D-A16E552D7E04}"/>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14FEDF51-2FB3-4476-8F99-CEFA85874EC1}"/>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4CC1A470-7AAD-4E5F-AD4C-5B974C105EC8}"/>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F2AE060A-A65A-4741-854A-DE82E22530DF}"/>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8BF111F5-B46D-4D71-A508-C9E2A4A8C2B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6E5ABC4C-5420-4B1A-A6F8-54244776079E}"/>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21A8AC5E-FBE8-4CEB-A887-AB2BBB5F3A29}"/>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EADC7C09-D904-4841-A92C-FF1AA630091F}"/>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1D59E0D4-F990-4155-BCFD-BF2216E0C085}"/>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964A2E2B-614D-46B1-A5A8-6479B11D8A51}"/>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02B72D72-41D0-4853-A34B-D81D693E661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44783DA0-DA84-4A4C-BD37-DA5A93D9481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CA3D0ABB-0FC1-4232-8C35-5DED9E05DAF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35C3B9E0-AFFF-4DA0-80BD-4F9A3FE2ED3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00C6EB2B-65F1-4170-8732-93A4157B931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61004B91-9BFB-40FD-97A5-5D4CA7C3425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15B99525-F587-49A4-A74F-EECA9630DC5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15400BFB-60DB-4671-A08E-A3918C16EC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26AB9553-E5B4-4110-8942-235E980DFD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89FDBCEB-82BE-4BB7-ADE8-4719E25DD9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4354ECB7-35C6-4E2C-8449-673CD5699E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DD867A86-E4FE-43F8-9F2F-4234045F64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FFC7A565-8C97-4A39-A5D1-E3B9F05379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263A3A5E-D9E6-4C34-87B5-55360455F29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B3256883-7A87-4730-9377-25038C2602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6F02F874-5035-44EF-A55F-75DFC910259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6319BC60-6AFB-4996-8987-F0EAF4426E1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818C390B-4A56-4E91-AD10-FBA6481B24B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07AADA42-2A70-4421-AAEC-EC1900743A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42065FD1-F86F-40AC-9213-7182A428FB6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98CB4599-7F80-4904-9431-7FAAA138DC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001F44F4-8EFE-42C4-8AB2-E647B38FF5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E360DFA2-A1F8-43C5-8CCE-04951A1AF83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3E019703-0D05-46D8-BF86-81C3768043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B88B0356-88D8-4341-AF0D-8EFA3148843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21D18FF8-B884-4788-94A1-E654CDACB7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2FBFA6FB-7EAF-4963-905E-33BBFA84928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551BFA98-7857-4ED8-824C-67FF4AA8BA0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44B0AB57-413D-4999-A80E-14484BDD3B9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B80B1186-93AE-498A-856A-922E4954839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DF921D45-700D-4B4C-B332-C7914B0AEE9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3438581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315360" y="3895316"/>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Zorunlu izole eğitim</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Kaynaştırma / Bütünleştirme eğitimi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Özel gereksinimli bireylerin kendi yeteneklerine ve ihtiyaçlarına uygun olarak genel eğitim ortamlarında akranlarıyla birlikte eğitim alması uygulamasına ne denir?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25F4765C-6C8B-484A-A6A7-2D23990ED13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A6D2B8ED-4578-42A1-8152-10CC487A07A2}"/>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983DB037-A8D1-4756-AF79-47B33D139CB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0995E4E7-B250-40D3-A7AD-C8446CA907F9}"/>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E33ABEFB-90EF-4F46-B462-607268DC099F}"/>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6146BE04-D1B9-491D-87A8-1708816678E6}"/>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D6B7C5AC-1234-4843-9185-8D3C6B309C12}"/>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9E4B7274-0FBB-4893-A8E5-ED4E1B2BD1B2}"/>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673D814F-8A2C-40EA-8DD1-F1DBBB5EB878}"/>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1F4F40E1-2A88-4463-BDE7-5AF127249CAF}"/>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9DF11FA0-A78A-4361-B56F-AAD57B6C1687}"/>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88E13D1E-3298-48E8-B11F-332B870A715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02D7B2EC-92D4-494E-8D34-45662ED2FD87}"/>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460AED02-305C-4A9A-A39A-0A1C29F7A85B}"/>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5231FA6A-1BA7-49E1-A9BE-8AB4A7273444}"/>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FDC0EA6F-D10E-4262-BA2E-043A5F8FCFF0}"/>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2C251995-4E43-4DBD-99ED-4FF51CA88B42}"/>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44C3F489-4ECA-494F-9CA1-F3C9B329471E}"/>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1A3A7B39-B25F-4993-975D-02C9F9D14EF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74FD5849-D30D-4679-90FC-62A283E4FE25}"/>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7326B6BB-DB9F-40E4-B3BE-49E8F85F6D49}"/>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577A7A5E-6AC9-44CF-AE32-6D332D41D8F5}"/>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43809922-D925-4162-B1E8-996AB807C692}"/>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51004AFF-43BE-462D-81BF-E84C84B67D1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D0225DFE-5BAB-4C31-B0D0-A12A72C2DD6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68AEF189-F9A1-4792-8522-DFABD0C02404}"/>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DCB41CB2-4FC9-4BA7-B01C-57216C9A3AAD}"/>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BE23F710-D488-49DF-B93D-81D575E83599}"/>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3272EC1A-CC88-40B0-BF74-9071C6F545E4}"/>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74625AE0-670E-4F59-9C41-822D75D8FDD0}"/>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A5F19A01-F0BF-4C5A-A63E-B3623DFFFA9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5C301925-EA89-4835-BCD5-F7FF085611A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B36E3956-72A2-4688-9A75-954419443B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6545E1B5-5A3E-4926-A23B-B463D400873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8F809086-48D2-4F44-BB49-B9770A8BA5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7D3F6A2F-0D13-4A4B-A553-8D1310A9FC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C6320896-CE82-4CE6-AAC8-06EBD4A0DC9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F797B023-59F8-463C-A347-930F62336EB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3A02469B-5E29-465E-B2D5-045D634230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3B54F6E1-DF2C-430F-8762-C6F4D914F2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AEB58563-BAB0-40F8-A2BF-335DE9488EA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8CC12BC7-8493-40E3-A180-74139C890B4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DE67D9AD-6AAC-4802-81EB-D44C10EF995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21EF1C54-184F-4E6A-9E69-5D0B939926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0D30A7B4-52AD-414E-9D3B-B41CF712D5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F34B3010-A946-47F7-BD2F-BA6F9690651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749E9BD1-C179-4C98-92D9-3082C70A51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78055F50-368A-45F9-8815-E2BE2E099F9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791A608D-A720-4E74-857A-764C00565ED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FF737A03-75EE-411E-AE4B-0389FF9ABEF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23AF5DFA-107F-45F3-9610-6E270C7F6E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CD5930FA-49CD-4D4C-B990-02B0037FE1D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7D14792A-EE52-47EC-AA0A-1474DBEC19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DF166B89-9139-4F7C-AFFA-45C89F47646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33F9B4B3-7917-4D30-B1E6-6F8D9FBD7B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3EE97FA1-27A9-4F61-B73B-F9E3691319F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D487F962-207C-40AD-836C-982E86E9A3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F0D47E03-C776-4843-AFF5-F9E1766AE8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313085C1-CDBF-4D31-931B-1FB391E9A74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355F91E9-C3EE-41AE-B49D-77ACBB9E504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25234769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İşaret dili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Mors alfabesi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İşitme engelli bireylerin birbirleriyle ve toplumla iletişim kurmalarını kolaylaştıran jest ve el hareketlerine dayalı dil sistemi hangisidir?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9D3EB820-83C0-4528-9685-E08360BE6A35}"/>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25B48980-2EC0-4F14-8DFA-3BC0621838A0}"/>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5C94DC17-EA03-48A8-BB7C-10FE4C4B839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14F9A71B-A3C0-4E36-B542-FF0E0DB3D1C3}"/>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7B1C06D2-D9F3-4FB2-BF15-1F75DD301B84}"/>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84D684AE-FB3A-4C60-A957-629CCBFE9810}"/>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D675874A-B324-46E0-80CA-9E5871B00461}"/>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FEDC33C1-8625-4563-A7FB-4F04B1E907E8}"/>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44203522-972F-4150-9DEB-ACECA40CAC1C}"/>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9901FC3B-89F6-4F3C-8880-A9F602C88B87}"/>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7EC84F5F-D47E-412C-AC29-4CB3562F49EC}"/>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8B97549F-6EF6-4C9A-9B6C-924198BA7002}"/>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4CA7964B-C091-44F5-99BA-80B69A218357}"/>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A6F849A5-1356-43EC-B775-88CDC9B2B1A2}"/>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35E82C96-D191-4996-896F-C05AC1BE714D}"/>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455174D5-52F5-4481-B418-A9FF2A15CF1E}"/>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4434B1D8-F1C3-45A1-AAA4-AF77C690B8FB}"/>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4D692F57-D9AC-414D-B82F-805E3FEA6293}"/>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79FEF171-2445-4832-9987-4325521DB98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7BA5D330-1EB8-4311-8F04-691B06797143}"/>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6443A859-92C5-452B-86AC-F7460D5C0FD0}"/>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0AB27367-02B1-49F0-84F9-17FE40076301}"/>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87049605-678E-4055-BB25-B889EFA7E1EC}"/>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AD7B45E5-4C19-4CF6-9DCD-29AA2C114932}"/>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851A431C-7C17-4D1B-802C-A8BB1ED95CB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7F94EEF4-A3B5-4752-B7D9-3E2FA30DF56E}"/>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B0F36A0A-5CA8-4134-8F59-11FEAA7BE69B}"/>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0633E9F1-8CD1-47D7-B29E-F5621BC2A28F}"/>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CF018665-F900-47E5-945E-9DEABC0564AB}"/>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14B200C2-EA6A-45CB-AE39-123FB9C36DE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A6A86A50-452E-48E0-844D-07B159AE7FD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2E902D83-6B74-466E-B81A-D061A3CB25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AFB9244C-46D4-4538-BBF1-EF3BA240C57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03E8B018-05C6-4AE4-9E97-293B56AD6F0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A919449E-22FD-4925-BC36-DB0412B32ED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7946AD72-0097-4844-A5EF-0F5F092C515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A9297A96-7BDA-4910-A3F4-65A7210E52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C7815B75-AE6C-4F31-838F-364022E6363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3F9D276E-9BD3-4C9B-86CB-D21915538B6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2A645318-E212-4913-8946-8331A07549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D104993A-42B7-449D-8257-D1B179C128B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48F1CE12-4C19-4963-8AC8-2847EB7600B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2082369C-025D-445F-B1E6-93DAB423D3B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934AB69E-4085-4A4A-88F5-E9D7E91F912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C3FF444F-9273-497E-90F7-C5DCD7E9790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B1FC3589-7963-4D6C-8759-B3561181A1F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BA304D12-CC0F-4BE7-9A3E-8681E238B5B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0765200C-9C47-4F70-AD6E-9F3DCD9ACD0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B2B755F-3028-4D69-946C-A7B110D9804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3D81D77-D20C-40C6-8FF1-5757E08C25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CC686382-2FCD-4585-A80E-46763A538EE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40E8A004-A845-4948-A57C-EF7E7A7F3E8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9572B0C4-C8D8-4887-A65D-5E50F2C6F9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A49E3B4C-6A40-46C5-BA25-DA94C50B246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D82F20D8-E89F-411F-B3BD-1C2BA57743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FC3859D4-829E-48D8-9F43-79460A0665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FF4A7B0C-B4E8-48ED-9C59-FED2D8FE0C2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CCB9A9CE-2224-4E99-BD47-AA4A54EFAEC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3419FD02-6768-4400-95A5-179DF0671FB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FBC1826-157F-496A-8921-0450B1E5EE5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4988022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Emniyet şeridi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Hissedilebilir / Takip şeridi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Görme engelli bireylerin sokaklarda ve kaldırımlarda güvenle yürüyebilmeleri için yere döşenen kabartmalı sarı şeritlere ne ad verilir?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82B9916E-D483-4FC7-A4DD-6D318DBF761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F2F94A12-7A22-4CCF-A77B-26A01C586B21}"/>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263DCDD4-09CB-4A86-B777-54EDC31E16A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E9845857-EA99-482F-BFDA-3F5DFD98975B}"/>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E2C11CD9-4838-4C01-A811-FB9DF5D32E52}"/>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100C5AA5-B4B3-4B79-8800-BA3F4DDD7F42}"/>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8E42FE8E-FB89-4CEF-BA79-F5560828B74C}"/>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B905E85D-5E55-4331-800F-D801E5113280}"/>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1A9B115A-2EB0-4A65-AA29-F3CA87BB90BA}"/>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ED4B02AA-57DF-45DE-B413-416CA2D912E9}"/>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3ED6206D-DBBD-47AD-A951-56FA2CF29D26}"/>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F4C5B400-F5FC-4256-8416-7C6E4633EC09}"/>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52746500-370D-432F-BD1C-8967231D28FF}"/>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A99B5B7F-E8DD-4B7A-9613-FD9DB09199FA}"/>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DF8A003F-FF9C-46ED-B37F-D9253518984B}"/>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BB5D223A-4580-4694-86A8-E1CEAE0D8FD4}"/>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136EF19F-AE31-4616-A1C2-BAC4F87C0871}"/>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9475AD0C-7DA2-41DC-891C-0AFD6776DBF2}"/>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3CBB311E-791E-4985-85F0-A5C9F2DE5C62}"/>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4B48A94D-E8B8-4DEF-98AC-E542A4B8EF70}"/>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78B00E98-6DE8-49BE-91C7-292A2BF11567}"/>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E541DF10-A533-413B-A3C0-483E5B1A93CC}"/>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033E5D8E-F0DC-4755-8464-955A5694E239}"/>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E7C4B206-88B9-4F3A-AD60-11E1D9B50553}"/>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86563830-13CB-464B-A0C3-2A09DD9247C1}"/>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2E479B8E-9B89-4FB9-B6E0-300CCCF27666}"/>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8C0B1590-2212-43C5-805A-7EA7DA416441}"/>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95B0941B-898B-43D3-87BC-B19C908B870D}"/>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07B61B5E-FBC7-4740-91A4-21B4DFC84ECE}"/>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2F0E78C5-AD3A-4BD5-B9CF-F21619F5544E}"/>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A4D75ED6-7909-4BC3-8371-76A26E3E803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7CEDAD77-B1BC-49C2-9E10-C5D839617D9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364781B1-A29B-427B-9181-8E664D21C3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AFD0C981-79D2-43B6-A820-00B0293EABC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FA8B16F7-E3CF-48D3-BCDC-D8C36E452F6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347A4B1-9849-472A-B920-ED074218BB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E739312C-34BB-4450-BE30-E3002A056C3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2EF2E64B-38A7-4577-8350-AFB0AB9173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A919BE2D-C2D4-42FB-967F-9FDC6F7708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DB408A35-3723-4A7F-A99A-4E1C592022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80829299-B80C-4783-AE9B-A4559ED6B16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E3899029-953F-4835-A740-E8FBCD8BDD5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CC8758FC-FC60-44FF-8FE8-60331699CBF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0C83CCA0-2495-4ED7-9D9C-D1A5DC5F564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C1695382-795F-4743-B568-28AE38D0CA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8F122529-27F0-464C-A849-EC320182A6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F997F592-B2B9-49C2-95F5-03855AB53A6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DC87469-70F6-49CB-AB65-9EE68AD233C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74831783-DD05-4AF7-B9EA-27AF9BA5AD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27651560-7D9F-49FD-9CCA-F5F661C05C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20D8EC60-EA6E-4703-B774-508026BD0CA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2E7390A7-8600-49CB-841E-795B7243C31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45DB58DD-8463-4071-9A93-F41D4B123F9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EC69CC9F-57DA-4FC0-8B1E-2EA53F1127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3A81EB0C-ECE2-490D-9840-653EDD21CB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0AE36C47-6544-4609-9586-A0C29F45729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695EF247-430F-4312-830E-DD84E934E72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EC4A9A9F-3A84-46EA-A0E4-E3613C3AD87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EE7E80B4-3F0B-487B-BD4B-CAF40BCA0E0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21EDA5BF-0EE1-4B10-B621-0FA831A095E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014747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0" y="3923089"/>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Bireylerin toplumsal yaşama eşit ve bağımsız katılımını sağlamak</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Bireylerin toplumdan bağımsız ve ayrı yaşamasını sağlamak</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Özel gereksinimli bireylere sunulan erişilebilirlik ve imkânların temel amacı aşağıdakilerden hangisidir?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6778B600-CAE5-4533-B41E-8C0101EA09D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7D41FFFA-4E1E-43F1-A48B-7D061CC855B4}"/>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5AC5A796-D3F3-4926-A441-8A057ADA749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8D91742B-7245-4095-95BD-C5516C930F5E}"/>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D01B9F16-A04B-4598-9D29-37A6F17A317F}"/>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09F0E3F4-B362-440E-BCFD-4B92E6FC1EAD}"/>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535DEF61-024F-4872-99BD-DD4DA15D1C5D}"/>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3755B9E3-3F7F-436A-B585-368B48967AB7}"/>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1CC11976-E373-4029-8454-74C397FB418E}"/>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15878749-28FB-4CFA-8718-976517378314}"/>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73EA4BEA-E714-46D2-8E22-8B2000033DFA}"/>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D517781D-3C9C-4ACC-AC86-A762D2CB9B81}"/>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7EC8BD8B-3EE0-40AB-B48F-F391947CBAD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DFAD2C53-D8F9-4001-8F57-CD9A6CEC4B2C}"/>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B5AC8D6B-A581-4FE8-9CDA-2391D6CF49EC}"/>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CC84E9CF-0D28-4055-8F8B-FE91F0DFBB7A}"/>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14AB088C-E908-4FA5-9121-73DC4D3CAB54}"/>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3BFDEF72-A440-45C7-AF11-554CC4A43F90}"/>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E885D33D-8501-485D-81DA-8E7A9EF5969B}"/>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2D3A07F-617C-434E-8631-D816AFC0FA70}"/>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136EEB39-BEFD-48DE-97C3-4E7B7D8BB526}"/>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20ACC8CB-8BCC-4A3D-A292-97DD962FD4B1}"/>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B1A5C1A3-E75C-468A-8AAB-F34EDD744E0B}"/>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82BA7890-2531-493D-832F-8EC71FFB2ED9}"/>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29CC91B8-A3A5-4013-BFF9-15FD784DADA3}"/>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24CDB67E-F58E-4632-99B6-8BA69F8750B6}"/>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418CEE6C-CA4A-486E-96B9-B19288BF3CE3}"/>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49A6A06F-428F-4BB5-B87A-CC00DEE81B41}"/>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FD8E3B05-CD88-432C-8300-5A85F1A6A162}"/>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E8AAC209-37D4-4BF8-9C17-D24E00C2B5A1}"/>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6FC9C120-B403-45EC-BAE6-6C934DFDC3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7594999B-03C9-442A-A061-8E7320E27F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ABA7D9A-F2B8-4ABB-9608-65C389CECA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D6E199C4-167F-4A94-A9C4-8F0577076A5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1A975791-5B5E-447A-B88E-EB6EBBF6500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C2C157E7-166D-4394-AE2B-D4F64E8018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37B66578-23A5-45E0-8C1D-842751A6261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24AA4B0B-726F-459B-BB72-1895DCFEF2C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12D84D23-4EA3-41EB-B71C-BAEF21B05D4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CBAB4DF-0687-46F9-8FF6-E3D88E68235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662C3BD1-1819-4C0D-A320-377C5E9DB56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DF027A52-35B4-42B9-AB30-E31C8CFD5B4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BE27F01F-8389-408F-9CEF-2606E4CE34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839306FC-EE42-4D55-91F9-106678DB3B7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F494DF2E-7547-48D2-A409-6A4A1ED7684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22358C9B-6D47-41BD-BABC-7453EA4D1AA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AA9FDFED-DE4A-4780-8796-C407730A6A8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C4CBF878-818F-4C14-B311-42BD860B223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827554D7-937C-4381-8472-4987F344517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9D7B156A-3185-4ABB-BB2A-38F288DEF25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38E463C2-C9E0-4BE5-9378-88D3FA1345C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183E91D0-830D-41DD-B6BF-F667B1A56E0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822A1EE9-F079-4B7C-A1AA-687573A17D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72DBC736-2D11-452D-B883-FC50195D13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E7158387-0DE0-47CB-B145-CFA83D783D3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7909FD5E-C21E-4B69-9146-5DDF74F5AD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C40F1D50-1447-4484-B751-3A8ECE7F60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7DBEDBB9-C728-4DEC-AE3D-62EF4A3E70B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FD4089E0-5E2E-41B0-ACF9-7F4D522F3B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E824E9C-7CC1-40B3-9DA5-7062A7FDBED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9649959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Evde ve hastanede eğitim hizmeti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Uzaktan sınav muafiyeti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Sağlık durumu veya engel durumu nedeniyle okula gidemeyen öğrencilere eğitim hakkını sürdürebilmeleri için sağlanan destek hizmeti hangisidir?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736C5AAF-6F47-48E4-B7DE-BFE7FEA49D8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DC9445AE-981F-40D9-BB08-9C8BBADE1446}"/>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BC470BA7-532E-4C77-B15F-86A2271E1DB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1D7F38CB-CEEE-4BC8-8136-A3204C483E13}"/>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269CC337-EA82-4C60-89E3-593089A9CFA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A5343FF3-D602-4E4D-BCFD-D7C3EBAFA383}"/>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1FA91A5B-E5B0-4E6D-BBE3-A0CF5699F41A}"/>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F971297F-13F8-4D87-A6AD-5D045136507F}"/>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2DA8EC99-97C6-46B8-BE51-093495B90F6D}"/>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238FC000-45E3-4C17-A76B-4F2AB75446AB}"/>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82B4FA6B-6E04-401B-BA8B-570B5E34E15C}"/>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2C186848-5153-4862-9B66-8726C524CE98}"/>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7A16B910-97B7-4BEC-BC8F-FB4D67FA1241}"/>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3E5B1304-B944-4384-8C0F-CC2E2CC8C4E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B5B2E252-C0E0-4871-A2B3-D4737E2DBE7F}"/>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FA9E53A5-294C-4EFD-AF44-639C530DEE91}"/>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B16DEBBE-04AF-4F1E-8635-F498BE171B3F}"/>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F9D1B695-78D6-406F-A271-EBC0123963F6}"/>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500720C6-DAB0-4AAF-B261-0EBEA839B091}"/>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6FD7CB2-0FA3-46AE-9A12-27C7522804D2}"/>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077DCF6B-E77B-4693-ACCA-EF11CC205DBB}"/>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788044C9-5292-48F3-A4CE-0B9BD902059E}"/>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423537ED-E4CF-40CE-9FD9-44613AD56094}"/>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1040BFAA-1FDA-46D2-9A50-CACEAE1256CE}"/>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BC6E94E3-6140-4445-B62F-B73718B8AB63}"/>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CEF119E2-39C1-4668-8198-07F2F3DAE032}"/>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036EE7DC-C514-47DD-BE08-C5AB69C1F935}"/>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DBEABC6B-6416-4AB6-9944-547E48E39D4A}"/>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02DA897E-F82D-41D1-9412-180605793272}"/>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4E2E05AA-20D8-40EB-8B5B-7B8AEAE2B8F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26E34029-D370-47C3-94FE-5322E5A2F0D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0D305D88-146C-46B3-8B46-2CE7F4BEBA8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367BFE40-F4C8-46C4-BA86-1AA76D99CF9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5D1E3289-9297-464F-8462-4E463F1B996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AFDCDA2C-EFE4-4F91-8921-3EAE0D21A6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DF4B923B-0F3F-49FD-823D-CC0AF8D0B3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3C9D3631-01D6-44DE-AA81-302CE27E573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E51B7286-0BB4-42CC-8839-8FBE1BE238E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796E9454-D735-4AB0-B433-AD5E782B1D3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50F7EBE3-62E9-41B6-A93A-DA451334E1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C415A239-4156-477A-95A8-02288167AE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EA229D43-6B38-4C95-97C1-A6338A936D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12026001-BC57-4409-B069-D254567AF15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23895A7C-AC83-4E5C-A292-BE05F489BF2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472B2D56-971C-471B-B866-EBB2D96A8F6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22435EA3-CEAB-48FE-8962-EB00AEEA1D3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61B5B7D1-9A28-4130-B91A-13069722A05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201BFCCD-B8A4-49F8-A3AC-85AEC736C07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0980E3A-BDB3-49BB-80EE-F3D698054A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945E89C5-124C-4F20-B620-235286EC26C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C5826FB-FE6E-46E3-A06D-F99E6230349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77EFC980-0B00-4E50-B51E-7835FD78AEA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A7272FB4-A44B-4102-A7EA-A5A1748485B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B2B7D86C-8CEC-4043-BDAF-98ABA749F6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6F54D94E-094A-4FA6-A3D7-8D5A630E02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B0480392-B046-496A-B336-C302EEBB0A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E2B607C5-0D20-4A4D-A357-43EF1B84F3D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3B78D81F-CB5A-4EFC-9C83-C3AA1E6299E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E31BF094-FC8F-4EFA-8302-82EE782E05D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BD5D3594-ADF8-4618-B6EF-E47405F28E5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013632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Empati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Sempati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nn-NO" sz="2400" b="1" dirty="0">
                <a:solidFill>
                  <a:schemeClr val="tx2"/>
                </a:solidFill>
                <a:effectLst>
                  <a:outerShdw blurRad="38100" dist="38100" dir="2700000" algn="tl">
                    <a:srgbClr val="000000">
                      <a:alpha val="43137"/>
                    </a:srgbClr>
                  </a:outerShdw>
                </a:effectLst>
              </a:rPr>
              <a:t>Bir insanın kendisini başka bir bireyin yerine koyarak onun hissettiği zorlukları ve ihtiyaçları anlamaya çalışması durumuna ne ad verilir?</a:t>
            </a:r>
            <a:endParaRPr lang="nn-NO"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AF02B898-BB36-4C10-B45B-7031250EAB7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0977901C-6FE7-48F6-A06C-48E2B09F734B}"/>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3424BC70-92D2-4FE8-B190-79B6492EDC0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CF7C1431-E2C5-42D9-ACA5-4866EE70AD6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7C9FFC25-B576-4E32-8350-94D572BC0BA3}"/>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8BA2EC3B-A00F-40D2-89F0-A91A0B317B4F}"/>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6211D47C-A38C-4C60-8A64-2CB9A12A17CE}"/>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DB619EB3-DC74-444F-A63A-B4A8FCCA1F04}"/>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0F1C4574-A1D8-4F3C-B03C-CCD10FA8DFA6}"/>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A2BA80FD-E489-4762-8C3A-7D8CD5D056E2}"/>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EF3117F8-D72F-40B5-A08F-5A35E28D7A8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3886B072-6EBE-4DC9-9725-22BC9E355F38}"/>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ACE09277-E882-448F-96CA-78C6B4A4210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7D646C8E-C5A1-46E5-BA86-A39E76C7A914}"/>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ECBE0AAB-4117-47BC-8FCD-B6FBAE3FFE2E}"/>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1A637013-FD52-4D0C-8A7D-56A60F3A0576}"/>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6C40E93D-837C-4D37-85D0-501124CF8916}"/>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DE2F047B-179E-4821-8CA8-1C7D26BCBBC1}"/>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D2639BE2-6FF7-4FA7-B9E0-E8C39385CE82}"/>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0060C9E-2EFA-4DAC-82A7-33B88624AC9D}"/>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ADB94BB9-816C-42E3-8793-8BDA0A4FF9E0}"/>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2CC73723-C5FE-4DBF-88B6-71D3DF9F95F0}"/>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658466F2-4885-4B9B-871C-81ED31172C70}"/>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27DA29A1-B29F-476D-8704-DFAB3692F51F}"/>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65589FE2-80BC-4B5E-9ABA-7323A0C1F127}"/>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B6EF007B-9591-419A-B264-66FEEC250FCB}"/>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070DF354-3BC8-4573-AEA6-6C6F81BC08F7}"/>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79D359B6-B1B8-4947-9556-3E78E7B89B96}"/>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86F2BCFD-BF48-4E97-8F51-FD15F0F1BB36}"/>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A1E0EAC7-77B3-46A4-8B63-2E1BFD5861E2}"/>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0816A85B-D53D-4DEE-9092-D1260368433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94E3A2AA-C4F2-4A1B-B6D8-8CFA5A6C756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03A509A7-9A48-4886-9401-ABF57EA8DD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3D3E6E52-8589-4740-8EEF-7389B996169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9A70C2AF-1F57-4337-9BC2-05D9B1341F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AC8BEAA6-F8EF-4E3F-B169-266AE436EF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0B043811-92E5-434B-86FC-65B214501FB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EC59833A-6FD8-4D68-B61D-52351E7CA9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E438A763-7396-494B-8E59-2CC18231002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02A18E1-68DE-4405-BF6D-78442260B4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34BEBA54-EED1-4F99-BB94-9CD1FA60D8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54CCECFF-A1FE-4273-A229-3C8CF048F2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0DC16F8D-EA43-4AA8-A379-F475E6245B0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D5602AB2-3CAA-48A9-83DB-EAFDF0F90E2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15ECAA96-9DF5-46EB-A4FA-022B3ED76C1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F79FC373-3C40-4599-B23E-F1B6C2FC167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A5EF3308-8C3E-4691-BB89-DBFC0BFDC7E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36FE666-26D8-4A86-83D4-75F0BBDE325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21B744FC-F9FC-49F4-932F-B97D4118C41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1E8C8B49-A110-4162-A3AB-2A2E2CC3CFA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8CC1CB38-7A1F-45BA-8FCB-D24FAE63FB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5EE3E094-B1E1-4B86-B1FC-11E7B554FD4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7721556A-6760-4195-BF43-82969F3012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DDA5A655-329A-4FF8-8876-44C2D852C50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FE2F2B07-B597-4995-A31A-6C33DDF6F14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1E95FAE9-5A44-417A-9015-8CAFBCD1D94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8A4037CD-25B5-4296-9F58-FE99773EB2E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668D11FE-D0E7-4065-B6C7-86C7272E66A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8837FD88-84BE-4E2E-9E24-A3A589F17FA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5ED3DE56-9500-4A4A-9018-6664690CFC8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4480175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spcBef>
                <a:spcPct val="0"/>
              </a:spcBef>
              <a:spcAft>
                <a:spcPct val="35000"/>
              </a:spcAft>
            </a:pPr>
            <a:r>
              <a:rPr lang="tr-TR" sz="2400" b="1" dirty="0">
                <a:solidFill>
                  <a:schemeClr val="tx2"/>
                </a:solidFill>
                <a:effectLst>
                  <a:outerShdw blurRad="38100" dist="38100" dir="2700000" algn="tl">
                    <a:srgbClr val="000000">
                      <a:alpha val="43137"/>
                    </a:srgbClr>
                  </a:outerShdw>
                </a:effectLst>
              </a:rPr>
              <a:t>Sosyal statü</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Fırsat eşitliği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Bireylerin cinsiyet, ırk, fiziksel durum veya ekonomik arka plan fark etmeksizin aynı hak ve fırsatlara sahip olmasına ne denir?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8" name="Grup 47">
            <a:extLst>
              <a:ext uri="{FF2B5EF4-FFF2-40B4-BE49-F238E27FC236}">
                <a16:creationId xmlns:a16="http://schemas.microsoft.com/office/drawing/2014/main" id="{DC5BE5ED-4704-4E81-97D8-5E869EB51263}"/>
              </a:ext>
            </a:extLst>
          </p:cNvPr>
          <p:cNvGrpSpPr/>
          <p:nvPr/>
        </p:nvGrpSpPr>
        <p:grpSpPr>
          <a:xfrm>
            <a:off x="5230900" y="5977820"/>
            <a:ext cx="1871362" cy="818356"/>
            <a:chOff x="5230900" y="5977820"/>
            <a:chExt cx="1871362" cy="818356"/>
          </a:xfrm>
        </p:grpSpPr>
        <p:sp>
          <p:nvSpPr>
            <p:cNvPr id="49" name="Google Shape;827;p11">
              <a:hlinkClick r:id="" action="ppaction://hlinkshowjump?jump=nextslide"/>
              <a:extLst>
                <a:ext uri="{FF2B5EF4-FFF2-40B4-BE49-F238E27FC236}">
                  <a16:creationId xmlns:a16="http://schemas.microsoft.com/office/drawing/2014/main" id="{F38F1D14-89CF-4A18-8761-94B3F1B44055}"/>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0" name="Dikdörtgen 49">
              <a:hlinkClick r:id="rId7" action="ppaction://hlinksldjump"/>
              <a:extLst>
                <a:ext uri="{FF2B5EF4-FFF2-40B4-BE49-F238E27FC236}">
                  <a16:creationId xmlns:a16="http://schemas.microsoft.com/office/drawing/2014/main" id="{8C139BAB-948D-42FE-BE64-F29223D0A30B}"/>
                </a:ext>
              </a:extLst>
            </p:cNvPr>
            <p:cNvSpPr/>
            <p:nvPr/>
          </p:nvSpPr>
          <p:spPr>
            <a:xfrm>
              <a:off x="5295617" y="6222196"/>
              <a:ext cx="1508747"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Seç Bakalım</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
        <p:nvSpPr>
          <p:cNvPr id="51" name="Eylem Düğmesi: Girişe Git 50">
            <a:hlinkClick r:id="rId8" action="ppaction://hlinksldjump" highlightClick="1"/>
            <a:extLst>
              <a:ext uri="{FF2B5EF4-FFF2-40B4-BE49-F238E27FC236}">
                <a16:creationId xmlns:a16="http://schemas.microsoft.com/office/drawing/2014/main" id="{0EBC84EE-3689-450A-83EB-CEA7CDF322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47" name="Title 1">
            <a:extLst>
              <a:ext uri="{FF2B5EF4-FFF2-40B4-BE49-F238E27FC236}">
                <a16:creationId xmlns:a16="http://schemas.microsoft.com/office/drawing/2014/main" id="{46E194AC-8FD5-4BFB-BFB0-D376E290BAC0}"/>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2" name="Serbest Form: Şekil 51">
            <a:extLst>
              <a:ext uri="{FF2B5EF4-FFF2-40B4-BE49-F238E27FC236}">
                <a16:creationId xmlns:a16="http://schemas.microsoft.com/office/drawing/2014/main" id="{C549DC07-1F4E-483B-B727-2D79BC28169E}"/>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4952472E-17B3-4E81-97E5-7B922DD6BA1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DC1D2800-6408-4D81-A9FB-7732A06F244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B90E2534-E0BC-4ECE-A3EE-941663B0069C}"/>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1D746FEF-EEA1-4F76-B5F8-BCD0E5F77A03}"/>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3BA5EF4F-0649-488A-89CB-4CEBDD472022}"/>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EECB3DD9-6458-4CF0-9D5A-898E9078C847}"/>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5AB18BEF-D218-4138-B4D8-0BC5341259E0}"/>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D01E665C-C15E-4F8B-8A29-2D5FB51F3461}"/>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5DC01324-F7EC-43C6-9316-E37BB9B1FCD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9FD5EB0B-C7E0-4E7A-8AAE-76BDCB3D6592}"/>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A7F4B2E5-F241-4BCC-97D3-14B2A1A44B09}"/>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46A49489-95ED-45F3-B087-7C6D00A4439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90D197F2-55CB-45EA-9BF1-8277646CC31D}"/>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F02D352A-8D81-4295-AAA9-EC6EA5E490B3}"/>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9B6ADACE-2630-43A7-BFF2-23E7BCDE2A1E}"/>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80FD687B-625C-4E9B-941C-2B6F57BFE2A0}"/>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50F5F92A-4291-4753-9716-2C86209B174D}"/>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E8CD0C83-AB5A-4A33-9070-44AE12CB43BF}"/>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39AED082-369B-47CD-A0B3-408AAC515728}"/>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B01291A0-960E-49A4-9143-845B1BBFE703}"/>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79DDDA18-B723-431B-96EB-7AED0E603A91}"/>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598F625E-E956-41E4-85AF-67AB1578A1F7}"/>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0AFA75C8-1530-4E00-8778-EA9749CB4D94}"/>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DDFBA89C-5BF7-43A7-A6D1-BC485CB51AED}"/>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AF78063F-3183-4E70-9EEB-39DCCCD0B175}"/>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59F4C208-528D-4145-9183-5C0702770C95}"/>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7A363876-56FF-4646-B528-4393E44E4F93}"/>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C1CA4824-001B-446A-9A29-B61820400656}"/>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592EB21B-C592-447B-BC4D-D613E93139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FBB09563-569D-4F67-A0BC-6A099A1AAF1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01955FF-6CE9-453F-A8F5-78D90EA3602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7D7565D4-3461-4A3E-9ED1-744C24AE84C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631E04AC-61A5-4BF2-8DA4-E3784D866A1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7E76003-1E6E-48E9-8333-8A52E85F0DA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E2D2F052-2F07-4293-8A80-E4425129D72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AF1EA8E4-129B-42EF-BF61-469C10C962C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C64C0851-C2D9-4F3C-B6AB-28B6FADF5E2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F0024E0-8472-4484-9EE7-91CA66FE78D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BA14DD30-516A-4FD0-9E2F-295AB3F44B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26D02614-51C0-4DA7-82D7-3BD407E149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407B727F-2C7A-40C0-AB80-A225B275DA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CACD501E-F452-46A5-A4D7-74B1C3EAEC8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23B3E9D2-7C73-4D74-B438-470BA38471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394C8576-21A3-4DAE-9B9E-AD53F4C8377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97A15066-7F19-4AC6-8A93-AA3DA7B894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AC17D97-87EE-4693-A9C8-8CC2FC740E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7FDF6971-07E0-4B4C-A63E-E7793FCF578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7E866AA-E097-4C03-88F5-4EE81C61675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2A7A8CF-2C90-4EA3-8363-2ACBD1CA18C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9C9478F4-578F-47EB-8A33-F7415EF8FC8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12B4106A-A8D7-4D30-A27C-E03DD4CBDD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C3DE4FDF-2961-4664-BC60-A5483172E31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E34E0528-587D-43DE-87A8-5781159BB6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A56F8755-3DEC-4BF2-BF29-37DE5FFCB6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0A495935-CAE7-40EF-A369-B47A2462802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3267C181-92D0-49ED-9ECB-84CCECA8956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96058ABC-5B50-44AF-8D7E-8CB465004BA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9B83DD4-589C-40AE-808B-1A7C2EAB35F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0810904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74856-36B6-0387-6C63-208DD9C49721}"/>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6977A59-7C52-3398-F021-8D1D8ACCCE1B}"/>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A779DAC-803D-DB65-E30E-6C8F891C1FB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925E53A8-A1BC-DBE7-05D8-2F818345E421}"/>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76E387CA-2F1C-BE0C-37D7-DB09317FEB8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2" name="Eylem Düğmesi: Girişe Git 41">
            <a:hlinkClick r:id="rId3" action="ppaction://hlinksldjump" highlightClick="1"/>
            <a:extLst>
              <a:ext uri="{FF2B5EF4-FFF2-40B4-BE49-F238E27FC236}">
                <a16:creationId xmlns:a16="http://schemas.microsoft.com/office/drawing/2014/main" id="{95E82C8D-0673-8E81-DD4C-61E011FD712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sp>
        <p:nvSpPr>
          <p:cNvPr id="9" name="Dikdörtgen 8">
            <a:extLst>
              <a:ext uri="{FF2B5EF4-FFF2-40B4-BE49-F238E27FC236}">
                <a16:creationId xmlns:a16="http://schemas.microsoft.com/office/drawing/2014/main" id="{A96CFF6D-438D-7B0D-E5D6-7CAE558E2BAC}"/>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graphicFrame>
        <p:nvGraphicFramePr>
          <p:cNvPr id="6" name="Diyagram 5">
            <a:extLst>
              <a:ext uri="{FF2B5EF4-FFF2-40B4-BE49-F238E27FC236}">
                <a16:creationId xmlns:a16="http://schemas.microsoft.com/office/drawing/2014/main" id="{DBFCDD6B-A0E6-EFD7-7476-1DFE5F5BADFE}"/>
              </a:ext>
            </a:extLst>
          </p:cNvPr>
          <p:cNvGraphicFramePr/>
          <p:nvPr>
            <p:extLst>
              <p:ext uri="{D42A27DB-BD31-4B8C-83A1-F6EECF244321}">
                <p14:modId xmlns:p14="http://schemas.microsoft.com/office/powerpoint/2010/main" val="1034776287"/>
              </p:ext>
            </p:extLst>
          </p:nvPr>
        </p:nvGraphicFramePr>
        <p:xfrm>
          <a:off x="-96688" y="1124744"/>
          <a:ext cx="7952432" cy="5085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Dikdörtgen 7">
            <a:extLst>
              <a:ext uri="{FF2B5EF4-FFF2-40B4-BE49-F238E27FC236}">
                <a16:creationId xmlns:a16="http://schemas.microsoft.com/office/drawing/2014/main" id="{FE110BC7-4B46-3049-7B19-069B88D28C42}"/>
              </a:ext>
            </a:extLst>
          </p:cNvPr>
          <p:cNvSpPr/>
          <p:nvPr/>
        </p:nvSpPr>
        <p:spPr>
          <a:xfrm>
            <a:off x="9120336" y="2708920"/>
            <a:ext cx="144016" cy="3672408"/>
          </a:xfrm>
          <a:prstGeom prst="rect">
            <a:avLst/>
          </a:prstGeom>
          <a:ln>
            <a:noFill/>
          </a:ln>
          <a:effectLst>
            <a:glow rad="101600">
              <a:schemeClr val="bg1">
                <a:lumMod val="65000"/>
                <a:alpha val="6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1">
            <a:schemeClr val="dk1"/>
          </a:lnRef>
          <a:fillRef idx="3">
            <a:schemeClr val="dk1"/>
          </a:fillRef>
          <a:effectRef idx="2">
            <a:schemeClr val="dk1"/>
          </a:effectRef>
          <a:fontRef idx="minor">
            <a:schemeClr val="lt1"/>
          </a:fontRef>
        </p:style>
        <p:txBody>
          <a:bodyPr rtlCol="0" anchor="ctr"/>
          <a:lstStyle/>
          <a:p>
            <a:pPr algn="ctr"/>
            <a:endParaRPr lang="tr-TR"/>
          </a:p>
        </p:txBody>
      </p:sp>
      <p:sp>
        <p:nvSpPr>
          <p:cNvPr id="7" name="Dikdörtgen 6">
            <a:hlinkClick r:id="rId9" action="ppaction://hlinksldjump"/>
            <a:extLst>
              <a:ext uri="{FF2B5EF4-FFF2-40B4-BE49-F238E27FC236}">
                <a16:creationId xmlns:a16="http://schemas.microsoft.com/office/drawing/2014/main" id="{AA16562A-C697-0BAF-F3D3-669DC514A642}"/>
              </a:ext>
            </a:extLst>
          </p:cNvPr>
          <p:cNvSpPr/>
          <p:nvPr/>
        </p:nvSpPr>
        <p:spPr>
          <a:xfrm>
            <a:off x="7490129" y="2348880"/>
            <a:ext cx="3548446" cy="1196751"/>
          </a:xfrm>
          <a:prstGeom prst="stripedRightArrow">
            <a:avLst/>
          </a:prstGeom>
          <a:ln>
            <a:noFill/>
          </a:ln>
          <a:effectLst>
            <a:glow rad="228600">
              <a:schemeClr val="accent4">
                <a:satMod val="175000"/>
                <a:alpha val="4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4000" b="1" dirty="0">
                <a:effectLst>
                  <a:outerShdw blurRad="38100" dist="38100" dir="2700000" algn="tl">
                    <a:srgbClr val="000000">
                      <a:alpha val="43137"/>
                    </a:srgbClr>
                  </a:outerShdw>
                </a:effectLst>
              </a:rPr>
              <a:t>BAŞLA</a:t>
            </a:r>
          </a:p>
        </p:txBody>
      </p:sp>
    </p:spTree>
    <p:extLst>
      <p:ext uri="{BB962C8B-B14F-4D97-AF65-F5344CB8AC3E}">
        <p14:creationId xmlns:p14="http://schemas.microsoft.com/office/powerpoint/2010/main" val="4109131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p15:prstTrans prst="pageCurlDouble"/>
      </p:transition>
    </mc:Choice>
    <mc:Fallback xmlns="">
      <p:transition spd="slow" advClick="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07C99-3B92-68C4-1482-0D5A13620B37}"/>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751A1D95-D838-D6BF-F8AC-B6508F022AEE}"/>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ADBC589-11A2-946D-0FD5-445D886E3D4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05F11A75-849D-E233-7B4E-E39E075ACFB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E7EB7AB2-A64C-DE6F-FB4D-8A2E40D99CBA}"/>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2" name="Eylem Düğmesi: Girişe Git 41">
            <a:hlinkClick r:id="rId3" action="ppaction://hlinksldjump" highlightClick="1"/>
            <a:extLst>
              <a:ext uri="{FF2B5EF4-FFF2-40B4-BE49-F238E27FC236}">
                <a16:creationId xmlns:a16="http://schemas.microsoft.com/office/drawing/2014/main" id="{42BF32F8-6F2D-AB86-E697-AB6E465BC4E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6" name="Resim 5">
            <a:extLst>
              <a:ext uri="{FF2B5EF4-FFF2-40B4-BE49-F238E27FC236}">
                <a16:creationId xmlns:a16="http://schemas.microsoft.com/office/drawing/2014/main" id="{93D7E64C-8023-A17B-4C90-64C4E20190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8" name="Google Shape;97;p15">
            <a:extLst>
              <a:ext uri="{FF2B5EF4-FFF2-40B4-BE49-F238E27FC236}">
                <a16:creationId xmlns:a16="http://schemas.microsoft.com/office/drawing/2014/main" id="{E9D6889C-EAB6-3E4D-E640-47DBA1D94B6B}"/>
              </a:ext>
            </a:extLst>
          </p:cNvPr>
          <p:cNvPicPr preferRelativeResize="0"/>
          <p:nvPr/>
        </p:nvPicPr>
        <p:blipFill rotWithShape="1">
          <a:blip r:embed="rId5">
            <a:alphaModFix/>
          </a:blip>
          <a:srcRect b="60097"/>
          <a:stretch/>
        </p:blipFill>
        <p:spPr>
          <a:xfrm>
            <a:off x="0" y="5118100"/>
            <a:ext cx="12192000" cy="1912191"/>
          </a:xfrm>
          <a:prstGeom prst="rect">
            <a:avLst/>
          </a:prstGeom>
          <a:noFill/>
          <a:ln>
            <a:noFill/>
          </a:ln>
        </p:spPr>
      </p:pic>
      <p:pic>
        <p:nvPicPr>
          <p:cNvPr id="10" name="Resim 9">
            <a:hlinkClick r:id="rId6" action="ppaction://hlinksldjump"/>
            <a:extLst>
              <a:ext uri="{FF2B5EF4-FFF2-40B4-BE49-F238E27FC236}">
                <a16:creationId xmlns:a16="http://schemas.microsoft.com/office/drawing/2014/main" id="{058D7D4B-2ABE-26E4-8115-0A2F8E03C98D}"/>
              </a:ext>
            </a:extLst>
          </p:cNvPr>
          <p:cNvPicPr>
            <a:picLocks noChangeAspect="1"/>
          </p:cNvPicPr>
          <p:nvPr/>
        </p:nvPicPr>
        <p:blipFill>
          <a:blip r:embed="rId7"/>
          <a:stretch>
            <a:fillRect/>
          </a:stretch>
        </p:blipFill>
        <p:spPr>
          <a:xfrm>
            <a:off x="654207" y="908720"/>
            <a:ext cx="1080000" cy="1080000"/>
          </a:xfrm>
          <a:prstGeom prst="rect">
            <a:avLst/>
          </a:prstGeom>
        </p:spPr>
      </p:pic>
      <p:pic>
        <p:nvPicPr>
          <p:cNvPr id="12" name="Resim 11">
            <a:hlinkClick r:id="rId8" action="ppaction://hlinksldjump"/>
            <a:extLst>
              <a:ext uri="{FF2B5EF4-FFF2-40B4-BE49-F238E27FC236}">
                <a16:creationId xmlns:a16="http://schemas.microsoft.com/office/drawing/2014/main" id="{71403EDF-F372-3663-A105-B9D06CF4C200}"/>
              </a:ext>
            </a:extLst>
          </p:cNvPr>
          <p:cNvPicPr>
            <a:picLocks noChangeAspect="1"/>
          </p:cNvPicPr>
          <p:nvPr/>
        </p:nvPicPr>
        <p:blipFill>
          <a:blip r:embed="rId9"/>
          <a:stretch>
            <a:fillRect/>
          </a:stretch>
        </p:blipFill>
        <p:spPr>
          <a:xfrm>
            <a:off x="3087000" y="908720"/>
            <a:ext cx="1080000" cy="1080000"/>
          </a:xfrm>
          <a:prstGeom prst="rect">
            <a:avLst/>
          </a:prstGeom>
        </p:spPr>
      </p:pic>
      <p:pic>
        <p:nvPicPr>
          <p:cNvPr id="14" name="Resim 13">
            <a:hlinkClick r:id="rId10" action="ppaction://hlinksldjump"/>
            <a:extLst>
              <a:ext uri="{FF2B5EF4-FFF2-40B4-BE49-F238E27FC236}">
                <a16:creationId xmlns:a16="http://schemas.microsoft.com/office/drawing/2014/main" id="{82DE26C6-4298-A96A-5D3C-A9A57A2D39D2}"/>
              </a:ext>
            </a:extLst>
          </p:cNvPr>
          <p:cNvPicPr>
            <a:picLocks noChangeAspect="1"/>
          </p:cNvPicPr>
          <p:nvPr/>
        </p:nvPicPr>
        <p:blipFill>
          <a:blip r:embed="rId11"/>
          <a:stretch>
            <a:fillRect/>
          </a:stretch>
        </p:blipFill>
        <p:spPr>
          <a:xfrm>
            <a:off x="5321044" y="908720"/>
            <a:ext cx="1080000" cy="1080000"/>
          </a:xfrm>
          <a:prstGeom prst="rect">
            <a:avLst/>
          </a:prstGeom>
        </p:spPr>
      </p:pic>
      <p:pic>
        <p:nvPicPr>
          <p:cNvPr id="16" name="Resim 15">
            <a:hlinkClick r:id="rId12" action="ppaction://hlinksldjump"/>
            <a:extLst>
              <a:ext uri="{FF2B5EF4-FFF2-40B4-BE49-F238E27FC236}">
                <a16:creationId xmlns:a16="http://schemas.microsoft.com/office/drawing/2014/main" id="{D38091CC-AF45-4ABE-4F5A-DDFCF452405B}"/>
              </a:ext>
            </a:extLst>
          </p:cNvPr>
          <p:cNvPicPr>
            <a:picLocks noChangeAspect="1"/>
          </p:cNvPicPr>
          <p:nvPr/>
        </p:nvPicPr>
        <p:blipFill>
          <a:blip r:embed="rId13"/>
          <a:stretch>
            <a:fillRect/>
          </a:stretch>
        </p:blipFill>
        <p:spPr>
          <a:xfrm>
            <a:off x="7904766" y="908720"/>
            <a:ext cx="1080000" cy="1080000"/>
          </a:xfrm>
          <a:prstGeom prst="rect">
            <a:avLst/>
          </a:prstGeom>
        </p:spPr>
      </p:pic>
      <p:pic>
        <p:nvPicPr>
          <p:cNvPr id="18" name="Resim 17">
            <a:hlinkClick r:id="rId14" action="ppaction://hlinksldjump"/>
            <a:extLst>
              <a:ext uri="{FF2B5EF4-FFF2-40B4-BE49-F238E27FC236}">
                <a16:creationId xmlns:a16="http://schemas.microsoft.com/office/drawing/2014/main" id="{B44D9AE5-D8DB-2136-7F2D-761FAF43C9F3}"/>
              </a:ext>
            </a:extLst>
          </p:cNvPr>
          <p:cNvPicPr>
            <a:picLocks noChangeAspect="1"/>
          </p:cNvPicPr>
          <p:nvPr/>
        </p:nvPicPr>
        <p:blipFill>
          <a:blip r:embed="rId15"/>
          <a:stretch>
            <a:fillRect/>
          </a:stretch>
        </p:blipFill>
        <p:spPr>
          <a:xfrm>
            <a:off x="10488488" y="900384"/>
            <a:ext cx="1080000" cy="1080000"/>
          </a:xfrm>
          <a:prstGeom prst="rect">
            <a:avLst/>
          </a:prstGeom>
        </p:spPr>
      </p:pic>
      <p:pic>
        <p:nvPicPr>
          <p:cNvPr id="20" name="Resim 19">
            <a:hlinkClick r:id="rId16" action="ppaction://hlinksldjump"/>
            <a:extLst>
              <a:ext uri="{FF2B5EF4-FFF2-40B4-BE49-F238E27FC236}">
                <a16:creationId xmlns:a16="http://schemas.microsoft.com/office/drawing/2014/main" id="{5C3C5405-D329-6454-9628-0C2CB67819B1}"/>
              </a:ext>
            </a:extLst>
          </p:cNvPr>
          <p:cNvPicPr>
            <a:picLocks noChangeAspect="1"/>
          </p:cNvPicPr>
          <p:nvPr/>
        </p:nvPicPr>
        <p:blipFill>
          <a:blip r:embed="rId17"/>
          <a:stretch>
            <a:fillRect/>
          </a:stretch>
        </p:blipFill>
        <p:spPr>
          <a:xfrm>
            <a:off x="654207" y="2040906"/>
            <a:ext cx="1080000" cy="1080000"/>
          </a:xfrm>
          <a:prstGeom prst="rect">
            <a:avLst/>
          </a:prstGeom>
        </p:spPr>
      </p:pic>
      <p:pic>
        <p:nvPicPr>
          <p:cNvPr id="22" name="Resim 21">
            <a:hlinkClick r:id="rId18" action="ppaction://hlinksldjump"/>
            <a:extLst>
              <a:ext uri="{FF2B5EF4-FFF2-40B4-BE49-F238E27FC236}">
                <a16:creationId xmlns:a16="http://schemas.microsoft.com/office/drawing/2014/main" id="{3EC6AFA2-6FFA-8E53-96AB-BFEA7C4D908E}"/>
              </a:ext>
            </a:extLst>
          </p:cNvPr>
          <p:cNvPicPr>
            <a:picLocks noChangeAspect="1"/>
          </p:cNvPicPr>
          <p:nvPr/>
        </p:nvPicPr>
        <p:blipFill>
          <a:blip r:embed="rId19"/>
          <a:stretch>
            <a:fillRect/>
          </a:stretch>
        </p:blipFill>
        <p:spPr>
          <a:xfrm>
            <a:off x="3087000" y="2040906"/>
            <a:ext cx="1080000" cy="1080000"/>
          </a:xfrm>
          <a:prstGeom prst="rect">
            <a:avLst/>
          </a:prstGeom>
        </p:spPr>
      </p:pic>
      <p:pic>
        <p:nvPicPr>
          <p:cNvPr id="24" name="Resim 23">
            <a:hlinkClick r:id="rId20" action="ppaction://hlinksldjump"/>
            <a:extLst>
              <a:ext uri="{FF2B5EF4-FFF2-40B4-BE49-F238E27FC236}">
                <a16:creationId xmlns:a16="http://schemas.microsoft.com/office/drawing/2014/main" id="{B92B9B79-84D7-AA79-B2BE-6F859AD16A87}"/>
              </a:ext>
            </a:extLst>
          </p:cNvPr>
          <p:cNvPicPr>
            <a:picLocks noChangeAspect="1"/>
          </p:cNvPicPr>
          <p:nvPr/>
        </p:nvPicPr>
        <p:blipFill>
          <a:blip r:embed="rId21"/>
          <a:stretch>
            <a:fillRect/>
          </a:stretch>
        </p:blipFill>
        <p:spPr>
          <a:xfrm>
            <a:off x="5321044" y="2040906"/>
            <a:ext cx="1080000" cy="1080000"/>
          </a:xfrm>
          <a:prstGeom prst="rect">
            <a:avLst/>
          </a:prstGeom>
        </p:spPr>
      </p:pic>
      <p:pic>
        <p:nvPicPr>
          <p:cNvPr id="26" name="Resim 25">
            <a:hlinkClick r:id="rId22" action="ppaction://hlinksldjump"/>
            <a:extLst>
              <a:ext uri="{FF2B5EF4-FFF2-40B4-BE49-F238E27FC236}">
                <a16:creationId xmlns:a16="http://schemas.microsoft.com/office/drawing/2014/main" id="{ED7D4224-4512-68F8-1C34-187CFD894DF6}"/>
              </a:ext>
            </a:extLst>
          </p:cNvPr>
          <p:cNvPicPr>
            <a:picLocks noChangeAspect="1"/>
          </p:cNvPicPr>
          <p:nvPr/>
        </p:nvPicPr>
        <p:blipFill>
          <a:blip r:embed="rId23"/>
          <a:stretch>
            <a:fillRect/>
          </a:stretch>
        </p:blipFill>
        <p:spPr>
          <a:xfrm>
            <a:off x="7904766" y="2040906"/>
            <a:ext cx="1080000" cy="1080000"/>
          </a:xfrm>
          <a:prstGeom prst="rect">
            <a:avLst/>
          </a:prstGeom>
        </p:spPr>
      </p:pic>
      <p:pic>
        <p:nvPicPr>
          <p:cNvPr id="28" name="Resim 27">
            <a:hlinkClick r:id="rId24" action="ppaction://hlinksldjump"/>
            <a:extLst>
              <a:ext uri="{FF2B5EF4-FFF2-40B4-BE49-F238E27FC236}">
                <a16:creationId xmlns:a16="http://schemas.microsoft.com/office/drawing/2014/main" id="{6E7FA477-45CD-AA4C-5494-653452CC7757}"/>
              </a:ext>
            </a:extLst>
          </p:cNvPr>
          <p:cNvPicPr>
            <a:picLocks noChangeAspect="1"/>
          </p:cNvPicPr>
          <p:nvPr/>
        </p:nvPicPr>
        <p:blipFill>
          <a:blip r:embed="rId25"/>
          <a:stretch>
            <a:fillRect/>
          </a:stretch>
        </p:blipFill>
        <p:spPr>
          <a:xfrm>
            <a:off x="10488488" y="2040906"/>
            <a:ext cx="1080000" cy="1080000"/>
          </a:xfrm>
          <a:prstGeom prst="rect">
            <a:avLst/>
          </a:prstGeom>
        </p:spPr>
      </p:pic>
      <p:pic>
        <p:nvPicPr>
          <p:cNvPr id="30" name="Resim 29">
            <a:hlinkClick r:id="rId26" action="ppaction://hlinksldjump"/>
            <a:extLst>
              <a:ext uri="{FF2B5EF4-FFF2-40B4-BE49-F238E27FC236}">
                <a16:creationId xmlns:a16="http://schemas.microsoft.com/office/drawing/2014/main" id="{CF4C85C2-C516-11BC-EF1A-80E52A4106D9}"/>
              </a:ext>
            </a:extLst>
          </p:cNvPr>
          <p:cNvPicPr>
            <a:picLocks noChangeAspect="1"/>
          </p:cNvPicPr>
          <p:nvPr/>
        </p:nvPicPr>
        <p:blipFill>
          <a:blip r:embed="rId27"/>
          <a:stretch>
            <a:fillRect/>
          </a:stretch>
        </p:blipFill>
        <p:spPr>
          <a:xfrm>
            <a:off x="654207" y="3173091"/>
            <a:ext cx="1080000" cy="1080000"/>
          </a:xfrm>
          <a:prstGeom prst="rect">
            <a:avLst/>
          </a:prstGeom>
        </p:spPr>
      </p:pic>
      <p:pic>
        <p:nvPicPr>
          <p:cNvPr id="32" name="Resim 31">
            <a:hlinkClick r:id="rId28" action="ppaction://hlinksldjump"/>
            <a:extLst>
              <a:ext uri="{FF2B5EF4-FFF2-40B4-BE49-F238E27FC236}">
                <a16:creationId xmlns:a16="http://schemas.microsoft.com/office/drawing/2014/main" id="{650266F8-4695-5C07-6648-4F718CE3A815}"/>
              </a:ext>
            </a:extLst>
          </p:cNvPr>
          <p:cNvPicPr>
            <a:picLocks noChangeAspect="1"/>
          </p:cNvPicPr>
          <p:nvPr/>
        </p:nvPicPr>
        <p:blipFill>
          <a:blip r:embed="rId29"/>
          <a:stretch>
            <a:fillRect/>
          </a:stretch>
        </p:blipFill>
        <p:spPr>
          <a:xfrm>
            <a:off x="3087000" y="3173091"/>
            <a:ext cx="1080000" cy="1080000"/>
          </a:xfrm>
          <a:prstGeom prst="rect">
            <a:avLst/>
          </a:prstGeom>
        </p:spPr>
      </p:pic>
      <p:pic>
        <p:nvPicPr>
          <p:cNvPr id="34" name="Resim 33">
            <a:hlinkClick r:id="rId30" action="ppaction://hlinksldjump"/>
            <a:extLst>
              <a:ext uri="{FF2B5EF4-FFF2-40B4-BE49-F238E27FC236}">
                <a16:creationId xmlns:a16="http://schemas.microsoft.com/office/drawing/2014/main" id="{9C1B81A6-19A3-A35A-8F7B-355B4C670AC9}"/>
              </a:ext>
            </a:extLst>
          </p:cNvPr>
          <p:cNvPicPr>
            <a:picLocks noChangeAspect="1"/>
          </p:cNvPicPr>
          <p:nvPr/>
        </p:nvPicPr>
        <p:blipFill>
          <a:blip r:embed="rId31"/>
          <a:stretch>
            <a:fillRect/>
          </a:stretch>
        </p:blipFill>
        <p:spPr>
          <a:xfrm>
            <a:off x="5321044" y="3173091"/>
            <a:ext cx="1080000" cy="1080000"/>
          </a:xfrm>
          <a:prstGeom prst="rect">
            <a:avLst/>
          </a:prstGeom>
        </p:spPr>
      </p:pic>
      <p:pic>
        <p:nvPicPr>
          <p:cNvPr id="36" name="Resim 35">
            <a:hlinkClick r:id="rId32" action="ppaction://hlinksldjump"/>
            <a:extLst>
              <a:ext uri="{FF2B5EF4-FFF2-40B4-BE49-F238E27FC236}">
                <a16:creationId xmlns:a16="http://schemas.microsoft.com/office/drawing/2014/main" id="{3F291058-A3EA-5211-C4BE-6B2E7E9939D5}"/>
              </a:ext>
            </a:extLst>
          </p:cNvPr>
          <p:cNvPicPr>
            <a:picLocks noChangeAspect="1"/>
          </p:cNvPicPr>
          <p:nvPr/>
        </p:nvPicPr>
        <p:blipFill>
          <a:blip r:embed="rId33"/>
          <a:stretch>
            <a:fillRect/>
          </a:stretch>
        </p:blipFill>
        <p:spPr>
          <a:xfrm>
            <a:off x="7904766" y="3173091"/>
            <a:ext cx="1080000" cy="1080000"/>
          </a:xfrm>
          <a:prstGeom prst="rect">
            <a:avLst/>
          </a:prstGeom>
        </p:spPr>
      </p:pic>
      <p:pic>
        <p:nvPicPr>
          <p:cNvPr id="38" name="Resim 37">
            <a:hlinkClick r:id="rId34" action="ppaction://hlinksldjump"/>
            <a:extLst>
              <a:ext uri="{FF2B5EF4-FFF2-40B4-BE49-F238E27FC236}">
                <a16:creationId xmlns:a16="http://schemas.microsoft.com/office/drawing/2014/main" id="{63033B74-4583-5EE0-49A2-3DC9346D17B3}"/>
              </a:ext>
            </a:extLst>
          </p:cNvPr>
          <p:cNvPicPr>
            <a:picLocks noChangeAspect="1"/>
          </p:cNvPicPr>
          <p:nvPr/>
        </p:nvPicPr>
        <p:blipFill>
          <a:blip r:embed="rId35"/>
          <a:stretch>
            <a:fillRect/>
          </a:stretch>
        </p:blipFill>
        <p:spPr>
          <a:xfrm>
            <a:off x="10488488" y="3173091"/>
            <a:ext cx="1080000" cy="1080000"/>
          </a:xfrm>
          <a:prstGeom prst="rect">
            <a:avLst/>
          </a:prstGeom>
        </p:spPr>
      </p:pic>
      <p:pic>
        <p:nvPicPr>
          <p:cNvPr id="41" name="Resim 40">
            <a:hlinkClick r:id="rId36" action="ppaction://hlinksldjump"/>
            <a:extLst>
              <a:ext uri="{FF2B5EF4-FFF2-40B4-BE49-F238E27FC236}">
                <a16:creationId xmlns:a16="http://schemas.microsoft.com/office/drawing/2014/main" id="{521D4614-D179-EA76-0AA0-2EA4FEF9833B}"/>
              </a:ext>
            </a:extLst>
          </p:cNvPr>
          <p:cNvPicPr>
            <a:picLocks noChangeAspect="1"/>
          </p:cNvPicPr>
          <p:nvPr/>
        </p:nvPicPr>
        <p:blipFill>
          <a:blip r:embed="rId37"/>
          <a:stretch>
            <a:fillRect/>
          </a:stretch>
        </p:blipFill>
        <p:spPr>
          <a:xfrm>
            <a:off x="654207" y="4305277"/>
            <a:ext cx="1080000" cy="1080000"/>
          </a:xfrm>
          <a:prstGeom prst="rect">
            <a:avLst/>
          </a:prstGeom>
        </p:spPr>
      </p:pic>
      <p:pic>
        <p:nvPicPr>
          <p:cNvPr id="46" name="Resim 45">
            <a:hlinkClick r:id="rId38" action="ppaction://hlinksldjump"/>
            <a:extLst>
              <a:ext uri="{FF2B5EF4-FFF2-40B4-BE49-F238E27FC236}">
                <a16:creationId xmlns:a16="http://schemas.microsoft.com/office/drawing/2014/main" id="{43684F40-41FB-ACD3-A37E-D4EA09D1A625}"/>
              </a:ext>
            </a:extLst>
          </p:cNvPr>
          <p:cNvPicPr>
            <a:picLocks noChangeAspect="1"/>
          </p:cNvPicPr>
          <p:nvPr/>
        </p:nvPicPr>
        <p:blipFill>
          <a:blip r:embed="rId39"/>
          <a:stretch>
            <a:fillRect/>
          </a:stretch>
        </p:blipFill>
        <p:spPr>
          <a:xfrm>
            <a:off x="3087000" y="4305277"/>
            <a:ext cx="1080000" cy="1080000"/>
          </a:xfrm>
          <a:prstGeom prst="rect">
            <a:avLst/>
          </a:prstGeom>
        </p:spPr>
      </p:pic>
      <p:pic>
        <p:nvPicPr>
          <p:cNvPr id="50" name="Resim 49">
            <a:hlinkClick r:id="rId40" action="ppaction://hlinksldjump"/>
            <a:extLst>
              <a:ext uri="{FF2B5EF4-FFF2-40B4-BE49-F238E27FC236}">
                <a16:creationId xmlns:a16="http://schemas.microsoft.com/office/drawing/2014/main" id="{EFE9AC2F-D4A0-D4AC-5345-BCDBC1E3C37F}"/>
              </a:ext>
            </a:extLst>
          </p:cNvPr>
          <p:cNvPicPr>
            <a:picLocks noChangeAspect="1"/>
          </p:cNvPicPr>
          <p:nvPr/>
        </p:nvPicPr>
        <p:blipFill>
          <a:blip r:embed="rId41"/>
          <a:stretch>
            <a:fillRect/>
          </a:stretch>
        </p:blipFill>
        <p:spPr>
          <a:xfrm>
            <a:off x="5321044" y="4305277"/>
            <a:ext cx="1080000" cy="1080000"/>
          </a:xfrm>
          <a:prstGeom prst="rect">
            <a:avLst/>
          </a:prstGeom>
        </p:spPr>
      </p:pic>
      <p:pic>
        <p:nvPicPr>
          <p:cNvPr id="54" name="Resim 53">
            <a:hlinkClick r:id="rId42" action="ppaction://hlinksldjump"/>
            <a:extLst>
              <a:ext uri="{FF2B5EF4-FFF2-40B4-BE49-F238E27FC236}">
                <a16:creationId xmlns:a16="http://schemas.microsoft.com/office/drawing/2014/main" id="{E1BAAE3C-D4DE-4172-B40E-2ED23A2AB610}"/>
              </a:ext>
            </a:extLst>
          </p:cNvPr>
          <p:cNvPicPr>
            <a:picLocks noChangeAspect="1"/>
          </p:cNvPicPr>
          <p:nvPr/>
        </p:nvPicPr>
        <p:blipFill>
          <a:blip r:embed="rId43"/>
          <a:stretch>
            <a:fillRect/>
          </a:stretch>
        </p:blipFill>
        <p:spPr>
          <a:xfrm>
            <a:off x="7904766" y="4305277"/>
            <a:ext cx="1080000" cy="1080000"/>
          </a:xfrm>
          <a:prstGeom prst="rect">
            <a:avLst/>
          </a:prstGeom>
        </p:spPr>
      </p:pic>
      <p:pic>
        <p:nvPicPr>
          <p:cNvPr id="58" name="Resim 57">
            <a:hlinkClick r:id="rId44" action="ppaction://hlinksldjump"/>
            <a:extLst>
              <a:ext uri="{FF2B5EF4-FFF2-40B4-BE49-F238E27FC236}">
                <a16:creationId xmlns:a16="http://schemas.microsoft.com/office/drawing/2014/main" id="{53FFF077-F086-1700-E3E7-EF3EE4065CFE}"/>
              </a:ext>
            </a:extLst>
          </p:cNvPr>
          <p:cNvPicPr>
            <a:picLocks noChangeAspect="1"/>
          </p:cNvPicPr>
          <p:nvPr/>
        </p:nvPicPr>
        <p:blipFill>
          <a:blip r:embed="rId45"/>
          <a:stretch>
            <a:fillRect/>
          </a:stretch>
        </p:blipFill>
        <p:spPr>
          <a:xfrm>
            <a:off x="10488488" y="4305277"/>
            <a:ext cx="1080000" cy="1080000"/>
          </a:xfrm>
          <a:prstGeom prst="rect">
            <a:avLst/>
          </a:prstGeom>
        </p:spPr>
      </p:pic>
      <p:pic>
        <p:nvPicPr>
          <p:cNvPr id="62" name="Resim 61">
            <a:hlinkClick r:id="rId46" action="ppaction://hlinksldjump"/>
            <a:extLst>
              <a:ext uri="{FF2B5EF4-FFF2-40B4-BE49-F238E27FC236}">
                <a16:creationId xmlns:a16="http://schemas.microsoft.com/office/drawing/2014/main" id="{49235D31-2D4F-3B28-3F9A-87125D9C18CB}"/>
              </a:ext>
            </a:extLst>
          </p:cNvPr>
          <p:cNvPicPr>
            <a:picLocks noChangeAspect="1"/>
          </p:cNvPicPr>
          <p:nvPr/>
        </p:nvPicPr>
        <p:blipFill>
          <a:blip r:embed="rId47"/>
          <a:stretch>
            <a:fillRect/>
          </a:stretch>
        </p:blipFill>
        <p:spPr>
          <a:xfrm>
            <a:off x="654207" y="5437462"/>
            <a:ext cx="1080000" cy="1080000"/>
          </a:xfrm>
          <a:prstGeom prst="rect">
            <a:avLst/>
          </a:prstGeom>
        </p:spPr>
      </p:pic>
      <p:pic>
        <p:nvPicPr>
          <p:cNvPr id="66" name="Resim 65">
            <a:hlinkClick r:id="rId48" action="ppaction://hlinksldjump"/>
            <a:extLst>
              <a:ext uri="{FF2B5EF4-FFF2-40B4-BE49-F238E27FC236}">
                <a16:creationId xmlns:a16="http://schemas.microsoft.com/office/drawing/2014/main" id="{EE6022FC-ED94-2E9D-1633-7F0CA7182761}"/>
              </a:ext>
            </a:extLst>
          </p:cNvPr>
          <p:cNvPicPr>
            <a:picLocks noChangeAspect="1"/>
          </p:cNvPicPr>
          <p:nvPr/>
        </p:nvPicPr>
        <p:blipFill>
          <a:blip r:embed="rId49"/>
          <a:stretch>
            <a:fillRect/>
          </a:stretch>
        </p:blipFill>
        <p:spPr>
          <a:xfrm>
            <a:off x="3087000" y="5437462"/>
            <a:ext cx="1080000" cy="1080000"/>
          </a:xfrm>
          <a:prstGeom prst="rect">
            <a:avLst/>
          </a:prstGeom>
        </p:spPr>
      </p:pic>
      <p:pic>
        <p:nvPicPr>
          <p:cNvPr id="70" name="Resim 69">
            <a:hlinkClick r:id="rId50" action="ppaction://hlinksldjump"/>
            <a:extLst>
              <a:ext uri="{FF2B5EF4-FFF2-40B4-BE49-F238E27FC236}">
                <a16:creationId xmlns:a16="http://schemas.microsoft.com/office/drawing/2014/main" id="{4CF6E982-5A17-F482-7AF3-94EB77BBD7A3}"/>
              </a:ext>
            </a:extLst>
          </p:cNvPr>
          <p:cNvPicPr>
            <a:picLocks noChangeAspect="1"/>
          </p:cNvPicPr>
          <p:nvPr/>
        </p:nvPicPr>
        <p:blipFill>
          <a:blip r:embed="rId51"/>
          <a:stretch>
            <a:fillRect/>
          </a:stretch>
        </p:blipFill>
        <p:spPr>
          <a:xfrm>
            <a:off x="5321044" y="5437462"/>
            <a:ext cx="1080000" cy="1080000"/>
          </a:xfrm>
          <a:prstGeom prst="rect">
            <a:avLst/>
          </a:prstGeom>
        </p:spPr>
      </p:pic>
      <p:pic>
        <p:nvPicPr>
          <p:cNvPr id="74" name="Resim 73">
            <a:hlinkClick r:id="rId52" action="ppaction://hlinksldjump"/>
            <a:extLst>
              <a:ext uri="{FF2B5EF4-FFF2-40B4-BE49-F238E27FC236}">
                <a16:creationId xmlns:a16="http://schemas.microsoft.com/office/drawing/2014/main" id="{A8B2EF85-44D5-4A6F-65E6-6792C8367914}"/>
              </a:ext>
            </a:extLst>
          </p:cNvPr>
          <p:cNvPicPr>
            <a:picLocks noChangeAspect="1"/>
          </p:cNvPicPr>
          <p:nvPr/>
        </p:nvPicPr>
        <p:blipFill>
          <a:blip r:embed="rId53"/>
          <a:stretch>
            <a:fillRect/>
          </a:stretch>
        </p:blipFill>
        <p:spPr>
          <a:xfrm>
            <a:off x="7904766" y="5437462"/>
            <a:ext cx="1080000" cy="1080000"/>
          </a:xfrm>
          <a:prstGeom prst="rect">
            <a:avLst/>
          </a:prstGeom>
        </p:spPr>
      </p:pic>
      <p:pic>
        <p:nvPicPr>
          <p:cNvPr id="78" name="Resim 77">
            <a:hlinkClick r:id="rId54" action="ppaction://hlinksldjump"/>
            <a:extLst>
              <a:ext uri="{FF2B5EF4-FFF2-40B4-BE49-F238E27FC236}">
                <a16:creationId xmlns:a16="http://schemas.microsoft.com/office/drawing/2014/main" id="{431FD1DD-5F38-B08D-F1C3-BE54695E937D}"/>
              </a:ext>
            </a:extLst>
          </p:cNvPr>
          <p:cNvPicPr>
            <a:picLocks noChangeAspect="1"/>
          </p:cNvPicPr>
          <p:nvPr/>
        </p:nvPicPr>
        <p:blipFill>
          <a:blip r:embed="rId55"/>
          <a:stretch>
            <a:fillRect/>
          </a:stretch>
        </p:blipFill>
        <p:spPr>
          <a:xfrm>
            <a:off x="10488488" y="5437462"/>
            <a:ext cx="1080000" cy="1080000"/>
          </a:xfrm>
          <a:prstGeom prst="rect">
            <a:avLst/>
          </a:prstGeom>
        </p:spPr>
      </p:pic>
      <p:sp>
        <p:nvSpPr>
          <p:cNvPr id="80" name="Dikdörtgen 79">
            <a:extLst>
              <a:ext uri="{FF2B5EF4-FFF2-40B4-BE49-F238E27FC236}">
                <a16:creationId xmlns:a16="http://schemas.microsoft.com/office/drawing/2014/main" id="{D022513B-125B-D674-6A29-02CCA8347236}"/>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Tree>
    <p:extLst>
      <p:ext uri="{BB962C8B-B14F-4D97-AF65-F5344CB8AC3E}">
        <p14:creationId xmlns:p14="http://schemas.microsoft.com/office/powerpoint/2010/main" val="3494814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10"/>
                                        </p:tgtEl>
                                        <p:attrNameLst>
                                          <p:attrName>ppt_w</p:attrName>
                                        </p:attrNameLst>
                                      </p:cBhvr>
                                      <p:tavLst>
                                        <p:tav tm="0">
                                          <p:val>
                                            <p:strVal val="ppt_w"/>
                                          </p:val>
                                        </p:tav>
                                        <p:tav tm="100000">
                                          <p:val>
                                            <p:fltVal val="0"/>
                                          </p:val>
                                        </p:tav>
                                      </p:tavLst>
                                    </p:anim>
                                    <p:anim calcmode="lin" valueType="num">
                                      <p:cBhvr>
                                        <p:cTn id="7" dur="1000"/>
                                        <p:tgtEl>
                                          <p:spTgt spid="10"/>
                                        </p:tgtEl>
                                        <p:attrNameLst>
                                          <p:attrName>ppt_h</p:attrName>
                                        </p:attrNameLst>
                                      </p:cBhvr>
                                      <p:tavLst>
                                        <p:tav tm="0">
                                          <p:val>
                                            <p:strVal val="ppt_h"/>
                                          </p:val>
                                        </p:tav>
                                        <p:tav tm="100000">
                                          <p:val>
                                            <p:fltVal val="0"/>
                                          </p:val>
                                        </p:tav>
                                      </p:tavLst>
                                    </p:anim>
                                    <p:anim calcmode="lin" valueType="num">
                                      <p:cBhvr>
                                        <p:cTn id="8" dur="1000"/>
                                        <p:tgtEl>
                                          <p:spTgt spid="10"/>
                                        </p:tgtEl>
                                        <p:attrNameLst>
                                          <p:attrName>style.rotation</p:attrName>
                                        </p:attrNameLst>
                                      </p:cBhvr>
                                      <p:tavLst>
                                        <p:tav tm="0">
                                          <p:val>
                                            <p:fltVal val="0"/>
                                          </p:val>
                                        </p:tav>
                                        <p:tav tm="100000">
                                          <p:val>
                                            <p:fltVal val="90"/>
                                          </p:val>
                                        </p:tav>
                                      </p:tavLst>
                                    </p:anim>
                                    <p:animEffect transition="out" filter="fade">
                                      <p:cBhvr>
                                        <p:cTn id="9" dur="1000"/>
                                        <p:tgtEl>
                                          <p:spTgt spid="10"/>
                                        </p:tgtEl>
                                      </p:cBhvr>
                                    </p:animEffect>
                                    <p:set>
                                      <p:cBhvr>
                                        <p:cTn id="10" dur="1" fill="hold">
                                          <p:stCondLst>
                                            <p:cond delay="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1" restart="whenNotActive" fill="hold" evtFilter="cancelBubble" nodeType="interactiveSeq">
                <p:stCondLst>
                  <p:cond evt="onClick" delay="0">
                    <p:tgtEl>
                      <p:spTgt spid="12"/>
                    </p:tgtEl>
                  </p:cond>
                </p:stCondLst>
                <p:endSync evt="end" delay="0">
                  <p:rtn val="all"/>
                </p:endSync>
                <p:childTnLst>
                  <p:par>
                    <p:cTn id="12" fill="hold">
                      <p:stCondLst>
                        <p:cond delay="0"/>
                      </p:stCondLst>
                      <p:childTnLst>
                        <p:par>
                          <p:cTn id="13" fill="hold">
                            <p:stCondLst>
                              <p:cond delay="0"/>
                            </p:stCondLst>
                            <p:childTnLst>
                              <p:par>
                                <p:cTn id="14" presetID="31" presetClass="exit" presetSubtype="0" fill="hold" nodeType="clickEffect">
                                  <p:stCondLst>
                                    <p:cond delay="0"/>
                                  </p:stCondLst>
                                  <p:childTnLst>
                                    <p:anim calcmode="lin" valueType="num">
                                      <p:cBhvr>
                                        <p:cTn id="15" dur="1000"/>
                                        <p:tgtEl>
                                          <p:spTgt spid="12"/>
                                        </p:tgtEl>
                                        <p:attrNameLst>
                                          <p:attrName>ppt_w</p:attrName>
                                        </p:attrNameLst>
                                      </p:cBhvr>
                                      <p:tavLst>
                                        <p:tav tm="0">
                                          <p:val>
                                            <p:strVal val="ppt_w"/>
                                          </p:val>
                                        </p:tav>
                                        <p:tav tm="100000">
                                          <p:val>
                                            <p:fltVal val="0"/>
                                          </p:val>
                                        </p:tav>
                                      </p:tavLst>
                                    </p:anim>
                                    <p:anim calcmode="lin" valueType="num">
                                      <p:cBhvr>
                                        <p:cTn id="16" dur="1000"/>
                                        <p:tgtEl>
                                          <p:spTgt spid="12"/>
                                        </p:tgtEl>
                                        <p:attrNameLst>
                                          <p:attrName>ppt_h</p:attrName>
                                        </p:attrNameLst>
                                      </p:cBhvr>
                                      <p:tavLst>
                                        <p:tav tm="0">
                                          <p:val>
                                            <p:strVal val="ppt_h"/>
                                          </p:val>
                                        </p:tav>
                                        <p:tav tm="100000">
                                          <p:val>
                                            <p:fltVal val="0"/>
                                          </p:val>
                                        </p:tav>
                                      </p:tavLst>
                                    </p:anim>
                                    <p:anim calcmode="lin" valueType="num">
                                      <p:cBhvr>
                                        <p:cTn id="17" dur="1000"/>
                                        <p:tgtEl>
                                          <p:spTgt spid="12"/>
                                        </p:tgtEl>
                                        <p:attrNameLst>
                                          <p:attrName>style.rotation</p:attrName>
                                        </p:attrNameLst>
                                      </p:cBhvr>
                                      <p:tavLst>
                                        <p:tav tm="0">
                                          <p:val>
                                            <p:fltVal val="0"/>
                                          </p:val>
                                        </p:tav>
                                        <p:tav tm="100000">
                                          <p:val>
                                            <p:fltVal val="90"/>
                                          </p:val>
                                        </p:tav>
                                      </p:tavLst>
                                    </p:anim>
                                    <p:animEffect transition="out" filter="fade">
                                      <p:cBhvr>
                                        <p:cTn id="18" dur="1000"/>
                                        <p:tgtEl>
                                          <p:spTgt spid="12"/>
                                        </p:tgtEl>
                                      </p:cBhvr>
                                    </p:animEffect>
                                    <p:set>
                                      <p:cBhvr>
                                        <p:cTn id="19" dur="1" fill="hold">
                                          <p:stCondLst>
                                            <p:cond delay="9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0" restart="whenNotActive" fill="hold" evtFilter="cancelBubble" nodeType="interactiveSeq">
                <p:stCondLst>
                  <p:cond evt="onClick" delay="0">
                    <p:tgtEl>
                      <p:spTgt spid="14"/>
                    </p:tgtEl>
                  </p:cond>
                </p:stCondLst>
                <p:endSync evt="end" delay="0">
                  <p:rtn val="all"/>
                </p:endSync>
                <p:childTnLst>
                  <p:par>
                    <p:cTn id="21" fill="hold">
                      <p:stCondLst>
                        <p:cond delay="0"/>
                      </p:stCondLst>
                      <p:childTnLst>
                        <p:par>
                          <p:cTn id="22" fill="hold">
                            <p:stCondLst>
                              <p:cond delay="0"/>
                            </p:stCondLst>
                            <p:childTnLst>
                              <p:par>
                                <p:cTn id="23" presetID="31" presetClass="exit" presetSubtype="0" fill="hold" nodeType="clickEffect">
                                  <p:stCondLst>
                                    <p:cond delay="0"/>
                                  </p:stCondLst>
                                  <p:childTnLst>
                                    <p:anim calcmode="lin" valueType="num">
                                      <p:cBhvr>
                                        <p:cTn id="24" dur="1000"/>
                                        <p:tgtEl>
                                          <p:spTgt spid="14"/>
                                        </p:tgtEl>
                                        <p:attrNameLst>
                                          <p:attrName>ppt_w</p:attrName>
                                        </p:attrNameLst>
                                      </p:cBhvr>
                                      <p:tavLst>
                                        <p:tav tm="0">
                                          <p:val>
                                            <p:strVal val="ppt_w"/>
                                          </p:val>
                                        </p:tav>
                                        <p:tav tm="100000">
                                          <p:val>
                                            <p:fltVal val="0"/>
                                          </p:val>
                                        </p:tav>
                                      </p:tavLst>
                                    </p:anim>
                                    <p:anim calcmode="lin" valueType="num">
                                      <p:cBhvr>
                                        <p:cTn id="25" dur="1000"/>
                                        <p:tgtEl>
                                          <p:spTgt spid="14"/>
                                        </p:tgtEl>
                                        <p:attrNameLst>
                                          <p:attrName>ppt_h</p:attrName>
                                        </p:attrNameLst>
                                      </p:cBhvr>
                                      <p:tavLst>
                                        <p:tav tm="0">
                                          <p:val>
                                            <p:strVal val="ppt_h"/>
                                          </p:val>
                                        </p:tav>
                                        <p:tav tm="100000">
                                          <p:val>
                                            <p:fltVal val="0"/>
                                          </p:val>
                                        </p:tav>
                                      </p:tavLst>
                                    </p:anim>
                                    <p:anim calcmode="lin" valueType="num">
                                      <p:cBhvr>
                                        <p:cTn id="26" dur="1000"/>
                                        <p:tgtEl>
                                          <p:spTgt spid="14"/>
                                        </p:tgtEl>
                                        <p:attrNameLst>
                                          <p:attrName>style.rotation</p:attrName>
                                        </p:attrNameLst>
                                      </p:cBhvr>
                                      <p:tavLst>
                                        <p:tav tm="0">
                                          <p:val>
                                            <p:fltVal val="0"/>
                                          </p:val>
                                        </p:tav>
                                        <p:tav tm="100000">
                                          <p:val>
                                            <p:fltVal val="90"/>
                                          </p:val>
                                        </p:tav>
                                      </p:tavLst>
                                    </p:anim>
                                    <p:animEffect transition="out" filter="fade">
                                      <p:cBhvr>
                                        <p:cTn id="27" dur="1000"/>
                                        <p:tgtEl>
                                          <p:spTgt spid="14"/>
                                        </p:tgtEl>
                                      </p:cBhvr>
                                    </p:animEffect>
                                    <p:set>
                                      <p:cBhvr>
                                        <p:cTn id="28" dur="1" fill="hold">
                                          <p:stCondLst>
                                            <p:cond delay="9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9" restart="whenNotActive" fill="hold" evtFilter="cancelBubble" nodeType="interactiveSeq">
                <p:stCondLst>
                  <p:cond evt="onClick" delay="0">
                    <p:tgtEl>
                      <p:spTgt spid="16"/>
                    </p:tgtEl>
                  </p:cond>
                </p:stCondLst>
                <p:endSync evt="end" delay="0">
                  <p:rtn val="all"/>
                </p:endSync>
                <p:childTnLst>
                  <p:par>
                    <p:cTn id="30" fill="hold">
                      <p:stCondLst>
                        <p:cond delay="0"/>
                      </p:stCondLst>
                      <p:childTnLst>
                        <p:par>
                          <p:cTn id="31" fill="hold">
                            <p:stCondLst>
                              <p:cond delay="0"/>
                            </p:stCondLst>
                            <p:childTnLst>
                              <p:par>
                                <p:cTn id="32" presetID="31" presetClass="exit" presetSubtype="0" fill="hold" nodeType="clickEffect">
                                  <p:stCondLst>
                                    <p:cond delay="0"/>
                                  </p:stCondLst>
                                  <p:childTnLst>
                                    <p:anim calcmode="lin" valueType="num">
                                      <p:cBhvr>
                                        <p:cTn id="33" dur="1000"/>
                                        <p:tgtEl>
                                          <p:spTgt spid="16"/>
                                        </p:tgtEl>
                                        <p:attrNameLst>
                                          <p:attrName>ppt_w</p:attrName>
                                        </p:attrNameLst>
                                      </p:cBhvr>
                                      <p:tavLst>
                                        <p:tav tm="0">
                                          <p:val>
                                            <p:strVal val="ppt_w"/>
                                          </p:val>
                                        </p:tav>
                                        <p:tav tm="100000">
                                          <p:val>
                                            <p:fltVal val="0"/>
                                          </p:val>
                                        </p:tav>
                                      </p:tavLst>
                                    </p:anim>
                                    <p:anim calcmode="lin" valueType="num">
                                      <p:cBhvr>
                                        <p:cTn id="34" dur="1000"/>
                                        <p:tgtEl>
                                          <p:spTgt spid="16"/>
                                        </p:tgtEl>
                                        <p:attrNameLst>
                                          <p:attrName>ppt_h</p:attrName>
                                        </p:attrNameLst>
                                      </p:cBhvr>
                                      <p:tavLst>
                                        <p:tav tm="0">
                                          <p:val>
                                            <p:strVal val="ppt_h"/>
                                          </p:val>
                                        </p:tav>
                                        <p:tav tm="100000">
                                          <p:val>
                                            <p:fltVal val="0"/>
                                          </p:val>
                                        </p:tav>
                                      </p:tavLst>
                                    </p:anim>
                                    <p:anim calcmode="lin" valueType="num">
                                      <p:cBhvr>
                                        <p:cTn id="35" dur="1000"/>
                                        <p:tgtEl>
                                          <p:spTgt spid="16"/>
                                        </p:tgtEl>
                                        <p:attrNameLst>
                                          <p:attrName>style.rotation</p:attrName>
                                        </p:attrNameLst>
                                      </p:cBhvr>
                                      <p:tavLst>
                                        <p:tav tm="0">
                                          <p:val>
                                            <p:fltVal val="0"/>
                                          </p:val>
                                        </p:tav>
                                        <p:tav tm="100000">
                                          <p:val>
                                            <p:fltVal val="90"/>
                                          </p:val>
                                        </p:tav>
                                      </p:tavLst>
                                    </p:anim>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38" restart="whenNotActive" fill="hold" evtFilter="cancelBubble" nodeType="interactiveSeq">
                <p:stCondLst>
                  <p:cond evt="onClick" delay="0">
                    <p:tgtEl>
                      <p:spTgt spid="18"/>
                    </p:tgtEl>
                  </p:cond>
                </p:stCondLst>
                <p:endSync evt="end" delay="0">
                  <p:rtn val="all"/>
                </p:endSync>
                <p:childTnLst>
                  <p:par>
                    <p:cTn id="39" fill="hold">
                      <p:stCondLst>
                        <p:cond delay="0"/>
                      </p:stCondLst>
                      <p:childTnLst>
                        <p:par>
                          <p:cTn id="40" fill="hold">
                            <p:stCondLst>
                              <p:cond delay="0"/>
                            </p:stCondLst>
                            <p:childTnLst>
                              <p:par>
                                <p:cTn id="41" presetID="31" presetClass="exit" presetSubtype="0" fill="hold" nodeType="clickEffect">
                                  <p:stCondLst>
                                    <p:cond delay="0"/>
                                  </p:stCondLst>
                                  <p:childTnLst>
                                    <p:anim calcmode="lin" valueType="num">
                                      <p:cBhvr>
                                        <p:cTn id="42" dur="1000"/>
                                        <p:tgtEl>
                                          <p:spTgt spid="18"/>
                                        </p:tgtEl>
                                        <p:attrNameLst>
                                          <p:attrName>ppt_w</p:attrName>
                                        </p:attrNameLst>
                                      </p:cBhvr>
                                      <p:tavLst>
                                        <p:tav tm="0">
                                          <p:val>
                                            <p:strVal val="ppt_w"/>
                                          </p:val>
                                        </p:tav>
                                        <p:tav tm="100000">
                                          <p:val>
                                            <p:fltVal val="0"/>
                                          </p:val>
                                        </p:tav>
                                      </p:tavLst>
                                    </p:anim>
                                    <p:anim calcmode="lin" valueType="num">
                                      <p:cBhvr>
                                        <p:cTn id="43" dur="1000"/>
                                        <p:tgtEl>
                                          <p:spTgt spid="18"/>
                                        </p:tgtEl>
                                        <p:attrNameLst>
                                          <p:attrName>ppt_h</p:attrName>
                                        </p:attrNameLst>
                                      </p:cBhvr>
                                      <p:tavLst>
                                        <p:tav tm="0">
                                          <p:val>
                                            <p:strVal val="ppt_h"/>
                                          </p:val>
                                        </p:tav>
                                        <p:tav tm="100000">
                                          <p:val>
                                            <p:fltVal val="0"/>
                                          </p:val>
                                        </p:tav>
                                      </p:tavLst>
                                    </p:anim>
                                    <p:anim calcmode="lin" valueType="num">
                                      <p:cBhvr>
                                        <p:cTn id="44" dur="1000"/>
                                        <p:tgtEl>
                                          <p:spTgt spid="18"/>
                                        </p:tgtEl>
                                        <p:attrNameLst>
                                          <p:attrName>style.rotation</p:attrName>
                                        </p:attrNameLst>
                                      </p:cBhvr>
                                      <p:tavLst>
                                        <p:tav tm="0">
                                          <p:val>
                                            <p:fltVal val="0"/>
                                          </p:val>
                                        </p:tav>
                                        <p:tav tm="100000">
                                          <p:val>
                                            <p:fltVal val="90"/>
                                          </p:val>
                                        </p:tav>
                                      </p:tavLst>
                                    </p:anim>
                                    <p:animEffect transition="out" filter="fade">
                                      <p:cBhvr>
                                        <p:cTn id="45" dur="1000"/>
                                        <p:tgtEl>
                                          <p:spTgt spid="18"/>
                                        </p:tgtEl>
                                      </p:cBhvr>
                                    </p:animEffect>
                                    <p:set>
                                      <p:cBhvr>
                                        <p:cTn id="46" dur="1" fill="hold">
                                          <p:stCondLst>
                                            <p:cond delay="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47" restart="whenNotActive" fill="hold" evtFilter="cancelBubble" nodeType="interactiveSeq">
                <p:stCondLst>
                  <p:cond evt="onClick" delay="0">
                    <p:tgtEl>
                      <p:spTgt spid="20"/>
                    </p:tgtEl>
                  </p:cond>
                </p:stCondLst>
                <p:endSync evt="end" delay="0">
                  <p:rtn val="all"/>
                </p:endSync>
                <p:childTnLst>
                  <p:par>
                    <p:cTn id="48" fill="hold">
                      <p:stCondLst>
                        <p:cond delay="0"/>
                      </p:stCondLst>
                      <p:childTnLst>
                        <p:par>
                          <p:cTn id="49" fill="hold">
                            <p:stCondLst>
                              <p:cond delay="0"/>
                            </p:stCondLst>
                            <p:childTnLst>
                              <p:par>
                                <p:cTn id="50" presetID="31" presetClass="exit" presetSubtype="0" fill="hold" nodeType="clickEffect">
                                  <p:stCondLst>
                                    <p:cond delay="0"/>
                                  </p:stCondLst>
                                  <p:childTnLst>
                                    <p:anim calcmode="lin" valueType="num">
                                      <p:cBhvr>
                                        <p:cTn id="51" dur="1000"/>
                                        <p:tgtEl>
                                          <p:spTgt spid="20"/>
                                        </p:tgtEl>
                                        <p:attrNameLst>
                                          <p:attrName>ppt_w</p:attrName>
                                        </p:attrNameLst>
                                      </p:cBhvr>
                                      <p:tavLst>
                                        <p:tav tm="0">
                                          <p:val>
                                            <p:strVal val="ppt_w"/>
                                          </p:val>
                                        </p:tav>
                                        <p:tav tm="100000">
                                          <p:val>
                                            <p:fltVal val="0"/>
                                          </p:val>
                                        </p:tav>
                                      </p:tavLst>
                                    </p:anim>
                                    <p:anim calcmode="lin" valueType="num">
                                      <p:cBhvr>
                                        <p:cTn id="52" dur="1000"/>
                                        <p:tgtEl>
                                          <p:spTgt spid="20"/>
                                        </p:tgtEl>
                                        <p:attrNameLst>
                                          <p:attrName>ppt_h</p:attrName>
                                        </p:attrNameLst>
                                      </p:cBhvr>
                                      <p:tavLst>
                                        <p:tav tm="0">
                                          <p:val>
                                            <p:strVal val="ppt_h"/>
                                          </p:val>
                                        </p:tav>
                                        <p:tav tm="100000">
                                          <p:val>
                                            <p:fltVal val="0"/>
                                          </p:val>
                                        </p:tav>
                                      </p:tavLst>
                                    </p:anim>
                                    <p:anim calcmode="lin" valueType="num">
                                      <p:cBhvr>
                                        <p:cTn id="53" dur="1000"/>
                                        <p:tgtEl>
                                          <p:spTgt spid="20"/>
                                        </p:tgtEl>
                                        <p:attrNameLst>
                                          <p:attrName>style.rotation</p:attrName>
                                        </p:attrNameLst>
                                      </p:cBhvr>
                                      <p:tavLst>
                                        <p:tav tm="0">
                                          <p:val>
                                            <p:fltVal val="0"/>
                                          </p:val>
                                        </p:tav>
                                        <p:tav tm="100000">
                                          <p:val>
                                            <p:fltVal val="90"/>
                                          </p:val>
                                        </p:tav>
                                      </p:tavLst>
                                    </p:anim>
                                    <p:animEffect transition="out" filter="fade">
                                      <p:cBhvr>
                                        <p:cTn id="54" dur="1000"/>
                                        <p:tgtEl>
                                          <p:spTgt spid="20"/>
                                        </p:tgtEl>
                                      </p:cBhvr>
                                    </p:animEffect>
                                    <p:set>
                                      <p:cBhvr>
                                        <p:cTn id="55"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56" restart="whenNotActive" fill="hold" evtFilter="cancelBubble" nodeType="interactiveSeq">
                <p:stCondLst>
                  <p:cond evt="onClick" delay="0">
                    <p:tgtEl>
                      <p:spTgt spid="22"/>
                    </p:tgtEl>
                  </p:cond>
                </p:stCondLst>
                <p:endSync evt="end" delay="0">
                  <p:rtn val="all"/>
                </p:endSync>
                <p:childTnLst>
                  <p:par>
                    <p:cTn id="57" fill="hold">
                      <p:stCondLst>
                        <p:cond delay="0"/>
                      </p:stCondLst>
                      <p:childTnLst>
                        <p:par>
                          <p:cTn id="58" fill="hold">
                            <p:stCondLst>
                              <p:cond delay="0"/>
                            </p:stCondLst>
                            <p:childTnLst>
                              <p:par>
                                <p:cTn id="59" presetID="31" presetClass="exit" presetSubtype="0" fill="hold" nodeType="clickEffect">
                                  <p:stCondLst>
                                    <p:cond delay="0"/>
                                  </p:stCondLst>
                                  <p:childTnLst>
                                    <p:anim calcmode="lin" valueType="num">
                                      <p:cBhvr>
                                        <p:cTn id="60" dur="1000"/>
                                        <p:tgtEl>
                                          <p:spTgt spid="22"/>
                                        </p:tgtEl>
                                        <p:attrNameLst>
                                          <p:attrName>ppt_w</p:attrName>
                                        </p:attrNameLst>
                                      </p:cBhvr>
                                      <p:tavLst>
                                        <p:tav tm="0">
                                          <p:val>
                                            <p:strVal val="ppt_w"/>
                                          </p:val>
                                        </p:tav>
                                        <p:tav tm="100000">
                                          <p:val>
                                            <p:fltVal val="0"/>
                                          </p:val>
                                        </p:tav>
                                      </p:tavLst>
                                    </p:anim>
                                    <p:anim calcmode="lin" valueType="num">
                                      <p:cBhvr>
                                        <p:cTn id="61" dur="1000"/>
                                        <p:tgtEl>
                                          <p:spTgt spid="22"/>
                                        </p:tgtEl>
                                        <p:attrNameLst>
                                          <p:attrName>ppt_h</p:attrName>
                                        </p:attrNameLst>
                                      </p:cBhvr>
                                      <p:tavLst>
                                        <p:tav tm="0">
                                          <p:val>
                                            <p:strVal val="ppt_h"/>
                                          </p:val>
                                        </p:tav>
                                        <p:tav tm="100000">
                                          <p:val>
                                            <p:fltVal val="0"/>
                                          </p:val>
                                        </p:tav>
                                      </p:tavLst>
                                    </p:anim>
                                    <p:anim calcmode="lin" valueType="num">
                                      <p:cBhvr>
                                        <p:cTn id="62" dur="1000"/>
                                        <p:tgtEl>
                                          <p:spTgt spid="22"/>
                                        </p:tgtEl>
                                        <p:attrNameLst>
                                          <p:attrName>style.rotation</p:attrName>
                                        </p:attrNameLst>
                                      </p:cBhvr>
                                      <p:tavLst>
                                        <p:tav tm="0">
                                          <p:val>
                                            <p:fltVal val="0"/>
                                          </p:val>
                                        </p:tav>
                                        <p:tav tm="100000">
                                          <p:val>
                                            <p:fltVal val="90"/>
                                          </p:val>
                                        </p:tav>
                                      </p:tavLst>
                                    </p:anim>
                                    <p:animEffect transition="out" filter="fade">
                                      <p:cBhvr>
                                        <p:cTn id="63" dur="1000"/>
                                        <p:tgtEl>
                                          <p:spTgt spid="22"/>
                                        </p:tgtEl>
                                      </p:cBhvr>
                                    </p:animEffect>
                                    <p:set>
                                      <p:cBhvr>
                                        <p:cTn id="64" dur="1" fill="hold">
                                          <p:stCondLst>
                                            <p:cond delay="9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65" restart="whenNotActive" fill="hold" evtFilter="cancelBubble" nodeType="interactiveSeq">
                <p:stCondLst>
                  <p:cond evt="onClick" delay="0">
                    <p:tgtEl>
                      <p:spTgt spid="24"/>
                    </p:tgtEl>
                  </p:cond>
                </p:stCondLst>
                <p:endSync evt="end" delay="0">
                  <p:rtn val="all"/>
                </p:endSync>
                <p:childTnLst>
                  <p:par>
                    <p:cTn id="66" fill="hold">
                      <p:stCondLst>
                        <p:cond delay="0"/>
                      </p:stCondLst>
                      <p:childTnLst>
                        <p:par>
                          <p:cTn id="67" fill="hold">
                            <p:stCondLst>
                              <p:cond delay="0"/>
                            </p:stCondLst>
                            <p:childTnLst>
                              <p:par>
                                <p:cTn id="68" presetID="31" presetClass="exit" presetSubtype="0" fill="hold" nodeType="clickEffect">
                                  <p:stCondLst>
                                    <p:cond delay="0"/>
                                  </p:stCondLst>
                                  <p:childTnLst>
                                    <p:anim calcmode="lin" valueType="num">
                                      <p:cBhvr>
                                        <p:cTn id="69" dur="1000"/>
                                        <p:tgtEl>
                                          <p:spTgt spid="24"/>
                                        </p:tgtEl>
                                        <p:attrNameLst>
                                          <p:attrName>ppt_w</p:attrName>
                                        </p:attrNameLst>
                                      </p:cBhvr>
                                      <p:tavLst>
                                        <p:tav tm="0">
                                          <p:val>
                                            <p:strVal val="ppt_w"/>
                                          </p:val>
                                        </p:tav>
                                        <p:tav tm="100000">
                                          <p:val>
                                            <p:fltVal val="0"/>
                                          </p:val>
                                        </p:tav>
                                      </p:tavLst>
                                    </p:anim>
                                    <p:anim calcmode="lin" valueType="num">
                                      <p:cBhvr>
                                        <p:cTn id="70" dur="1000"/>
                                        <p:tgtEl>
                                          <p:spTgt spid="24"/>
                                        </p:tgtEl>
                                        <p:attrNameLst>
                                          <p:attrName>ppt_h</p:attrName>
                                        </p:attrNameLst>
                                      </p:cBhvr>
                                      <p:tavLst>
                                        <p:tav tm="0">
                                          <p:val>
                                            <p:strVal val="ppt_h"/>
                                          </p:val>
                                        </p:tav>
                                        <p:tav tm="100000">
                                          <p:val>
                                            <p:fltVal val="0"/>
                                          </p:val>
                                        </p:tav>
                                      </p:tavLst>
                                    </p:anim>
                                    <p:anim calcmode="lin" valueType="num">
                                      <p:cBhvr>
                                        <p:cTn id="71" dur="1000"/>
                                        <p:tgtEl>
                                          <p:spTgt spid="24"/>
                                        </p:tgtEl>
                                        <p:attrNameLst>
                                          <p:attrName>style.rotation</p:attrName>
                                        </p:attrNameLst>
                                      </p:cBhvr>
                                      <p:tavLst>
                                        <p:tav tm="0">
                                          <p:val>
                                            <p:fltVal val="0"/>
                                          </p:val>
                                        </p:tav>
                                        <p:tav tm="100000">
                                          <p:val>
                                            <p:fltVal val="90"/>
                                          </p:val>
                                        </p:tav>
                                      </p:tavLst>
                                    </p:anim>
                                    <p:animEffect transition="out" filter="fade">
                                      <p:cBhvr>
                                        <p:cTn id="72" dur="1000"/>
                                        <p:tgtEl>
                                          <p:spTgt spid="24"/>
                                        </p:tgtEl>
                                      </p:cBhvr>
                                    </p:animEffect>
                                    <p:set>
                                      <p:cBhvr>
                                        <p:cTn id="73" dur="1" fill="hold">
                                          <p:stCondLst>
                                            <p:cond delay="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4" restart="whenNotActive" fill="hold" evtFilter="cancelBubble" nodeType="interactiveSeq">
                <p:stCondLst>
                  <p:cond evt="onClick" delay="0">
                    <p:tgtEl>
                      <p:spTgt spid="26"/>
                    </p:tgtEl>
                  </p:cond>
                </p:stCondLst>
                <p:endSync evt="end" delay="0">
                  <p:rtn val="all"/>
                </p:endSync>
                <p:childTnLst>
                  <p:par>
                    <p:cTn id="75" fill="hold">
                      <p:stCondLst>
                        <p:cond delay="0"/>
                      </p:stCondLst>
                      <p:childTnLst>
                        <p:par>
                          <p:cTn id="76" fill="hold">
                            <p:stCondLst>
                              <p:cond delay="0"/>
                            </p:stCondLst>
                            <p:childTnLst>
                              <p:par>
                                <p:cTn id="77" presetID="31" presetClass="exit" presetSubtype="0" fill="hold" nodeType="clickEffect">
                                  <p:stCondLst>
                                    <p:cond delay="0"/>
                                  </p:stCondLst>
                                  <p:childTnLst>
                                    <p:anim calcmode="lin" valueType="num">
                                      <p:cBhvr>
                                        <p:cTn id="78" dur="1000"/>
                                        <p:tgtEl>
                                          <p:spTgt spid="26"/>
                                        </p:tgtEl>
                                        <p:attrNameLst>
                                          <p:attrName>ppt_w</p:attrName>
                                        </p:attrNameLst>
                                      </p:cBhvr>
                                      <p:tavLst>
                                        <p:tav tm="0">
                                          <p:val>
                                            <p:strVal val="ppt_w"/>
                                          </p:val>
                                        </p:tav>
                                        <p:tav tm="100000">
                                          <p:val>
                                            <p:fltVal val="0"/>
                                          </p:val>
                                        </p:tav>
                                      </p:tavLst>
                                    </p:anim>
                                    <p:anim calcmode="lin" valueType="num">
                                      <p:cBhvr>
                                        <p:cTn id="79" dur="1000"/>
                                        <p:tgtEl>
                                          <p:spTgt spid="26"/>
                                        </p:tgtEl>
                                        <p:attrNameLst>
                                          <p:attrName>ppt_h</p:attrName>
                                        </p:attrNameLst>
                                      </p:cBhvr>
                                      <p:tavLst>
                                        <p:tav tm="0">
                                          <p:val>
                                            <p:strVal val="ppt_h"/>
                                          </p:val>
                                        </p:tav>
                                        <p:tav tm="100000">
                                          <p:val>
                                            <p:fltVal val="0"/>
                                          </p:val>
                                        </p:tav>
                                      </p:tavLst>
                                    </p:anim>
                                    <p:anim calcmode="lin" valueType="num">
                                      <p:cBhvr>
                                        <p:cTn id="80" dur="1000"/>
                                        <p:tgtEl>
                                          <p:spTgt spid="26"/>
                                        </p:tgtEl>
                                        <p:attrNameLst>
                                          <p:attrName>style.rotation</p:attrName>
                                        </p:attrNameLst>
                                      </p:cBhvr>
                                      <p:tavLst>
                                        <p:tav tm="0">
                                          <p:val>
                                            <p:fltVal val="0"/>
                                          </p:val>
                                        </p:tav>
                                        <p:tav tm="100000">
                                          <p:val>
                                            <p:fltVal val="90"/>
                                          </p:val>
                                        </p:tav>
                                      </p:tavLst>
                                    </p:anim>
                                    <p:animEffect transition="out" filter="fade">
                                      <p:cBhvr>
                                        <p:cTn id="81" dur="1000"/>
                                        <p:tgtEl>
                                          <p:spTgt spid="26"/>
                                        </p:tgtEl>
                                      </p:cBhvr>
                                    </p:animEffect>
                                    <p:set>
                                      <p:cBhvr>
                                        <p:cTn id="82" dur="1" fill="hold">
                                          <p:stCondLst>
                                            <p:cond delay="9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83" restart="whenNotActive" fill="hold" evtFilter="cancelBubble" nodeType="interactiveSeq">
                <p:stCondLst>
                  <p:cond evt="onClick" delay="0">
                    <p:tgtEl>
                      <p:spTgt spid="28"/>
                    </p:tgtEl>
                  </p:cond>
                </p:stCondLst>
                <p:endSync evt="end" delay="0">
                  <p:rtn val="all"/>
                </p:endSync>
                <p:childTnLst>
                  <p:par>
                    <p:cTn id="84" fill="hold">
                      <p:stCondLst>
                        <p:cond delay="0"/>
                      </p:stCondLst>
                      <p:childTnLst>
                        <p:par>
                          <p:cTn id="85" fill="hold">
                            <p:stCondLst>
                              <p:cond delay="0"/>
                            </p:stCondLst>
                            <p:childTnLst>
                              <p:par>
                                <p:cTn id="86" presetID="31" presetClass="exit" presetSubtype="0" fill="hold" nodeType="clickEffect">
                                  <p:stCondLst>
                                    <p:cond delay="0"/>
                                  </p:stCondLst>
                                  <p:childTnLst>
                                    <p:anim calcmode="lin" valueType="num">
                                      <p:cBhvr>
                                        <p:cTn id="87" dur="1000"/>
                                        <p:tgtEl>
                                          <p:spTgt spid="28"/>
                                        </p:tgtEl>
                                        <p:attrNameLst>
                                          <p:attrName>ppt_w</p:attrName>
                                        </p:attrNameLst>
                                      </p:cBhvr>
                                      <p:tavLst>
                                        <p:tav tm="0">
                                          <p:val>
                                            <p:strVal val="ppt_w"/>
                                          </p:val>
                                        </p:tav>
                                        <p:tav tm="100000">
                                          <p:val>
                                            <p:fltVal val="0"/>
                                          </p:val>
                                        </p:tav>
                                      </p:tavLst>
                                    </p:anim>
                                    <p:anim calcmode="lin" valueType="num">
                                      <p:cBhvr>
                                        <p:cTn id="88" dur="1000"/>
                                        <p:tgtEl>
                                          <p:spTgt spid="28"/>
                                        </p:tgtEl>
                                        <p:attrNameLst>
                                          <p:attrName>ppt_h</p:attrName>
                                        </p:attrNameLst>
                                      </p:cBhvr>
                                      <p:tavLst>
                                        <p:tav tm="0">
                                          <p:val>
                                            <p:strVal val="ppt_h"/>
                                          </p:val>
                                        </p:tav>
                                        <p:tav tm="100000">
                                          <p:val>
                                            <p:fltVal val="0"/>
                                          </p:val>
                                        </p:tav>
                                      </p:tavLst>
                                    </p:anim>
                                    <p:anim calcmode="lin" valueType="num">
                                      <p:cBhvr>
                                        <p:cTn id="89" dur="1000"/>
                                        <p:tgtEl>
                                          <p:spTgt spid="28"/>
                                        </p:tgtEl>
                                        <p:attrNameLst>
                                          <p:attrName>style.rotation</p:attrName>
                                        </p:attrNameLst>
                                      </p:cBhvr>
                                      <p:tavLst>
                                        <p:tav tm="0">
                                          <p:val>
                                            <p:fltVal val="0"/>
                                          </p:val>
                                        </p:tav>
                                        <p:tav tm="100000">
                                          <p:val>
                                            <p:fltVal val="90"/>
                                          </p:val>
                                        </p:tav>
                                      </p:tavLst>
                                    </p:anim>
                                    <p:animEffect transition="out" filter="fade">
                                      <p:cBhvr>
                                        <p:cTn id="90" dur="1000"/>
                                        <p:tgtEl>
                                          <p:spTgt spid="28"/>
                                        </p:tgtEl>
                                      </p:cBhvr>
                                    </p:animEffect>
                                    <p:set>
                                      <p:cBhvr>
                                        <p:cTn id="91" dur="1" fill="hold">
                                          <p:stCondLst>
                                            <p:cond delay="9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92" restart="whenNotActive" fill="hold" evtFilter="cancelBubble" nodeType="interactiveSeq">
                <p:stCondLst>
                  <p:cond evt="onClick" delay="0">
                    <p:tgtEl>
                      <p:spTgt spid="30"/>
                    </p:tgtEl>
                  </p:cond>
                </p:stCondLst>
                <p:endSync evt="end" delay="0">
                  <p:rtn val="all"/>
                </p:endSync>
                <p:childTnLst>
                  <p:par>
                    <p:cTn id="93" fill="hold">
                      <p:stCondLst>
                        <p:cond delay="0"/>
                      </p:stCondLst>
                      <p:childTnLst>
                        <p:par>
                          <p:cTn id="94" fill="hold">
                            <p:stCondLst>
                              <p:cond delay="0"/>
                            </p:stCondLst>
                            <p:childTnLst>
                              <p:par>
                                <p:cTn id="95" presetID="31" presetClass="exit" presetSubtype="0" fill="hold" nodeType="clickEffect">
                                  <p:stCondLst>
                                    <p:cond delay="0"/>
                                  </p:stCondLst>
                                  <p:childTnLst>
                                    <p:anim calcmode="lin" valueType="num">
                                      <p:cBhvr>
                                        <p:cTn id="96" dur="1000"/>
                                        <p:tgtEl>
                                          <p:spTgt spid="30"/>
                                        </p:tgtEl>
                                        <p:attrNameLst>
                                          <p:attrName>ppt_w</p:attrName>
                                        </p:attrNameLst>
                                      </p:cBhvr>
                                      <p:tavLst>
                                        <p:tav tm="0">
                                          <p:val>
                                            <p:strVal val="ppt_w"/>
                                          </p:val>
                                        </p:tav>
                                        <p:tav tm="100000">
                                          <p:val>
                                            <p:fltVal val="0"/>
                                          </p:val>
                                        </p:tav>
                                      </p:tavLst>
                                    </p:anim>
                                    <p:anim calcmode="lin" valueType="num">
                                      <p:cBhvr>
                                        <p:cTn id="97" dur="1000"/>
                                        <p:tgtEl>
                                          <p:spTgt spid="30"/>
                                        </p:tgtEl>
                                        <p:attrNameLst>
                                          <p:attrName>ppt_h</p:attrName>
                                        </p:attrNameLst>
                                      </p:cBhvr>
                                      <p:tavLst>
                                        <p:tav tm="0">
                                          <p:val>
                                            <p:strVal val="ppt_h"/>
                                          </p:val>
                                        </p:tav>
                                        <p:tav tm="100000">
                                          <p:val>
                                            <p:fltVal val="0"/>
                                          </p:val>
                                        </p:tav>
                                      </p:tavLst>
                                    </p:anim>
                                    <p:anim calcmode="lin" valueType="num">
                                      <p:cBhvr>
                                        <p:cTn id="98" dur="1000"/>
                                        <p:tgtEl>
                                          <p:spTgt spid="30"/>
                                        </p:tgtEl>
                                        <p:attrNameLst>
                                          <p:attrName>style.rotation</p:attrName>
                                        </p:attrNameLst>
                                      </p:cBhvr>
                                      <p:tavLst>
                                        <p:tav tm="0">
                                          <p:val>
                                            <p:fltVal val="0"/>
                                          </p:val>
                                        </p:tav>
                                        <p:tav tm="100000">
                                          <p:val>
                                            <p:fltVal val="90"/>
                                          </p:val>
                                        </p:tav>
                                      </p:tavLst>
                                    </p:anim>
                                    <p:animEffect transition="out" filter="fade">
                                      <p:cBhvr>
                                        <p:cTn id="99" dur="1000"/>
                                        <p:tgtEl>
                                          <p:spTgt spid="30"/>
                                        </p:tgtEl>
                                      </p:cBhvr>
                                    </p:animEffect>
                                    <p:set>
                                      <p:cBhvr>
                                        <p:cTn id="100" dur="1" fill="hold">
                                          <p:stCondLst>
                                            <p:cond delay="9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01" restart="whenNotActive" fill="hold" evtFilter="cancelBubble" nodeType="interactiveSeq">
                <p:stCondLst>
                  <p:cond evt="onClick" delay="0">
                    <p:tgtEl>
                      <p:spTgt spid="32"/>
                    </p:tgtEl>
                  </p:cond>
                </p:stCondLst>
                <p:endSync evt="end" delay="0">
                  <p:rtn val="all"/>
                </p:endSync>
                <p:childTnLst>
                  <p:par>
                    <p:cTn id="102" fill="hold">
                      <p:stCondLst>
                        <p:cond delay="0"/>
                      </p:stCondLst>
                      <p:childTnLst>
                        <p:par>
                          <p:cTn id="103" fill="hold">
                            <p:stCondLst>
                              <p:cond delay="0"/>
                            </p:stCondLst>
                            <p:childTnLst>
                              <p:par>
                                <p:cTn id="104" presetID="31" presetClass="exit" presetSubtype="0" fill="hold" nodeType="clickEffect">
                                  <p:stCondLst>
                                    <p:cond delay="0"/>
                                  </p:stCondLst>
                                  <p:childTnLst>
                                    <p:anim calcmode="lin" valueType="num">
                                      <p:cBhvr>
                                        <p:cTn id="105" dur="1000"/>
                                        <p:tgtEl>
                                          <p:spTgt spid="32"/>
                                        </p:tgtEl>
                                        <p:attrNameLst>
                                          <p:attrName>ppt_w</p:attrName>
                                        </p:attrNameLst>
                                      </p:cBhvr>
                                      <p:tavLst>
                                        <p:tav tm="0">
                                          <p:val>
                                            <p:strVal val="ppt_w"/>
                                          </p:val>
                                        </p:tav>
                                        <p:tav tm="100000">
                                          <p:val>
                                            <p:fltVal val="0"/>
                                          </p:val>
                                        </p:tav>
                                      </p:tavLst>
                                    </p:anim>
                                    <p:anim calcmode="lin" valueType="num">
                                      <p:cBhvr>
                                        <p:cTn id="106" dur="1000"/>
                                        <p:tgtEl>
                                          <p:spTgt spid="32"/>
                                        </p:tgtEl>
                                        <p:attrNameLst>
                                          <p:attrName>ppt_h</p:attrName>
                                        </p:attrNameLst>
                                      </p:cBhvr>
                                      <p:tavLst>
                                        <p:tav tm="0">
                                          <p:val>
                                            <p:strVal val="ppt_h"/>
                                          </p:val>
                                        </p:tav>
                                        <p:tav tm="100000">
                                          <p:val>
                                            <p:fltVal val="0"/>
                                          </p:val>
                                        </p:tav>
                                      </p:tavLst>
                                    </p:anim>
                                    <p:anim calcmode="lin" valueType="num">
                                      <p:cBhvr>
                                        <p:cTn id="107" dur="1000"/>
                                        <p:tgtEl>
                                          <p:spTgt spid="32"/>
                                        </p:tgtEl>
                                        <p:attrNameLst>
                                          <p:attrName>style.rotation</p:attrName>
                                        </p:attrNameLst>
                                      </p:cBhvr>
                                      <p:tavLst>
                                        <p:tav tm="0">
                                          <p:val>
                                            <p:fltVal val="0"/>
                                          </p:val>
                                        </p:tav>
                                        <p:tav tm="100000">
                                          <p:val>
                                            <p:fltVal val="90"/>
                                          </p:val>
                                        </p:tav>
                                      </p:tavLst>
                                    </p:anim>
                                    <p:animEffect transition="out" filter="fade">
                                      <p:cBhvr>
                                        <p:cTn id="108" dur="1000"/>
                                        <p:tgtEl>
                                          <p:spTgt spid="32"/>
                                        </p:tgtEl>
                                      </p:cBhvr>
                                    </p:animEffect>
                                    <p:set>
                                      <p:cBhvr>
                                        <p:cTn id="109" dur="1" fill="hold">
                                          <p:stCondLst>
                                            <p:cond delay="9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110" restart="whenNotActive" fill="hold" evtFilter="cancelBubble" nodeType="interactiveSeq">
                <p:stCondLst>
                  <p:cond evt="onClick" delay="0">
                    <p:tgtEl>
                      <p:spTgt spid="34"/>
                    </p:tgtEl>
                  </p:cond>
                </p:stCondLst>
                <p:endSync evt="end" delay="0">
                  <p:rtn val="all"/>
                </p:endSync>
                <p:childTnLst>
                  <p:par>
                    <p:cTn id="111" fill="hold">
                      <p:stCondLst>
                        <p:cond delay="0"/>
                      </p:stCondLst>
                      <p:childTnLst>
                        <p:par>
                          <p:cTn id="112" fill="hold">
                            <p:stCondLst>
                              <p:cond delay="0"/>
                            </p:stCondLst>
                            <p:childTnLst>
                              <p:par>
                                <p:cTn id="113" presetID="31" presetClass="exit" presetSubtype="0" fill="hold" nodeType="clickEffect">
                                  <p:stCondLst>
                                    <p:cond delay="0"/>
                                  </p:stCondLst>
                                  <p:childTnLst>
                                    <p:anim calcmode="lin" valueType="num">
                                      <p:cBhvr>
                                        <p:cTn id="114" dur="1000"/>
                                        <p:tgtEl>
                                          <p:spTgt spid="34"/>
                                        </p:tgtEl>
                                        <p:attrNameLst>
                                          <p:attrName>ppt_w</p:attrName>
                                        </p:attrNameLst>
                                      </p:cBhvr>
                                      <p:tavLst>
                                        <p:tav tm="0">
                                          <p:val>
                                            <p:strVal val="ppt_w"/>
                                          </p:val>
                                        </p:tav>
                                        <p:tav tm="100000">
                                          <p:val>
                                            <p:fltVal val="0"/>
                                          </p:val>
                                        </p:tav>
                                      </p:tavLst>
                                    </p:anim>
                                    <p:anim calcmode="lin" valueType="num">
                                      <p:cBhvr>
                                        <p:cTn id="115" dur="1000"/>
                                        <p:tgtEl>
                                          <p:spTgt spid="34"/>
                                        </p:tgtEl>
                                        <p:attrNameLst>
                                          <p:attrName>ppt_h</p:attrName>
                                        </p:attrNameLst>
                                      </p:cBhvr>
                                      <p:tavLst>
                                        <p:tav tm="0">
                                          <p:val>
                                            <p:strVal val="ppt_h"/>
                                          </p:val>
                                        </p:tav>
                                        <p:tav tm="100000">
                                          <p:val>
                                            <p:fltVal val="0"/>
                                          </p:val>
                                        </p:tav>
                                      </p:tavLst>
                                    </p:anim>
                                    <p:anim calcmode="lin" valueType="num">
                                      <p:cBhvr>
                                        <p:cTn id="116" dur="1000"/>
                                        <p:tgtEl>
                                          <p:spTgt spid="34"/>
                                        </p:tgtEl>
                                        <p:attrNameLst>
                                          <p:attrName>style.rotation</p:attrName>
                                        </p:attrNameLst>
                                      </p:cBhvr>
                                      <p:tavLst>
                                        <p:tav tm="0">
                                          <p:val>
                                            <p:fltVal val="0"/>
                                          </p:val>
                                        </p:tav>
                                        <p:tav tm="100000">
                                          <p:val>
                                            <p:fltVal val="90"/>
                                          </p:val>
                                        </p:tav>
                                      </p:tavLst>
                                    </p:anim>
                                    <p:animEffect transition="out" filter="fade">
                                      <p:cBhvr>
                                        <p:cTn id="117" dur="1000"/>
                                        <p:tgtEl>
                                          <p:spTgt spid="34"/>
                                        </p:tgtEl>
                                      </p:cBhvr>
                                    </p:animEffect>
                                    <p:set>
                                      <p:cBhvr>
                                        <p:cTn id="118" dur="1" fill="hold">
                                          <p:stCondLst>
                                            <p:cond delay="9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19" restart="whenNotActive" fill="hold" evtFilter="cancelBubble" nodeType="interactiveSeq">
                <p:stCondLst>
                  <p:cond evt="onClick" delay="0">
                    <p:tgtEl>
                      <p:spTgt spid="36"/>
                    </p:tgtEl>
                  </p:cond>
                </p:stCondLst>
                <p:endSync evt="end" delay="0">
                  <p:rtn val="all"/>
                </p:endSync>
                <p:childTnLst>
                  <p:par>
                    <p:cTn id="120" fill="hold">
                      <p:stCondLst>
                        <p:cond delay="0"/>
                      </p:stCondLst>
                      <p:childTnLst>
                        <p:par>
                          <p:cTn id="121" fill="hold">
                            <p:stCondLst>
                              <p:cond delay="0"/>
                            </p:stCondLst>
                            <p:childTnLst>
                              <p:par>
                                <p:cTn id="122" presetID="31" presetClass="exit" presetSubtype="0" fill="hold" nodeType="clickEffect">
                                  <p:stCondLst>
                                    <p:cond delay="0"/>
                                  </p:stCondLst>
                                  <p:childTnLst>
                                    <p:anim calcmode="lin" valueType="num">
                                      <p:cBhvr>
                                        <p:cTn id="123" dur="1000"/>
                                        <p:tgtEl>
                                          <p:spTgt spid="36"/>
                                        </p:tgtEl>
                                        <p:attrNameLst>
                                          <p:attrName>ppt_w</p:attrName>
                                        </p:attrNameLst>
                                      </p:cBhvr>
                                      <p:tavLst>
                                        <p:tav tm="0">
                                          <p:val>
                                            <p:strVal val="ppt_w"/>
                                          </p:val>
                                        </p:tav>
                                        <p:tav tm="100000">
                                          <p:val>
                                            <p:fltVal val="0"/>
                                          </p:val>
                                        </p:tav>
                                      </p:tavLst>
                                    </p:anim>
                                    <p:anim calcmode="lin" valueType="num">
                                      <p:cBhvr>
                                        <p:cTn id="124" dur="1000"/>
                                        <p:tgtEl>
                                          <p:spTgt spid="36"/>
                                        </p:tgtEl>
                                        <p:attrNameLst>
                                          <p:attrName>ppt_h</p:attrName>
                                        </p:attrNameLst>
                                      </p:cBhvr>
                                      <p:tavLst>
                                        <p:tav tm="0">
                                          <p:val>
                                            <p:strVal val="ppt_h"/>
                                          </p:val>
                                        </p:tav>
                                        <p:tav tm="100000">
                                          <p:val>
                                            <p:fltVal val="0"/>
                                          </p:val>
                                        </p:tav>
                                      </p:tavLst>
                                    </p:anim>
                                    <p:anim calcmode="lin" valueType="num">
                                      <p:cBhvr>
                                        <p:cTn id="125" dur="1000"/>
                                        <p:tgtEl>
                                          <p:spTgt spid="36"/>
                                        </p:tgtEl>
                                        <p:attrNameLst>
                                          <p:attrName>style.rotation</p:attrName>
                                        </p:attrNameLst>
                                      </p:cBhvr>
                                      <p:tavLst>
                                        <p:tav tm="0">
                                          <p:val>
                                            <p:fltVal val="0"/>
                                          </p:val>
                                        </p:tav>
                                        <p:tav tm="100000">
                                          <p:val>
                                            <p:fltVal val="90"/>
                                          </p:val>
                                        </p:tav>
                                      </p:tavLst>
                                    </p:anim>
                                    <p:animEffect transition="out" filter="fade">
                                      <p:cBhvr>
                                        <p:cTn id="126" dur="1000"/>
                                        <p:tgtEl>
                                          <p:spTgt spid="36"/>
                                        </p:tgtEl>
                                      </p:cBhvr>
                                    </p:animEffect>
                                    <p:set>
                                      <p:cBhvr>
                                        <p:cTn id="127" dur="1" fill="hold">
                                          <p:stCondLst>
                                            <p:cond delay="9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28" restart="whenNotActive" fill="hold" evtFilter="cancelBubble" nodeType="interactiveSeq">
                <p:stCondLst>
                  <p:cond evt="onClick" delay="0">
                    <p:tgtEl>
                      <p:spTgt spid="38"/>
                    </p:tgtEl>
                  </p:cond>
                </p:stCondLst>
                <p:endSync evt="end" delay="0">
                  <p:rtn val="all"/>
                </p:endSync>
                <p:childTnLst>
                  <p:par>
                    <p:cTn id="129" fill="hold">
                      <p:stCondLst>
                        <p:cond delay="0"/>
                      </p:stCondLst>
                      <p:childTnLst>
                        <p:par>
                          <p:cTn id="130" fill="hold">
                            <p:stCondLst>
                              <p:cond delay="0"/>
                            </p:stCondLst>
                            <p:childTnLst>
                              <p:par>
                                <p:cTn id="131" presetID="31" presetClass="exit" presetSubtype="0" fill="hold" nodeType="clickEffect">
                                  <p:stCondLst>
                                    <p:cond delay="0"/>
                                  </p:stCondLst>
                                  <p:childTnLst>
                                    <p:anim calcmode="lin" valueType="num">
                                      <p:cBhvr>
                                        <p:cTn id="132" dur="1000"/>
                                        <p:tgtEl>
                                          <p:spTgt spid="38"/>
                                        </p:tgtEl>
                                        <p:attrNameLst>
                                          <p:attrName>ppt_w</p:attrName>
                                        </p:attrNameLst>
                                      </p:cBhvr>
                                      <p:tavLst>
                                        <p:tav tm="0">
                                          <p:val>
                                            <p:strVal val="ppt_w"/>
                                          </p:val>
                                        </p:tav>
                                        <p:tav tm="100000">
                                          <p:val>
                                            <p:fltVal val="0"/>
                                          </p:val>
                                        </p:tav>
                                      </p:tavLst>
                                    </p:anim>
                                    <p:anim calcmode="lin" valueType="num">
                                      <p:cBhvr>
                                        <p:cTn id="133" dur="1000"/>
                                        <p:tgtEl>
                                          <p:spTgt spid="38"/>
                                        </p:tgtEl>
                                        <p:attrNameLst>
                                          <p:attrName>ppt_h</p:attrName>
                                        </p:attrNameLst>
                                      </p:cBhvr>
                                      <p:tavLst>
                                        <p:tav tm="0">
                                          <p:val>
                                            <p:strVal val="ppt_h"/>
                                          </p:val>
                                        </p:tav>
                                        <p:tav tm="100000">
                                          <p:val>
                                            <p:fltVal val="0"/>
                                          </p:val>
                                        </p:tav>
                                      </p:tavLst>
                                    </p:anim>
                                    <p:anim calcmode="lin" valueType="num">
                                      <p:cBhvr>
                                        <p:cTn id="134" dur="1000"/>
                                        <p:tgtEl>
                                          <p:spTgt spid="38"/>
                                        </p:tgtEl>
                                        <p:attrNameLst>
                                          <p:attrName>style.rotation</p:attrName>
                                        </p:attrNameLst>
                                      </p:cBhvr>
                                      <p:tavLst>
                                        <p:tav tm="0">
                                          <p:val>
                                            <p:fltVal val="0"/>
                                          </p:val>
                                        </p:tav>
                                        <p:tav tm="100000">
                                          <p:val>
                                            <p:fltVal val="90"/>
                                          </p:val>
                                        </p:tav>
                                      </p:tavLst>
                                    </p:anim>
                                    <p:animEffect transition="out" filter="fade">
                                      <p:cBhvr>
                                        <p:cTn id="135" dur="1000"/>
                                        <p:tgtEl>
                                          <p:spTgt spid="38"/>
                                        </p:tgtEl>
                                      </p:cBhvr>
                                    </p:animEffect>
                                    <p:set>
                                      <p:cBhvr>
                                        <p:cTn id="136"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37" restart="whenNotActive" fill="hold" evtFilter="cancelBubble" nodeType="interactiveSeq">
                <p:stCondLst>
                  <p:cond evt="onClick" delay="0">
                    <p:tgtEl>
                      <p:spTgt spid="41"/>
                    </p:tgtEl>
                  </p:cond>
                </p:stCondLst>
                <p:endSync evt="end" delay="0">
                  <p:rtn val="all"/>
                </p:endSync>
                <p:childTnLst>
                  <p:par>
                    <p:cTn id="138" fill="hold">
                      <p:stCondLst>
                        <p:cond delay="0"/>
                      </p:stCondLst>
                      <p:childTnLst>
                        <p:par>
                          <p:cTn id="139" fill="hold">
                            <p:stCondLst>
                              <p:cond delay="0"/>
                            </p:stCondLst>
                            <p:childTnLst>
                              <p:par>
                                <p:cTn id="140" presetID="31" presetClass="exit" presetSubtype="0" fill="hold" nodeType="clickEffect">
                                  <p:stCondLst>
                                    <p:cond delay="0"/>
                                  </p:stCondLst>
                                  <p:childTnLst>
                                    <p:anim calcmode="lin" valueType="num">
                                      <p:cBhvr>
                                        <p:cTn id="141" dur="1000"/>
                                        <p:tgtEl>
                                          <p:spTgt spid="41"/>
                                        </p:tgtEl>
                                        <p:attrNameLst>
                                          <p:attrName>ppt_w</p:attrName>
                                        </p:attrNameLst>
                                      </p:cBhvr>
                                      <p:tavLst>
                                        <p:tav tm="0">
                                          <p:val>
                                            <p:strVal val="ppt_w"/>
                                          </p:val>
                                        </p:tav>
                                        <p:tav tm="100000">
                                          <p:val>
                                            <p:fltVal val="0"/>
                                          </p:val>
                                        </p:tav>
                                      </p:tavLst>
                                    </p:anim>
                                    <p:anim calcmode="lin" valueType="num">
                                      <p:cBhvr>
                                        <p:cTn id="142" dur="1000"/>
                                        <p:tgtEl>
                                          <p:spTgt spid="41"/>
                                        </p:tgtEl>
                                        <p:attrNameLst>
                                          <p:attrName>ppt_h</p:attrName>
                                        </p:attrNameLst>
                                      </p:cBhvr>
                                      <p:tavLst>
                                        <p:tav tm="0">
                                          <p:val>
                                            <p:strVal val="ppt_h"/>
                                          </p:val>
                                        </p:tav>
                                        <p:tav tm="100000">
                                          <p:val>
                                            <p:fltVal val="0"/>
                                          </p:val>
                                        </p:tav>
                                      </p:tavLst>
                                    </p:anim>
                                    <p:anim calcmode="lin" valueType="num">
                                      <p:cBhvr>
                                        <p:cTn id="143" dur="1000"/>
                                        <p:tgtEl>
                                          <p:spTgt spid="41"/>
                                        </p:tgtEl>
                                        <p:attrNameLst>
                                          <p:attrName>style.rotation</p:attrName>
                                        </p:attrNameLst>
                                      </p:cBhvr>
                                      <p:tavLst>
                                        <p:tav tm="0">
                                          <p:val>
                                            <p:fltVal val="0"/>
                                          </p:val>
                                        </p:tav>
                                        <p:tav tm="100000">
                                          <p:val>
                                            <p:fltVal val="90"/>
                                          </p:val>
                                        </p:tav>
                                      </p:tavLst>
                                    </p:anim>
                                    <p:animEffect transition="out" filter="fade">
                                      <p:cBhvr>
                                        <p:cTn id="144" dur="1000"/>
                                        <p:tgtEl>
                                          <p:spTgt spid="41"/>
                                        </p:tgtEl>
                                      </p:cBhvr>
                                    </p:animEffect>
                                    <p:set>
                                      <p:cBhvr>
                                        <p:cTn id="145" dur="1" fill="hold">
                                          <p:stCondLst>
                                            <p:cond delay="9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46" restart="whenNotActive" fill="hold" evtFilter="cancelBubble" nodeType="interactiveSeq">
                <p:stCondLst>
                  <p:cond evt="onClick" delay="0">
                    <p:tgtEl>
                      <p:spTgt spid="46"/>
                    </p:tgtEl>
                  </p:cond>
                </p:stCondLst>
                <p:endSync evt="end" delay="0">
                  <p:rtn val="all"/>
                </p:endSync>
                <p:childTnLst>
                  <p:par>
                    <p:cTn id="147" fill="hold">
                      <p:stCondLst>
                        <p:cond delay="0"/>
                      </p:stCondLst>
                      <p:childTnLst>
                        <p:par>
                          <p:cTn id="148" fill="hold">
                            <p:stCondLst>
                              <p:cond delay="0"/>
                            </p:stCondLst>
                            <p:childTnLst>
                              <p:par>
                                <p:cTn id="149" presetID="31" presetClass="exit" presetSubtype="0" fill="hold" nodeType="clickEffect">
                                  <p:stCondLst>
                                    <p:cond delay="0"/>
                                  </p:stCondLst>
                                  <p:childTnLst>
                                    <p:anim calcmode="lin" valueType="num">
                                      <p:cBhvr>
                                        <p:cTn id="150" dur="1000"/>
                                        <p:tgtEl>
                                          <p:spTgt spid="46"/>
                                        </p:tgtEl>
                                        <p:attrNameLst>
                                          <p:attrName>ppt_w</p:attrName>
                                        </p:attrNameLst>
                                      </p:cBhvr>
                                      <p:tavLst>
                                        <p:tav tm="0">
                                          <p:val>
                                            <p:strVal val="ppt_w"/>
                                          </p:val>
                                        </p:tav>
                                        <p:tav tm="100000">
                                          <p:val>
                                            <p:fltVal val="0"/>
                                          </p:val>
                                        </p:tav>
                                      </p:tavLst>
                                    </p:anim>
                                    <p:anim calcmode="lin" valueType="num">
                                      <p:cBhvr>
                                        <p:cTn id="151" dur="1000"/>
                                        <p:tgtEl>
                                          <p:spTgt spid="46"/>
                                        </p:tgtEl>
                                        <p:attrNameLst>
                                          <p:attrName>ppt_h</p:attrName>
                                        </p:attrNameLst>
                                      </p:cBhvr>
                                      <p:tavLst>
                                        <p:tav tm="0">
                                          <p:val>
                                            <p:strVal val="ppt_h"/>
                                          </p:val>
                                        </p:tav>
                                        <p:tav tm="100000">
                                          <p:val>
                                            <p:fltVal val="0"/>
                                          </p:val>
                                        </p:tav>
                                      </p:tavLst>
                                    </p:anim>
                                    <p:anim calcmode="lin" valueType="num">
                                      <p:cBhvr>
                                        <p:cTn id="152" dur="1000"/>
                                        <p:tgtEl>
                                          <p:spTgt spid="46"/>
                                        </p:tgtEl>
                                        <p:attrNameLst>
                                          <p:attrName>style.rotation</p:attrName>
                                        </p:attrNameLst>
                                      </p:cBhvr>
                                      <p:tavLst>
                                        <p:tav tm="0">
                                          <p:val>
                                            <p:fltVal val="0"/>
                                          </p:val>
                                        </p:tav>
                                        <p:tav tm="100000">
                                          <p:val>
                                            <p:fltVal val="90"/>
                                          </p:val>
                                        </p:tav>
                                      </p:tavLst>
                                    </p:anim>
                                    <p:animEffect transition="out" filter="fade">
                                      <p:cBhvr>
                                        <p:cTn id="153" dur="1000"/>
                                        <p:tgtEl>
                                          <p:spTgt spid="46"/>
                                        </p:tgtEl>
                                      </p:cBhvr>
                                    </p:animEffect>
                                    <p:set>
                                      <p:cBhvr>
                                        <p:cTn id="154" dur="1" fill="hold">
                                          <p:stCondLst>
                                            <p:cond delay="9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155" restart="whenNotActive" fill="hold" evtFilter="cancelBubble" nodeType="interactiveSeq">
                <p:stCondLst>
                  <p:cond evt="onClick" delay="0">
                    <p:tgtEl>
                      <p:spTgt spid="50"/>
                    </p:tgtEl>
                  </p:cond>
                </p:stCondLst>
                <p:endSync evt="end" delay="0">
                  <p:rtn val="all"/>
                </p:endSync>
                <p:childTnLst>
                  <p:par>
                    <p:cTn id="156" fill="hold">
                      <p:stCondLst>
                        <p:cond delay="0"/>
                      </p:stCondLst>
                      <p:childTnLst>
                        <p:par>
                          <p:cTn id="157" fill="hold">
                            <p:stCondLst>
                              <p:cond delay="0"/>
                            </p:stCondLst>
                            <p:childTnLst>
                              <p:par>
                                <p:cTn id="158" presetID="31" presetClass="exit" presetSubtype="0" fill="hold" nodeType="clickEffect">
                                  <p:stCondLst>
                                    <p:cond delay="0"/>
                                  </p:stCondLst>
                                  <p:childTnLst>
                                    <p:anim calcmode="lin" valueType="num">
                                      <p:cBhvr>
                                        <p:cTn id="159" dur="1000"/>
                                        <p:tgtEl>
                                          <p:spTgt spid="50"/>
                                        </p:tgtEl>
                                        <p:attrNameLst>
                                          <p:attrName>ppt_w</p:attrName>
                                        </p:attrNameLst>
                                      </p:cBhvr>
                                      <p:tavLst>
                                        <p:tav tm="0">
                                          <p:val>
                                            <p:strVal val="ppt_w"/>
                                          </p:val>
                                        </p:tav>
                                        <p:tav tm="100000">
                                          <p:val>
                                            <p:fltVal val="0"/>
                                          </p:val>
                                        </p:tav>
                                      </p:tavLst>
                                    </p:anim>
                                    <p:anim calcmode="lin" valueType="num">
                                      <p:cBhvr>
                                        <p:cTn id="160" dur="1000"/>
                                        <p:tgtEl>
                                          <p:spTgt spid="50"/>
                                        </p:tgtEl>
                                        <p:attrNameLst>
                                          <p:attrName>ppt_h</p:attrName>
                                        </p:attrNameLst>
                                      </p:cBhvr>
                                      <p:tavLst>
                                        <p:tav tm="0">
                                          <p:val>
                                            <p:strVal val="ppt_h"/>
                                          </p:val>
                                        </p:tav>
                                        <p:tav tm="100000">
                                          <p:val>
                                            <p:fltVal val="0"/>
                                          </p:val>
                                        </p:tav>
                                      </p:tavLst>
                                    </p:anim>
                                    <p:anim calcmode="lin" valueType="num">
                                      <p:cBhvr>
                                        <p:cTn id="161" dur="1000"/>
                                        <p:tgtEl>
                                          <p:spTgt spid="50"/>
                                        </p:tgtEl>
                                        <p:attrNameLst>
                                          <p:attrName>style.rotation</p:attrName>
                                        </p:attrNameLst>
                                      </p:cBhvr>
                                      <p:tavLst>
                                        <p:tav tm="0">
                                          <p:val>
                                            <p:fltVal val="0"/>
                                          </p:val>
                                        </p:tav>
                                        <p:tav tm="100000">
                                          <p:val>
                                            <p:fltVal val="90"/>
                                          </p:val>
                                        </p:tav>
                                      </p:tavLst>
                                    </p:anim>
                                    <p:animEffect transition="out" filter="fade">
                                      <p:cBhvr>
                                        <p:cTn id="162" dur="1000"/>
                                        <p:tgtEl>
                                          <p:spTgt spid="50"/>
                                        </p:tgtEl>
                                      </p:cBhvr>
                                    </p:animEffect>
                                    <p:set>
                                      <p:cBhvr>
                                        <p:cTn id="163" dur="1" fill="hold">
                                          <p:stCondLst>
                                            <p:cond delay="999"/>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164" restart="whenNotActive" fill="hold" evtFilter="cancelBubble" nodeType="interactiveSeq">
                <p:stCondLst>
                  <p:cond evt="onClick" delay="0">
                    <p:tgtEl>
                      <p:spTgt spid="54"/>
                    </p:tgtEl>
                  </p:cond>
                </p:stCondLst>
                <p:endSync evt="end" delay="0">
                  <p:rtn val="all"/>
                </p:endSync>
                <p:childTnLst>
                  <p:par>
                    <p:cTn id="165" fill="hold">
                      <p:stCondLst>
                        <p:cond delay="0"/>
                      </p:stCondLst>
                      <p:childTnLst>
                        <p:par>
                          <p:cTn id="166" fill="hold">
                            <p:stCondLst>
                              <p:cond delay="0"/>
                            </p:stCondLst>
                            <p:childTnLst>
                              <p:par>
                                <p:cTn id="167" presetID="31" presetClass="exit" presetSubtype="0" fill="hold" nodeType="clickEffect">
                                  <p:stCondLst>
                                    <p:cond delay="0"/>
                                  </p:stCondLst>
                                  <p:childTnLst>
                                    <p:anim calcmode="lin" valueType="num">
                                      <p:cBhvr>
                                        <p:cTn id="168" dur="1000"/>
                                        <p:tgtEl>
                                          <p:spTgt spid="54"/>
                                        </p:tgtEl>
                                        <p:attrNameLst>
                                          <p:attrName>ppt_w</p:attrName>
                                        </p:attrNameLst>
                                      </p:cBhvr>
                                      <p:tavLst>
                                        <p:tav tm="0">
                                          <p:val>
                                            <p:strVal val="ppt_w"/>
                                          </p:val>
                                        </p:tav>
                                        <p:tav tm="100000">
                                          <p:val>
                                            <p:fltVal val="0"/>
                                          </p:val>
                                        </p:tav>
                                      </p:tavLst>
                                    </p:anim>
                                    <p:anim calcmode="lin" valueType="num">
                                      <p:cBhvr>
                                        <p:cTn id="169" dur="1000"/>
                                        <p:tgtEl>
                                          <p:spTgt spid="54"/>
                                        </p:tgtEl>
                                        <p:attrNameLst>
                                          <p:attrName>ppt_h</p:attrName>
                                        </p:attrNameLst>
                                      </p:cBhvr>
                                      <p:tavLst>
                                        <p:tav tm="0">
                                          <p:val>
                                            <p:strVal val="ppt_h"/>
                                          </p:val>
                                        </p:tav>
                                        <p:tav tm="100000">
                                          <p:val>
                                            <p:fltVal val="0"/>
                                          </p:val>
                                        </p:tav>
                                      </p:tavLst>
                                    </p:anim>
                                    <p:anim calcmode="lin" valueType="num">
                                      <p:cBhvr>
                                        <p:cTn id="170" dur="1000"/>
                                        <p:tgtEl>
                                          <p:spTgt spid="54"/>
                                        </p:tgtEl>
                                        <p:attrNameLst>
                                          <p:attrName>style.rotation</p:attrName>
                                        </p:attrNameLst>
                                      </p:cBhvr>
                                      <p:tavLst>
                                        <p:tav tm="0">
                                          <p:val>
                                            <p:fltVal val="0"/>
                                          </p:val>
                                        </p:tav>
                                        <p:tav tm="100000">
                                          <p:val>
                                            <p:fltVal val="90"/>
                                          </p:val>
                                        </p:tav>
                                      </p:tavLst>
                                    </p:anim>
                                    <p:animEffect transition="out" filter="fade">
                                      <p:cBhvr>
                                        <p:cTn id="171" dur="1000"/>
                                        <p:tgtEl>
                                          <p:spTgt spid="54"/>
                                        </p:tgtEl>
                                      </p:cBhvr>
                                    </p:animEffect>
                                    <p:set>
                                      <p:cBhvr>
                                        <p:cTn id="172" dur="1" fill="hold">
                                          <p:stCondLst>
                                            <p:cond delay="9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173" restart="whenNotActive" fill="hold" evtFilter="cancelBubble" nodeType="interactiveSeq">
                <p:stCondLst>
                  <p:cond evt="onClick" delay="0">
                    <p:tgtEl>
                      <p:spTgt spid="58"/>
                    </p:tgtEl>
                  </p:cond>
                </p:stCondLst>
                <p:endSync evt="end" delay="0">
                  <p:rtn val="all"/>
                </p:endSync>
                <p:childTnLst>
                  <p:par>
                    <p:cTn id="174" fill="hold">
                      <p:stCondLst>
                        <p:cond delay="0"/>
                      </p:stCondLst>
                      <p:childTnLst>
                        <p:par>
                          <p:cTn id="175" fill="hold">
                            <p:stCondLst>
                              <p:cond delay="0"/>
                            </p:stCondLst>
                            <p:childTnLst>
                              <p:par>
                                <p:cTn id="176" presetID="31" presetClass="exit" presetSubtype="0" fill="hold" nodeType="clickEffect">
                                  <p:stCondLst>
                                    <p:cond delay="0"/>
                                  </p:stCondLst>
                                  <p:childTnLst>
                                    <p:anim calcmode="lin" valueType="num">
                                      <p:cBhvr>
                                        <p:cTn id="177" dur="1000"/>
                                        <p:tgtEl>
                                          <p:spTgt spid="58"/>
                                        </p:tgtEl>
                                        <p:attrNameLst>
                                          <p:attrName>ppt_w</p:attrName>
                                        </p:attrNameLst>
                                      </p:cBhvr>
                                      <p:tavLst>
                                        <p:tav tm="0">
                                          <p:val>
                                            <p:strVal val="ppt_w"/>
                                          </p:val>
                                        </p:tav>
                                        <p:tav tm="100000">
                                          <p:val>
                                            <p:fltVal val="0"/>
                                          </p:val>
                                        </p:tav>
                                      </p:tavLst>
                                    </p:anim>
                                    <p:anim calcmode="lin" valueType="num">
                                      <p:cBhvr>
                                        <p:cTn id="178" dur="1000"/>
                                        <p:tgtEl>
                                          <p:spTgt spid="58"/>
                                        </p:tgtEl>
                                        <p:attrNameLst>
                                          <p:attrName>ppt_h</p:attrName>
                                        </p:attrNameLst>
                                      </p:cBhvr>
                                      <p:tavLst>
                                        <p:tav tm="0">
                                          <p:val>
                                            <p:strVal val="ppt_h"/>
                                          </p:val>
                                        </p:tav>
                                        <p:tav tm="100000">
                                          <p:val>
                                            <p:fltVal val="0"/>
                                          </p:val>
                                        </p:tav>
                                      </p:tavLst>
                                    </p:anim>
                                    <p:anim calcmode="lin" valueType="num">
                                      <p:cBhvr>
                                        <p:cTn id="179" dur="1000"/>
                                        <p:tgtEl>
                                          <p:spTgt spid="58"/>
                                        </p:tgtEl>
                                        <p:attrNameLst>
                                          <p:attrName>style.rotation</p:attrName>
                                        </p:attrNameLst>
                                      </p:cBhvr>
                                      <p:tavLst>
                                        <p:tav tm="0">
                                          <p:val>
                                            <p:fltVal val="0"/>
                                          </p:val>
                                        </p:tav>
                                        <p:tav tm="100000">
                                          <p:val>
                                            <p:fltVal val="90"/>
                                          </p:val>
                                        </p:tav>
                                      </p:tavLst>
                                    </p:anim>
                                    <p:animEffect transition="out" filter="fade">
                                      <p:cBhvr>
                                        <p:cTn id="180" dur="1000"/>
                                        <p:tgtEl>
                                          <p:spTgt spid="58"/>
                                        </p:tgtEl>
                                      </p:cBhvr>
                                    </p:animEffect>
                                    <p:set>
                                      <p:cBhvr>
                                        <p:cTn id="181" dur="1" fill="hold">
                                          <p:stCondLst>
                                            <p:cond delay="9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58"/>
                  </p:tgtEl>
                </p:cond>
              </p:nextCondLst>
            </p:seq>
            <p:seq concurrent="1" nextAc="seek">
              <p:cTn id="182" restart="whenNotActive" fill="hold" evtFilter="cancelBubble" nodeType="interactiveSeq">
                <p:stCondLst>
                  <p:cond evt="onClick" delay="0">
                    <p:tgtEl>
                      <p:spTgt spid="62"/>
                    </p:tgtEl>
                  </p:cond>
                </p:stCondLst>
                <p:endSync evt="end" delay="0">
                  <p:rtn val="all"/>
                </p:endSync>
                <p:childTnLst>
                  <p:par>
                    <p:cTn id="183" fill="hold">
                      <p:stCondLst>
                        <p:cond delay="0"/>
                      </p:stCondLst>
                      <p:childTnLst>
                        <p:par>
                          <p:cTn id="184" fill="hold">
                            <p:stCondLst>
                              <p:cond delay="0"/>
                            </p:stCondLst>
                            <p:childTnLst>
                              <p:par>
                                <p:cTn id="185" presetID="31" presetClass="exit" presetSubtype="0" fill="hold" nodeType="clickEffect">
                                  <p:stCondLst>
                                    <p:cond delay="0"/>
                                  </p:stCondLst>
                                  <p:childTnLst>
                                    <p:anim calcmode="lin" valueType="num">
                                      <p:cBhvr>
                                        <p:cTn id="186" dur="1000"/>
                                        <p:tgtEl>
                                          <p:spTgt spid="62"/>
                                        </p:tgtEl>
                                        <p:attrNameLst>
                                          <p:attrName>ppt_w</p:attrName>
                                        </p:attrNameLst>
                                      </p:cBhvr>
                                      <p:tavLst>
                                        <p:tav tm="0">
                                          <p:val>
                                            <p:strVal val="ppt_w"/>
                                          </p:val>
                                        </p:tav>
                                        <p:tav tm="100000">
                                          <p:val>
                                            <p:fltVal val="0"/>
                                          </p:val>
                                        </p:tav>
                                      </p:tavLst>
                                    </p:anim>
                                    <p:anim calcmode="lin" valueType="num">
                                      <p:cBhvr>
                                        <p:cTn id="187" dur="1000"/>
                                        <p:tgtEl>
                                          <p:spTgt spid="62"/>
                                        </p:tgtEl>
                                        <p:attrNameLst>
                                          <p:attrName>ppt_h</p:attrName>
                                        </p:attrNameLst>
                                      </p:cBhvr>
                                      <p:tavLst>
                                        <p:tav tm="0">
                                          <p:val>
                                            <p:strVal val="ppt_h"/>
                                          </p:val>
                                        </p:tav>
                                        <p:tav tm="100000">
                                          <p:val>
                                            <p:fltVal val="0"/>
                                          </p:val>
                                        </p:tav>
                                      </p:tavLst>
                                    </p:anim>
                                    <p:anim calcmode="lin" valueType="num">
                                      <p:cBhvr>
                                        <p:cTn id="188" dur="1000"/>
                                        <p:tgtEl>
                                          <p:spTgt spid="62"/>
                                        </p:tgtEl>
                                        <p:attrNameLst>
                                          <p:attrName>style.rotation</p:attrName>
                                        </p:attrNameLst>
                                      </p:cBhvr>
                                      <p:tavLst>
                                        <p:tav tm="0">
                                          <p:val>
                                            <p:fltVal val="0"/>
                                          </p:val>
                                        </p:tav>
                                        <p:tav tm="100000">
                                          <p:val>
                                            <p:fltVal val="90"/>
                                          </p:val>
                                        </p:tav>
                                      </p:tavLst>
                                    </p:anim>
                                    <p:animEffect transition="out" filter="fade">
                                      <p:cBhvr>
                                        <p:cTn id="189" dur="1000"/>
                                        <p:tgtEl>
                                          <p:spTgt spid="62"/>
                                        </p:tgtEl>
                                      </p:cBhvr>
                                    </p:animEffect>
                                    <p:set>
                                      <p:cBhvr>
                                        <p:cTn id="190" dur="1" fill="hold">
                                          <p:stCondLst>
                                            <p:cond delay="999"/>
                                          </p:stCondLst>
                                        </p:cTn>
                                        <p:tgtEl>
                                          <p:spTgt spid="62"/>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91" restart="whenNotActive" fill="hold" evtFilter="cancelBubble" nodeType="interactiveSeq">
                <p:stCondLst>
                  <p:cond evt="onClick" delay="0">
                    <p:tgtEl>
                      <p:spTgt spid="66"/>
                    </p:tgtEl>
                  </p:cond>
                </p:stCondLst>
                <p:endSync evt="end" delay="0">
                  <p:rtn val="all"/>
                </p:endSync>
                <p:childTnLst>
                  <p:par>
                    <p:cTn id="192" fill="hold">
                      <p:stCondLst>
                        <p:cond delay="0"/>
                      </p:stCondLst>
                      <p:childTnLst>
                        <p:par>
                          <p:cTn id="193" fill="hold">
                            <p:stCondLst>
                              <p:cond delay="0"/>
                            </p:stCondLst>
                            <p:childTnLst>
                              <p:par>
                                <p:cTn id="194" presetID="31" presetClass="exit" presetSubtype="0" fill="hold" nodeType="clickEffect">
                                  <p:stCondLst>
                                    <p:cond delay="0"/>
                                  </p:stCondLst>
                                  <p:childTnLst>
                                    <p:anim calcmode="lin" valueType="num">
                                      <p:cBhvr>
                                        <p:cTn id="195" dur="1000"/>
                                        <p:tgtEl>
                                          <p:spTgt spid="66"/>
                                        </p:tgtEl>
                                        <p:attrNameLst>
                                          <p:attrName>ppt_w</p:attrName>
                                        </p:attrNameLst>
                                      </p:cBhvr>
                                      <p:tavLst>
                                        <p:tav tm="0">
                                          <p:val>
                                            <p:strVal val="ppt_w"/>
                                          </p:val>
                                        </p:tav>
                                        <p:tav tm="100000">
                                          <p:val>
                                            <p:fltVal val="0"/>
                                          </p:val>
                                        </p:tav>
                                      </p:tavLst>
                                    </p:anim>
                                    <p:anim calcmode="lin" valueType="num">
                                      <p:cBhvr>
                                        <p:cTn id="196" dur="1000"/>
                                        <p:tgtEl>
                                          <p:spTgt spid="66"/>
                                        </p:tgtEl>
                                        <p:attrNameLst>
                                          <p:attrName>ppt_h</p:attrName>
                                        </p:attrNameLst>
                                      </p:cBhvr>
                                      <p:tavLst>
                                        <p:tav tm="0">
                                          <p:val>
                                            <p:strVal val="ppt_h"/>
                                          </p:val>
                                        </p:tav>
                                        <p:tav tm="100000">
                                          <p:val>
                                            <p:fltVal val="0"/>
                                          </p:val>
                                        </p:tav>
                                      </p:tavLst>
                                    </p:anim>
                                    <p:anim calcmode="lin" valueType="num">
                                      <p:cBhvr>
                                        <p:cTn id="197" dur="1000"/>
                                        <p:tgtEl>
                                          <p:spTgt spid="66"/>
                                        </p:tgtEl>
                                        <p:attrNameLst>
                                          <p:attrName>style.rotation</p:attrName>
                                        </p:attrNameLst>
                                      </p:cBhvr>
                                      <p:tavLst>
                                        <p:tav tm="0">
                                          <p:val>
                                            <p:fltVal val="0"/>
                                          </p:val>
                                        </p:tav>
                                        <p:tav tm="100000">
                                          <p:val>
                                            <p:fltVal val="90"/>
                                          </p:val>
                                        </p:tav>
                                      </p:tavLst>
                                    </p:anim>
                                    <p:animEffect transition="out" filter="fade">
                                      <p:cBhvr>
                                        <p:cTn id="198" dur="1000"/>
                                        <p:tgtEl>
                                          <p:spTgt spid="66"/>
                                        </p:tgtEl>
                                      </p:cBhvr>
                                    </p:animEffect>
                                    <p:set>
                                      <p:cBhvr>
                                        <p:cTn id="199" dur="1" fill="hold">
                                          <p:stCondLst>
                                            <p:cond delay="9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200" restart="whenNotActive" fill="hold" evtFilter="cancelBubble" nodeType="interactiveSeq">
                <p:stCondLst>
                  <p:cond evt="onClick" delay="0">
                    <p:tgtEl>
                      <p:spTgt spid="70"/>
                    </p:tgtEl>
                  </p:cond>
                </p:stCondLst>
                <p:endSync evt="end" delay="0">
                  <p:rtn val="all"/>
                </p:endSync>
                <p:childTnLst>
                  <p:par>
                    <p:cTn id="201" fill="hold">
                      <p:stCondLst>
                        <p:cond delay="0"/>
                      </p:stCondLst>
                      <p:childTnLst>
                        <p:par>
                          <p:cTn id="202" fill="hold">
                            <p:stCondLst>
                              <p:cond delay="0"/>
                            </p:stCondLst>
                            <p:childTnLst>
                              <p:par>
                                <p:cTn id="203" presetID="31" presetClass="exit" presetSubtype="0" fill="hold" nodeType="clickEffect">
                                  <p:stCondLst>
                                    <p:cond delay="0"/>
                                  </p:stCondLst>
                                  <p:childTnLst>
                                    <p:anim calcmode="lin" valueType="num">
                                      <p:cBhvr>
                                        <p:cTn id="204" dur="1000"/>
                                        <p:tgtEl>
                                          <p:spTgt spid="70"/>
                                        </p:tgtEl>
                                        <p:attrNameLst>
                                          <p:attrName>ppt_w</p:attrName>
                                        </p:attrNameLst>
                                      </p:cBhvr>
                                      <p:tavLst>
                                        <p:tav tm="0">
                                          <p:val>
                                            <p:strVal val="ppt_w"/>
                                          </p:val>
                                        </p:tav>
                                        <p:tav tm="100000">
                                          <p:val>
                                            <p:fltVal val="0"/>
                                          </p:val>
                                        </p:tav>
                                      </p:tavLst>
                                    </p:anim>
                                    <p:anim calcmode="lin" valueType="num">
                                      <p:cBhvr>
                                        <p:cTn id="205" dur="1000"/>
                                        <p:tgtEl>
                                          <p:spTgt spid="70"/>
                                        </p:tgtEl>
                                        <p:attrNameLst>
                                          <p:attrName>ppt_h</p:attrName>
                                        </p:attrNameLst>
                                      </p:cBhvr>
                                      <p:tavLst>
                                        <p:tav tm="0">
                                          <p:val>
                                            <p:strVal val="ppt_h"/>
                                          </p:val>
                                        </p:tav>
                                        <p:tav tm="100000">
                                          <p:val>
                                            <p:fltVal val="0"/>
                                          </p:val>
                                        </p:tav>
                                      </p:tavLst>
                                    </p:anim>
                                    <p:anim calcmode="lin" valueType="num">
                                      <p:cBhvr>
                                        <p:cTn id="206" dur="1000"/>
                                        <p:tgtEl>
                                          <p:spTgt spid="70"/>
                                        </p:tgtEl>
                                        <p:attrNameLst>
                                          <p:attrName>style.rotation</p:attrName>
                                        </p:attrNameLst>
                                      </p:cBhvr>
                                      <p:tavLst>
                                        <p:tav tm="0">
                                          <p:val>
                                            <p:fltVal val="0"/>
                                          </p:val>
                                        </p:tav>
                                        <p:tav tm="100000">
                                          <p:val>
                                            <p:fltVal val="90"/>
                                          </p:val>
                                        </p:tav>
                                      </p:tavLst>
                                    </p:anim>
                                    <p:animEffect transition="out" filter="fade">
                                      <p:cBhvr>
                                        <p:cTn id="207" dur="1000"/>
                                        <p:tgtEl>
                                          <p:spTgt spid="70"/>
                                        </p:tgtEl>
                                      </p:cBhvr>
                                    </p:animEffect>
                                    <p:set>
                                      <p:cBhvr>
                                        <p:cTn id="208" dur="1" fill="hold">
                                          <p:stCondLst>
                                            <p:cond delay="999"/>
                                          </p:stCondLst>
                                        </p:cTn>
                                        <p:tgtEl>
                                          <p:spTgt spid="70"/>
                                        </p:tgtEl>
                                        <p:attrNameLst>
                                          <p:attrName>style.visibility</p:attrName>
                                        </p:attrNameLst>
                                      </p:cBhvr>
                                      <p:to>
                                        <p:strVal val="hidden"/>
                                      </p:to>
                                    </p:set>
                                  </p:childTnLst>
                                </p:cTn>
                              </p:par>
                            </p:childTnLst>
                          </p:cTn>
                        </p:par>
                      </p:childTnLst>
                    </p:cTn>
                  </p:par>
                </p:childTnLst>
              </p:cTn>
              <p:nextCondLst>
                <p:cond evt="onClick" delay="0">
                  <p:tgtEl>
                    <p:spTgt spid="70"/>
                  </p:tgtEl>
                </p:cond>
              </p:nextCondLst>
            </p:seq>
            <p:seq concurrent="1" nextAc="seek">
              <p:cTn id="209" restart="whenNotActive" fill="hold" evtFilter="cancelBubble" nodeType="interactiveSeq">
                <p:stCondLst>
                  <p:cond evt="onClick" delay="0">
                    <p:tgtEl>
                      <p:spTgt spid="74"/>
                    </p:tgtEl>
                  </p:cond>
                </p:stCondLst>
                <p:endSync evt="end" delay="0">
                  <p:rtn val="all"/>
                </p:endSync>
                <p:childTnLst>
                  <p:par>
                    <p:cTn id="210" fill="hold">
                      <p:stCondLst>
                        <p:cond delay="0"/>
                      </p:stCondLst>
                      <p:childTnLst>
                        <p:par>
                          <p:cTn id="211" fill="hold">
                            <p:stCondLst>
                              <p:cond delay="0"/>
                            </p:stCondLst>
                            <p:childTnLst>
                              <p:par>
                                <p:cTn id="212" presetID="31" presetClass="exit" presetSubtype="0" fill="hold" nodeType="clickEffect">
                                  <p:stCondLst>
                                    <p:cond delay="0"/>
                                  </p:stCondLst>
                                  <p:childTnLst>
                                    <p:anim calcmode="lin" valueType="num">
                                      <p:cBhvr>
                                        <p:cTn id="213" dur="1000"/>
                                        <p:tgtEl>
                                          <p:spTgt spid="74"/>
                                        </p:tgtEl>
                                        <p:attrNameLst>
                                          <p:attrName>ppt_w</p:attrName>
                                        </p:attrNameLst>
                                      </p:cBhvr>
                                      <p:tavLst>
                                        <p:tav tm="0">
                                          <p:val>
                                            <p:strVal val="ppt_w"/>
                                          </p:val>
                                        </p:tav>
                                        <p:tav tm="100000">
                                          <p:val>
                                            <p:fltVal val="0"/>
                                          </p:val>
                                        </p:tav>
                                      </p:tavLst>
                                    </p:anim>
                                    <p:anim calcmode="lin" valueType="num">
                                      <p:cBhvr>
                                        <p:cTn id="214" dur="1000"/>
                                        <p:tgtEl>
                                          <p:spTgt spid="74"/>
                                        </p:tgtEl>
                                        <p:attrNameLst>
                                          <p:attrName>ppt_h</p:attrName>
                                        </p:attrNameLst>
                                      </p:cBhvr>
                                      <p:tavLst>
                                        <p:tav tm="0">
                                          <p:val>
                                            <p:strVal val="ppt_h"/>
                                          </p:val>
                                        </p:tav>
                                        <p:tav tm="100000">
                                          <p:val>
                                            <p:fltVal val="0"/>
                                          </p:val>
                                        </p:tav>
                                      </p:tavLst>
                                    </p:anim>
                                    <p:anim calcmode="lin" valueType="num">
                                      <p:cBhvr>
                                        <p:cTn id="215" dur="1000"/>
                                        <p:tgtEl>
                                          <p:spTgt spid="74"/>
                                        </p:tgtEl>
                                        <p:attrNameLst>
                                          <p:attrName>style.rotation</p:attrName>
                                        </p:attrNameLst>
                                      </p:cBhvr>
                                      <p:tavLst>
                                        <p:tav tm="0">
                                          <p:val>
                                            <p:fltVal val="0"/>
                                          </p:val>
                                        </p:tav>
                                        <p:tav tm="100000">
                                          <p:val>
                                            <p:fltVal val="90"/>
                                          </p:val>
                                        </p:tav>
                                      </p:tavLst>
                                    </p:anim>
                                    <p:animEffect transition="out" filter="fade">
                                      <p:cBhvr>
                                        <p:cTn id="216" dur="1000"/>
                                        <p:tgtEl>
                                          <p:spTgt spid="74"/>
                                        </p:tgtEl>
                                      </p:cBhvr>
                                    </p:animEffect>
                                    <p:set>
                                      <p:cBhvr>
                                        <p:cTn id="217" dur="1" fill="hold">
                                          <p:stCondLst>
                                            <p:cond delay="999"/>
                                          </p:stCondLst>
                                        </p:cTn>
                                        <p:tgtEl>
                                          <p:spTgt spid="74"/>
                                        </p:tgtEl>
                                        <p:attrNameLst>
                                          <p:attrName>style.visibility</p:attrName>
                                        </p:attrNameLst>
                                      </p:cBhvr>
                                      <p:to>
                                        <p:strVal val="hidden"/>
                                      </p:to>
                                    </p:set>
                                  </p:childTnLst>
                                </p:cTn>
                              </p:par>
                            </p:childTnLst>
                          </p:cTn>
                        </p:par>
                      </p:childTnLst>
                    </p:cTn>
                  </p:par>
                </p:childTnLst>
              </p:cTn>
              <p:nextCondLst>
                <p:cond evt="onClick" delay="0">
                  <p:tgtEl>
                    <p:spTgt spid="74"/>
                  </p:tgtEl>
                </p:cond>
              </p:nextCondLst>
            </p:seq>
            <p:seq concurrent="1" nextAc="seek">
              <p:cTn id="218" restart="whenNotActive" fill="hold" evtFilter="cancelBubble" nodeType="interactiveSeq">
                <p:stCondLst>
                  <p:cond evt="onClick" delay="0">
                    <p:tgtEl>
                      <p:spTgt spid="78"/>
                    </p:tgtEl>
                  </p:cond>
                </p:stCondLst>
                <p:endSync evt="end" delay="0">
                  <p:rtn val="all"/>
                </p:endSync>
                <p:childTnLst>
                  <p:par>
                    <p:cTn id="219" fill="hold">
                      <p:stCondLst>
                        <p:cond delay="0"/>
                      </p:stCondLst>
                      <p:childTnLst>
                        <p:par>
                          <p:cTn id="220" fill="hold">
                            <p:stCondLst>
                              <p:cond delay="0"/>
                            </p:stCondLst>
                            <p:childTnLst>
                              <p:par>
                                <p:cTn id="221" presetID="31" presetClass="exit" presetSubtype="0" fill="hold" nodeType="clickEffect">
                                  <p:stCondLst>
                                    <p:cond delay="0"/>
                                  </p:stCondLst>
                                  <p:childTnLst>
                                    <p:anim calcmode="lin" valueType="num">
                                      <p:cBhvr>
                                        <p:cTn id="222" dur="1000"/>
                                        <p:tgtEl>
                                          <p:spTgt spid="78"/>
                                        </p:tgtEl>
                                        <p:attrNameLst>
                                          <p:attrName>ppt_w</p:attrName>
                                        </p:attrNameLst>
                                      </p:cBhvr>
                                      <p:tavLst>
                                        <p:tav tm="0">
                                          <p:val>
                                            <p:strVal val="ppt_w"/>
                                          </p:val>
                                        </p:tav>
                                        <p:tav tm="100000">
                                          <p:val>
                                            <p:fltVal val="0"/>
                                          </p:val>
                                        </p:tav>
                                      </p:tavLst>
                                    </p:anim>
                                    <p:anim calcmode="lin" valueType="num">
                                      <p:cBhvr>
                                        <p:cTn id="223" dur="1000"/>
                                        <p:tgtEl>
                                          <p:spTgt spid="78"/>
                                        </p:tgtEl>
                                        <p:attrNameLst>
                                          <p:attrName>ppt_h</p:attrName>
                                        </p:attrNameLst>
                                      </p:cBhvr>
                                      <p:tavLst>
                                        <p:tav tm="0">
                                          <p:val>
                                            <p:strVal val="ppt_h"/>
                                          </p:val>
                                        </p:tav>
                                        <p:tav tm="100000">
                                          <p:val>
                                            <p:fltVal val="0"/>
                                          </p:val>
                                        </p:tav>
                                      </p:tavLst>
                                    </p:anim>
                                    <p:anim calcmode="lin" valueType="num">
                                      <p:cBhvr>
                                        <p:cTn id="224" dur="1000"/>
                                        <p:tgtEl>
                                          <p:spTgt spid="78"/>
                                        </p:tgtEl>
                                        <p:attrNameLst>
                                          <p:attrName>style.rotation</p:attrName>
                                        </p:attrNameLst>
                                      </p:cBhvr>
                                      <p:tavLst>
                                        <p:tav tm="0">
                                          <p:val>
                                            <p:fltVal val="0"/>
                                          </p:val>
                                        </p:tav>
                                        <p:tav tm="100000">
                                          <p:val>
                                            <p:fltVal val="90"/>
                                          </p:val>
                                        </p:tav>
                                      </p:tavLst>
                                    </p:anim>
                                    <p:animEffect transition="out" filter="fade">
                                      <p:cBhvr>
                                        <p:cTn id="225" dur="1000"/>
                                        <p:tgtEl>
                                          <p:spTgt spid="78"/>
                                        </p:tgtEl>
                                      </p:cBhvr>
                                    </p:animEffect>
                                    <p:set>
                                      <p:cBhvr>
                                        <p:cTn id="226" dur="1" fill="hold">
                                          <p:stCondLst>
                                            <p:cond delay="999"/>
                                          </p:stCondLst>
                                        </p:cTn>
                                        <p:tgtEl>
                                          <p:spTgt spid="78"/>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2213C-E466-F9C5-B4D5-BD2AB8DAA5F2}"/>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86CE633-2D71-CEE3-11D5-D86DA5A7105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D6CBAE0-39FB-87C0-D885-182B7FC00A35}"/>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F31DD7C-F432-E789-733B-976E19BA16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BCF7CD5E-75D4-2C5A-FCC6-3F4B9123484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4D0ABFE-688C-3DF0-50C8-4B5D423740C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8D96F8DD-9BB5-49BF-9D6C-CE8173C2D3E4}"/>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34109611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0412657-F798-4497-AAF5-CC4BC74494A2}"/>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B21CA2B9-DB1E-47EA-AF58-065E81EBB68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968535D6-5776-456F-AB94-4950D759037A}"/>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bireylerin toplumdan soyutlanması</a:t>
            </a:r>
          </a:p>
        </p:txBody>
      </p:sp>
      <p:sp>
        <p:nvSpPr>
          <p:cNvPr id="88" name="Altıgen 87">
            <a:extLst>
              <a:ext uri="{FF2B5EF4-FFF2-40B4-BE49-F238E27FC236}">
                <a16:creationId xmlns:a16="http://schemas.microsoft.com/office/drawing/2014/main" id="{1E65703A-5898-43A2-A502-2EBB7587D4AC}"/>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Ayrımcılık ve ön yargıların azalması</a:t>
            </a:r>
          </a:p>
        </p:txBody>
      </p:sp>
      <p:sp>
        <p:nvSpPr>
          <p:cNvPr id="89" name="Metin kutusu 88">
            <a:extLst>
              <a:ext uri="{FF2B5EF4-FFF2-40B4-BE49-F238E27FC236}">
                <a16:creationId xmlns:a16="http://schemas.microsoft.com/office/drawing/2014/main" id="{8A1B6AC0-5BED-443B-9C7E-0D689F2ABC53}"/>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EB137343-AEC8-4B12-813F-607CC67D628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15C65FAD-1967-446D-A4EF-470768A1CB6B}"/>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27605C7-6C12-4E88-95FC-BD42DDA142E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Kapsayıcı ve huzurlu bir yaşam alanının oluşması</a:t>
            </a:r>
            <a:endParaRPr lang="tr-TR" sz="2000" b="1" dirty="0">
              <a:solidFill>
                <a:schemeClr val="tx2"/>
              </a:solidFill>
            </a:endParaRPr>
          </a:p>
        </p:txBody>
      </p:sp>
      <p:sp>
        <p:nvSpPr>
          <p:cNvPr id="94" name="Altıgen 93">
            <a:extLst>
              <a:ext uri="{FF2B5EF4-FFF2-40B4-BE49-F238E27FC236}">
                <a16:creationId xmlns:a16="http://schemas.microsoft.com/office/drawing/2014/main" id="{C2351466-B86A-430A-B78F-79CF557611D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Toplumsal dayanışma ve birlikteliğin güçlenmesi</a:t>
            </a:r>
          </a:p>
        </p:txBody>
      </p:sp>
      <p:sp>
        <p:nvSpPr>
          <p:cNvPr id="95" name="Metin kutusu 94">
            <a:extLst>
              <a:ext uri="{FF2B5EF4-FFF2-40B4-BE49-F238E27FC236}">
                <a16:creationId xmlns:a16="http://schemas.microsoft.com/office/drawing/2014/main" id="{C61955F3-1872-4048-8CE1-21BF2F97BCD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E691BC7F-5C8C-4AB1-88D2-84B0EBB29777}"/>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4AA374D2-8255-4EA8-9BF5-3EB16A844388}"/>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A134532A-8EE9-4CA5-AF1F-50BD4F4CCDB0}"/>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marL="342900" indent="-342900" algn="just">
              <a:spcBef>
                <a:spcPct val="0"/>
              </a:spcBef>
              <a:buFont typeface="Arial" panose="020B0604020202020204" pitchFamily="34" charset="0"/>
              <a:buChar char="•"/>
            </a:pPr>
            <a:r>
              <a:rPr lang="tr-TR" sz="2400" b="1" dirty="0">
                <a:solidFill>
                  <a:schemeClr val="tx1"/>
                </a:solidFill>
              </a:rPr>
              <a:t>Sevgi:</a:t>
            </a:r>
            <a:r>
              <a:rPr lang="tr-TR" sz="2400" dirty="0">
                <a:solidFill>
                  <a:schemeClr val="tx1"/>
                </a:solidFill>
              </a:rPr>
              <a:t> İnsanları olduğu gibi kabul etmektir.</a:t>
            </a:r>
          </a:p>
          <a:p>
            <a:pPr marL="342900" indent="-342900" algn="just">
              <a:spcBef>
                <a:spcPct val="0"/>
              </a:spcBef>
              <a:buFont typeface="Arial" panose="020B0604020202020204" pitchFamily="34" charset="0"/>
              <a:buChar char="•"/>
            </a:pPr>
            <a:r>
              <a:rPr lang="tr-TR" sz="2400" b="1" dirty="0">
                <a:solidFill>
                  <a:schemeClr val="tx1"/>
                </a:solidFill>
              </a:rPr>
              <a:t>Şefkat:</a:t>
            </a:r>
            <a:r>
              <a:rPr lang="tr-TR" sz="2400" dirty="0">
                <a:solidFill>
                  <a:schemeClr val="tx1"/>
                </a:solidFill>
              </a:rPr>
              <a:t> İhtiyaç duyulduğunda karşılıksız destek olmaktır.</a:t>
            </a:r>
          </a:p>
          <a:p>
            <a:pPr marL="342900" indent="-342900" algn="just">
              <a:spcBef>
                <a:spcPct val="0"/>
              </a:spcBef>
              <a:buFont typeface="Arial" panose="020B0604020202020204" pitchFamily="34" charset="0"/>
              <a:buChar char="•"/>
            </a:pPr>
            <a:r>
              <a:rPr lang="tr-TR" sz="2400" b="1" dirty="0">
                <a:solidFill>
                  <a:schemeClr val="tx1"/>
                </a:solidFill>
              </a:rPr>
              <a:t>Merhamet:</a:t>
            </a:r>
            <a:r>
              <a:rPr lang="tr-TR" sz="2400" dirty="0">
                <a:solidFill>
                  <a:schemeClr val="tx1"/>
                </a:solidFill>
              </a:rPr>
              <a:t> Başkalarının yaşadığı zorluklara duyarlı kalabilmektir.</a:t>
            </a:r>
          </a:p>
          <a:p>
            <a:pPr algn="just">
              <a:spcBef>
                <a:spcPct val="0"/>
              </a:spcBef>
            </a:pPr>
            <a:r>
              <a:rPr lang="tr-TR" sz="2400" dirty="0">
                <a:solidFill>
                  <a:schemeClr val="tx1"/>
                </a:solidFill>
              </a:rPr>
              <a:t>	</a:t>
            </a:r>
            <a:r>
              <a:rPr lang="tr-TR" sz="2400" b="1" dirty="0">
                <a:solidFill>
                  <a:schemeClr val="tx1"/>
                </a:solidFill>
              </a:rPr>
              <a:t>Bu değerlerin hakim olduğu bir toplumda aşağıdakilerden hangisinin gerçekleşmesi beklenmez?</a:t>
            </a:r>
          </a:p>
        </p:txBody>
      </p:sp>
    </p:spTree>
    <p:extLst>
      <p:ext uri="{BB962C8B-B14F-4D97-AF65-F5344CB8AC3E}">
        <p14:creationId xmlns:p14="http://schemas.microsoft.com/office/powerpoint/2010/main" val="1495444259"/>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BFEDA-9A66-3790-5A69-6EB97FA4AFC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949BF4DF-7D1E-D1E5-D7E6-8C3FB0538FB7}"/>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99014B2-0579-F90F-282C-0EFA643DB2E5}"/>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CBD47C6-EA84-01ED-79B6-6DA27A60CD3E}"/>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C0D8F0E0-0E90-1EFD-22DA-BF20C64D01E0}"/>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EB3E7DEF-D4B9-7621-2B12-E59D8884DE5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EAD2185-E75A-B716-FEFD-25F014C8EAD8}"/>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627123231"/>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99" name="Resim 98">
            <a:hlinkClick r:id="rId6" action="ppaction://hlinksldjump"/>
            <a:extLst>
              <a:ext uri="{FF2B5EF4-FFF2-40B4-BE49-F238E27FC236}">
                <a16:creationId xmlns:a16="http://schemas.microsoft.com/office/drawing/2014/main" id="{CC586633-1D45-4682-95A8-1FB1367316EB}"/>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100" name="Düz Bağlayıcı 99">
            <a:extLst>
              <a:ext uri="{FF2B5EF4-FFF2-40B4-BE49-F238E27FC236}">
                <a16:creationId xmlns:a16="http://schemas.microsoft.com/office/drawing/2014/main" id="{A0D88F61-D78F-44AB-AD56-BC23E62C978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01" name="Altıgen 100">
            <a:extLst>
              <a:ext uri="{FF2B5EF4-FFF2-40B4-BE49-F238E27FC236}">
                <a16:creationId xmlns:a16="http://schemas.microsoft.com/office/drawing/2014/main" id="{2C57B47A-20EB-416B-A13C-AF09F9971E5F}"/>
              </a:ext>
            </a:extLst>
          </p:cNvPr>
          <p:cNvSpPr/>
          <p:nvPr/>
        </p:nvSpPr>
        <p:spPr>
          <a:xfrm>
            <a:off x="124569"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Eğitim Hakkı</a:t>
            </a:r>
          </a:p>
        </p:txBody>
      </p:sp>
      <p:sp>
        <p:nvSpPr>
          <p:cNvPr id="102" name="Altıgen 101">
            <a:extLst>
              <a:ext uri="{FF2B5EF4-FFF2-40B4-BE49-F238E27FC236}">
                <a16:creationId xmlns:a16="http://schemas.microsoft.com/office/drawing/2014/main" id="{57C2A72E-5D9D-4B87-B9AD-AE480AFD5668}"/>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Sağlık Hakkı</a:t>
            </a:r>
          </a:p>
        </p:txBody>
      </p:sp>
      <p:sp>
        <p:nvSpPr>
          <p:cNvPr id="103" name="Metin kutusu 102">
            <a:extLst>
              <a:ext uri="{FF2B5EF4-FFF2-40B4-BE49-F238E27FC236}">
                <a16:creationId xmlns:a16="http://schemas.microsoft.com/office/drawing/2014/main" id="{263CDD8D-9BD9-448B-9FB0-B996548FC52D}"/>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104" name="Metin kutusu 103">
            <a:extLst>
              <a:ext uri="{FF2B5EF4-FFF2-40B4-BE49-F238E27FC236}">
                <a16:creationId xmlns:a16="http://schemas.microsoft.com/office/drawing/2014/main" id="{FAC4897F-EC94-44B2-878A-F195CC73D24E}"/>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105" name="Düz Bağlayıcı 104">
            <a:extLst>
              <a:ext uri="{FF2B5EF4-FFF2-40B4-BE49-F238E27FC236}">
                <a16:creationId xmlns:a16="http://schemas.microsoft.com/office/drawing/2014/main" id="{A6EE68CF-2151-47BD-8059-32ADB9106C91}"/>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06" name="Altıgen 105">
            <a:extLst>
              <a:ext uri="{FF2B5EF4-FFF2-40B4-BE49-F238E27FC236}">
                <a16:creationId xmlns:a16="http://schemas.microsoft.com/office/drawing/2014/main" id="{DCE9ACAE-3680-48BD-8EC4-54DD7C7056C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Seyahat Özgürlüğü</a:t>
            </a:r>
          </a:p>
        </p:txBody>
      </p:sp>
      <p:sp>
        <p:nvSpPr>
          <p:cNvPr id="107" name="Altıgen 106">
            <a:extLst>
              <a:ext uri="{FF2B5EF4-FFF2-40B4-BE49-F238E27FC236}">
                <a16:creationId xmlns:a16="http://schemas.microsoft.com/office/drawing/2014/main" id="{29A36EF1-E13B-4484-8B0C-72CC6FE0A60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sv-SE" sz="2000" b="1" dirty="0">
                <a:solidFill>
                  <a:schemeClr val="tx2"/>
                </a:solidFill>
              </a:rPr>
              <a:t>Çalışma Hakkı</a:t>
            </a:r>
            <a:endParaRPr lang="tr-TR" sz="2000" b="1" dirty="0">
              <a:solidFill>
                <a:schemeClr val="tx2"/>
              </a:solidFill>
            </a:endParaRPr>
          </a:p>
        </p:txBody>
      </p:sp>
      <p:sp>
        <p:nvSpPr>
          <p:cNvPr id="108" name="Metin kutusu 107">
            <a:extLst>
              <a:ext uri="{FF2B5EF4-FFF2-40B4-BE49-F238E27FC236}">
                <a16:creationId xmlns:a16="http://schemas.microsoft.com/office/drawing/2014/main" id="{013E83CD-F481-440C-8E96-A7C4C39FF5C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109" name="Metin kutusu 108">
            <a:extLst>
              <a:ext uri="{FF2B5EF4-FFF2-40B4-BE49-F238E27FC236}">
                <a16:creationId xmlns:a16="http://schemas.microsoft.com/office/drawing/2014/main" id="{4907AAB2-8FD6-436F-9048-64B70C5BF320}"/>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110" name="Düz Bağlayıcı 109">
            <a:extLst>
              <a:ext uri="{FF2B5EF4-FFF2-40B4-BE49-F238E27FC236}">
                <a16:creationId xmlns:a16="http://schemas.microsoft.com/office/drawing/2014/main" id="{75FFD5A4-34E2-4955-AF0C-6E4FA6DE437E}"/>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11" name="Altıgen 110">
            <a:extLst>
              <a:ext uri="{FF2B5EF4-FFF2-40B4-BE49-F238E27FC236}">
                <a16:creationId xmlns:a16="http://schemas.microsoft.com/office/drawing/2014/main" id="{68DAE3CB-4999-4142-85BB-ABE381ACDD34}"/>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Fiziksel engeli nedeniyle okula gidemeyen, evde eğitim hizmetinden yararlanan 7. sınıf öğrencisi Arda için öğretmenleri haftanın belirli günleri eve gelerek ders anlatmaktadır.</a:t>
            </a:r>
          </a:p>
          <a:p>
            <a:pPr algn="just">
              <a:spcBef>
                <a:spcPct val="0"/>
              </a:spcBef>
            </a:pPr>
            <a:r>
              <a:rPr lang="tr-TR" sz="2400" dirty="0">
                <a:solidFill>
                  <a:schemeClr val="tx1"/>
                </a:solidFill>
              </a:rPr>
              <a:t>	</a:t>
            </a:r>
            <a:r>
              <a:rPr lang="tr-TR" sz="2400" b="1" dirty="0">
                <a:solidFill>
                  <a:schemeClr val="tx1"/>
                </a:solidFill>
              </a:rPr>
              <a:t>Devletin Arda'ya sunduğu bu imkân doğrudan hangi temel hakkın güvence altına alındığını gösterir?</a:t>
            </a:r>
          </a:p>
        </p:txBody>
      </p:sp>
    </p:spTree>
    <p:extLst>
      <p:ext uri="{BB962C8B-B14F-4D97-AF65-F5344CB8AC3E}">
        <p14:creationId xmlns:p14="http://schemas.microsoft.com/office/powerpoint/2010/main" val="2943503598"/>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99"/>
                                        </p:tgtEl>
                                        <p:attrNameLst>
                                          <p:attrName>style.visibility</p:attrName>
                                        </p:attrNameLst>
                                      </p:cBhvr>
                                      <p:to>
                                        <p:strVal val="visible"/>
                                      </p:to>
                                    </p:set>
                                    <p:anim calcmode="lin" valueType="num">
                                      <p:cBhvr additive="base">
                                        <p:cTn id="206" dur="500" fill="hold"/>
                                        <p:tgtEl>
                                          <p:spTgt spid="99"/>
                                        </p:tgtEl>
                                        <p:attrNameLst>
                                          <p:attrName>ppt_x</p:attrName>
                                        </p:attrNameLst>
                                      </p:cBhvr>
                                      <p:tavLst>
                                        <p:tav tm="0">
                                          <p:val>
                                            <p:strVal val="#ppt_x"/>
                                          </p:val>
                                        </p:tav>
                                        <p:tav tm="100000">
                                          <p:val>
                                            <p:strVal val="#ppt_x"/>
                                          </p:val>
                                        </p:tav>
                                      </p:tavLst>
                                    </p:anim>
                                    <p:anim calcmode="lin" valueType="num">
                                      <p:cBhvr additive="base">
                                        <p:cTn id="207" dur="500" fill="hold"/>
                                        <p:tgtEl>
                                          <p:spTgt spid="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101"/>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101"/>
                                        </p:tgtEl>
                                        <p:attrNameLst>
                                          <p:attrName>fillcolor</p:attrName>
                                        </p:attrNameLst>
                                      </p:cBhvr>
                                      <p:to>
                                        <a:srgbClr val="00B050"/>
                                      </p:to>
                                    </p:animClr>
                                    <p:set>
                                      <p:cBhvr>
                                        <p:cTn id="213" dur="2000" fill="hold"/>
                                        <p:tgtEl>
                                          <p:spTgt spid="101"/>
                                        </p:tgtEl>
                                        <p:attrNameLst>
                                          <p:attrName>fill.type</p:attrName>
                                        </p:attrNameLst>
                                      </p:cBhvr>
                                      <p:to>
                                        <p:strVal val="solid"/>
                                      </p:to>
                                    </p:set>
                                    <p:set>
                                      <p:cBhvr>
                                        <p:cTn id="214" dur="2000" fill="hold"/>
                                        <p:tgtEl>
                                          <p:spTgt spid="101"/>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1"/>
                  </p:tgtEl>
                </p:cond>
              </p:nextCondLst>
            </p:seq>
            <p:seq concurrent="1" nextAc="seek">
              <p:cTn id="215" restart="whenNotActive" fill="hold" evtFilter="cancelBubble" nodeType="interactiveSeq">
                <p:stCondLst>
                  <p:cond evt="onClick" delay="0">
                    <p:tgtEl>
                      <p:spTgt spid="102"/>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102"/>
                                        </p:tgtEl>
                                        <p:attrNameLst>
                                          <p:attrName>fillcolor</p:attrName>
                                        </p:attrNameLst>
                                      </p:cBhvr>
                                      <p:to>
                                        <a:srgbClr val="FF0000"/>
                                      </p:to>
                                    </p:animClr>
                                    <p:set>
                                      <p:cBhvr>
                                        <p:cTn id="220" dur="2000" fill="hold"/>
                                        <p:tgtEl>
                                          <p:spTgt spid="102"/>
                                        </p:tgtEl>
                                        <p:attrNameLst>
                                          <p:attrName>fill.type</p:attrName>
                                        </p:attrNameLst>
                                      </p:cBhvr>
                                      <p:to>
                                        <p:strVal val="solid"/>
                                      </p:to>
                                    </p:set>
                                    <p:set>
                                      <p:cBhvr>
                                        <p:cTn id="221" dur="2000" fill="hold"/>
                                        <p:tgtEl>
                                          <p:spTgt spid="102"/>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2"/>
                  </p:tgtEl>
                </p:cond>
              </p:nextCondLst>
            </p:seq>
            <p:seq concurrent="1" nextAc="seek">
              <p:cTn id="222" restart="whenNotActive" fill="hold" evtFilter="cancelBubble" nodeType="interactiveSeq">
                <p:stCondLst>
                  <p:cond evt="onClick" delay="0">
                    <p:tgtEl>
                      <p:spTgt spid="106"/>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106"/>
                                        </p:tgtEl>
                                        <p:attrNameLst>
                                          <p:attrName>fillcolor</p:attrName>
                                        </p:attrNameLst>
                                      </p:cBhvr>
                                      <p:to>
                                        <a:srgbClr val="FF0000"/>
                                      </p:to>
                                    </p:animClr>
                                    <p:set>
                                      <p:cBhvr>
                                        <p:cTn id="227" dur="2000" fill="hold"/>
                                        <p:tgtEl>
                                          <p:spTgt spid="106"/>
                                        </p:tgtEl>
                                        <p:attrNameLst>
                                          <p:attrName>fill.type</p:attrName>
                                        </p:attrNameLst>
                                      </p:cBhvr>
                                      <p:to>
                                        <p:strVal val="solid"/>
                                      </p:to>
                                    </p:set>
                                    <p:set>
                                      <p:cBhvr>
                                        <p:cTn id="228" dur="2000" fill="hold"/>
                                        <p:tgtEl>
                                          <p:spTgt spid="106"/>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6"/>
                  </p:tgtEl>
                </p:cond>
              </p:nextCondLst>
            </p:seq>
            <p:seq concurrent="1" nextAc="seek">
              <p:cTn id="229" restart="whenNotActive" fill="hold" evtFilter="cancelBubble" nodeType="interactiveSeq">
                <p:stCondLst>
                  <p:cond evt="onClick" delay="0">
                    <p:tgtEl>
                      <p:spTgt spid="107"/>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107"/>
                                        </p:tgtEl>
                                        <p:attrNameLst>
                                          <p:attrName>fillcolor</p:attrName>
                                        </p:attrNameLst>
                                      </p:cBhvr>
                                      <p:to>
                                        <a:srgbClr val="FF0000"/>
                                      </p:to>
                                    </p:animClr>
                                    <p:set>
                                      <p:cBhvr>
                                        <p:cTn id="234" dur="2000" fill="hold"/>
                                        <p:tgtEl>
                                          <p:spTgt spid="107"/>
                                        </p:tgtEl>
                                        <p:attrNameLst>
                                          <p:attrName>fill.type</p:attrName>
                                        </p:attrNameLst>
                                      </p:cBhvr>
                                      <p:to>
                                        <p:strVal val="solid"/>
                                      </p:to>
                                    </p:set>
                                    <p:set>
                                      <p:cBhvr>
                                        <p:cTn id="235" dur="2000" fill="hold"/>
                                        <p:tgtEl>
                                          <p:spTgt spid="107"/>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7"/>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6B5DA-49EB-A91A-32BF-BF7B24DAFCF9}"/>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40C0830-85C3-26C3-0FEC-FC63CCDCCF6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D2CBD983-A220-6120-28E0-0AA76264E04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AB1F59B-8CF9-F325-F041-AE46E10A4EA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151A99AA-171F-3D9E-CF49-1CCBC185A45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53187E57-9B5B-8600-8482-9E35C96F0CCD}"/>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18C8E1CF-1DE5-0B8A-2B63-5AEEB4646966}"/>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603542972"/>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5" name="Düz Bağlayıcı 84">
            <a:extLst>
              <a:ext uri="{FF2B5EF4-FFF2-40B4-BE49-F238E27FC236}">
                <a16:creationId xmlns:a16="http://schemas.microsoft.com/office/drawing/2014/main" id="{CD3BCA2B-ABD2-4094-849D-43BEE786E6F1}"/>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6" name="Altıgen 85">
            <a:extLst>
              <a:ext uri="{FF2B5EF4-FFF2-40B4-BE49-F238E27FC236}">
                <a16:creationId xmlns:a16="http://schemas.microsoft.com/office/drawing/2014/main" id="{34B303E1-46B7-4FDA-905C-90796802672D}"/>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Çizgi filmin süresini uzatmak</a:t>
            </a:r>
          </a:p>
        </p:txBody>
      </p:sp>
      <p:sp>
        <p:nvSpPr>
          <p:cNvPr id="87" name="Altıgen 86">
            <a:extLst>
              <a:ext uri="{FF2B5EF4-FFF2-40B4-BE49-F238E27FC236}">
                <a16:creationId xmlns:a16="http://schemas.microsoft.com/office/drawing/2014/main" id="{723A2D20-1D19-4B92-AF72-1B5010E5141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Engelli cihazlarının reklamını yapmak</a:t>
            </a:r>
          </a:p>
        </p:txBody>
      </p:sp>
      <p:sp>
        <p:nvSpPr>
          <p:cNvPr id="88" name="Metin kutusu 87">
            <a:extLst>
              <a:ext uri="{FF2B5EF4-FFF2-40B4-BE49-F238E27FC236}">
                <a16:creationId xmlns:a16="http://schemas.microsoft.com/office/drawing/2014/main" id="{9E0E3E1C-BF14-4370-A5D5-65A4985B6434}"/>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89" name="Metin kutusu 88">
            <a:extLst>
              <a:ext uri="{FF2B5EF4-FFF2-40B4-BE49-F238E27FC236}">
                <a16:creationId xmlns:a16="http://schemas.microsoft.com/office/drawing/2014/main" id="{C30C29E6-A12D-4567-9B5A-55BA0099FC6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0" name="Düz Bağlayıcı 89">
            <a:extLst>
              <a:ext uri="{FF2B5EF4-FFF2-40B4-BE49-F238E27FC236}">
                <a16:creationId xmlns:a16="http://schemas.microsoft.com/office/drawing/2014/main" id="{4B9CB562-5F65-4364-8552-B15D1356DE3E}"/>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1" name="Altıgen 90">
            <a:extLst>
              <a:ext uri="{FF2B5EF4-FFF2-40B4-BE49-F238E27FC236}">
                <a16:creationId xmlns:a16="http://schemas.microsoft.com/office/drawing/2014/main" id="{921BBDC3-2D11-474E-8DFB-3258C0CE60EA}"/>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Çizgi filmin izlenme oranlarını düşürmek</a:t>
            </a:r>
          </a:p>
        </p:txBody>
      </p:sp>
      <p:sp>
        <p:nvSpPr>
          <p:cNvPr id="93" name="Altıgen 92">
            <a:extLst>
              <a:ext uri="{FF2B5EF4-FFF2-40B4-BE49-F238E27FC236}">
                <a16:creationId xmlns:a16="http://schemas.microsoft.com/office/drawing/2014/main" id="{181AC78A-8934-48B2-9F09-5BD187315CF7}"/>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Çocuklarda küçük yaştan itibaren kapsayıcılık, empati ve farklılıklara saygı bilinci oluşturmak</a:t>
            </a:r>
          </a:p>
        </p:txBody>
      </p:sp>
      <p:sp>
        <p:nvSpPr>
          <p:cNvPr id="94" name="Metin kutusu 93">
            <a:extLst>
              <a:ext uri="{FF2B5EF4-FFF2-40B4-BE49-F238E27FC236}">
                <a16:creationId xmlns:a16="http://schemas.microsoft.com/office/drawing/2014/main" id="{9AA01172-A88C-41B8-BED7-3C87065B0D3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5" name="Metin kutusu 94">
            <a:extLst>
              <a:ext uri="{FF2B5EF4-FFF2-40B4-BE49-F238E27FC236}">
                <a16:creationId xmlns:a16="http://schemas.microsoft.com/office/drawing/2014/main" id="{35145271-9637-4488-B5F4-4CAA86D8DD3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6" name="Düz Bağlayıcı 95">
            <a:extLst>
              <a:ext uri="{FF2B5EF4-FFF2-40B4-BE49-F238E27FC236}">
                <a16:creationId xmlns:a16="http://schemas.microsoft.com/office/drawing/2014/main" id="{9B052A98-3C59-4F24-8CDD-65F52CCD0B44}"/>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7" name="Altıgen 96">
            <a:extLst>
              <a:ext uri="{FF2B5EF4-FFF2-40B4-BE49-F238E27FC236}">
                <a16:creationId xmlns:a16="http://schemas.microsoft.com/office/drawing/2014/main" id="{F9258EE8-6619-4FF4-A8CB-06AEBB9D9ED8}"/>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Bir televizyon kanalındaki çizgi filmde, tekerlekli sandalye kullanan ve işitme cihazı takan karakterlerin de ana kadroda yer aldığı ve diğer çocuklarla birlikte maceralara katıldığı görülmektedir.</a:t>
            </a:r>
          </a:p>
          <a:p>
            <a:pPr algn="just">
              <a:spcBef>
                <a:spcPct val="0"/>
              </a:spcBef>
            </a:pPr>
            <a:r>
              <a:rPr lang="tr-TR" sz="2400" dirty="0">
                <a:solidFill>
                  <a:schemeClr val="tx1"/>
                </a:solidFill>
              </a:rPr>
              <a:t>	</a:t>
            </a:r>
            <a:r>
              <a:rPr lang="tr-TR" sz="2400" b="1" dirty="0">
                <a:solidFill>
                  <a:schemeClr val="tx1"/>
                </a:solidFill>
              </a:rPr>
              <a:t>Çizgi filmde bu tür karakterlere yer verilmesinin temel amacı aşağıdakilerden hangisidir?</a:t>
            </a:r>
          </a:p>
        </p:txBody>
      </p:sp>
    </p:spTree>
    <p:extLst>
      <p:ext uri="{BB962C8B-B14F-4D97-AF65-F5344CB8AC3E}">
        <p14:creationId xmlns:p14="http://schemas.microsoft.com/office/powerpoint/2010/main" val="3045710667"/>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4" restart="whenNotActive" fill="hold" evtFilter="cancelBubble" nodeType="interactiveSeq">
                <p:stCondLst>
                  <p:cond evt="onClick" delay="0">
                    <p:tgtEl>
                      <p:spTgt spid="86"/>
                    </p:tgtEl>
                  </p:cond>
                </p:stCondLst>
                <p:endSync evt="end" delay="0">
                  <p:rtn val="all"/>
                </p:endSync>
                <p:childTnLst>
                  <p:par>
                    <p:cTn id="205" fill="hold">
                      <p:stCondLst>
                        <p:cond delay="0"/>
                      </p:stCondLst>
                      <p:childTnLst>
                        <p:par>
                          <p:cTn id="206" fill="hold">
                            <p:stCondLst>
                              <p:cond delay="0"/>
                            </p:stCondLst>
                            <p:childTnLst>
                              <p:par>
                                <p:cTn id="207" presetID="1" presetClass="emph" presetSubtype="2" fill="hold" nodeType="clickEffect">
                                  <p:stCondLst>
                                    <p:cond delay="0"/>
                                  </p:stCondLst>
                                  <p:childTnLst>
                                    <p:animClr clrSpc="rgb" dir="cw">
                                      <p:cBhvr>
                                        <p:cTn id="208" dur="2000" fill="hold"/>
                                        <p:tgtEl>
                                          <p:spTgt spid="86"/>
                                        </p:tgtEl>
                                        <p:attrNameLst>
                                          <p:attrName>fillcolor</p:attrName>
                                        </p:attrNameLst>
                                      </p:cBhvr>
                                      <p:to>
                                        <a:srgbClr val="FF0000"/>
                                      </p:to>
                                    </p:animClr>
                                    <p:set>
                                      <p:cBhvr>
                                        <p:cTn id="209" dur="2000" fill="hold"/>
                                        <p:tgtEl>
                                          <p:spTgt spid="86"/>
                                        </p:tgtEl>
                                        <p:attrNameLst>
                                          <p:attrName>fill.type</p:attrName>
                                        </p:attrNameLst>
                                      </p:cBhvr>
                                      <p:to>
                                        <p:strVal val="solid"/>
                                      </p:to>
                                    </p:set>
                                    <p:set>
                                      <p:cBhvr>
                                        <p:cTn id="210" dur="2000" fill="hold"/>
                                        <p:tgtEl>
                                          <p:spTgt spid="86"/>
                                        </p:tgtEl>
                                        <p:attrNameLst>
                                          <p:attrName>fill.on</p:attrName>
                                        </p:attrNameLst>
                                      </p:cBhvr>
                                      <p:to>
                                        <p:strVal val="true"/>
                                      </p:to>
                                    </p:set>
                                  </p:childTnLst>
                                  <p:subTnLst>
                                    <p:audio>
                                      <p:cMediaNode>
                                        <p:cTn display="0" masterRel="sameClick">
                                          <p:stCondLst>
                                            <p:cond evt="begin" delay="0">
                                              <p:tn val="20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6"/>
                  </p:tgtEl>
                </p:cond>
              </p:nextCondLst>
            </p:seq>
            <p:seq concurrent="1" nextAc="seek">
              <p:cTn id="211" restart="whenNotActive" fill="hold" evtFilter="cancelBubble" nodeType="interactiveSeq">
                <p:stCondLst>
                  <p:cond evt="onClick" delay="0">
                    <p:tgtEl>
                      <p:spTgt spid="87"/>
                    </p:tgtEl>
                  </p:cond>
                </p:stCondLst>
                <p:endSync evt="end" delay="0">
                  <p:rtn val="all"/>
                </p:endSync>
                <p:childTnLst>
                  <p:par>
                    <p:cTn id="212" fill="hold">
                      <p:stCondLst>
                        <p:cond delay="0"/>
                      </p:stCondLst>
                      <p:childTnLst>
                        <p:par>
                          <p:cTn id="213" fill="hold">
                            <p:stCondLst>
                              <p:cond delay="0"/>
                            </p:stCondLst>
                            <p:childTnLst>
                              <p:par>
                                <p:cTn id="214" presetID="1" presetClass="emph" presetSubtype="2" fill="hold" nodeType="clickEffect">
                                  <p:stCondLst>
                                    <p:cond delay="0"/>
                                  </p:stCondLst>
                                  <p:childTnLst>
                                    <p:animClr clrSpc="rgb" dir="cw">
                                      <p:cBhvr>
                                        <p:cTn id="215" dur="2000" fill="hold"/>
                                        <p:tgtEl>
                                          <p:spTgt spid="87"/>
                                        </p:tgtEl>
                                        <p:attrNameLst>
                                          <p:attrName>fillcolor</p:attrName>
                                        </p:attrNameLst>
                                      </p:cBhvr>
                                      <p:to>
                                        <a:srgbClr val="FF0000"/>
                                      </p:to>
                                    </p:animClr>
                                    <p:set>
                                      <p:cBhvr>
                                        <p:cTn id="216" dur="2000" fill="hold"/>
                                        <p:tgtEl>
                                          <p:spTgt spid="87"/>
                                        </p:tgtEl>
                                        <p:attrNameLst>
                                          <p:attrName>fill.type</p:attrName>
                                        </p:attrNameLst>
                                      </p:cBhvr>
                                      <p:to>
                                        <p:strVal val="solid"/>
                                      </p:to>
                                    </p:set>
                                    <p:set>
                                      <p:cBhvr>
                                        <p:cTn id="217" dur="2000" fill="hold"/>
                                        <p:tgtEl>
                                          <p:spTgt spid="87"/>
                                        </p:tgtEl>
                                        <p:attrNameLst>
                                          <p:attrName>fill.on</p:attrName>
                                        </p:attrNameLst>
                                      </p:cBhvr>
                                      <p:to>
                                        <p:strVal val="true"/>
                                      </p:to>
                                    </p:set>
                                  </p:childTnLst>
                                  <p:subTnLst>
                                    <p:audio>
                                      <p:cMediaNode>
                                        <p:cTn display="0" masterRel="sameClick">
                                          <p:stCondLst>
                                            <p:cond evt="begin" delay="0">
                                              <p:tn val="214"/>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8" restart="whenNotActive" fill="hold" evtFilter="cancelBubble" nodeType="interactiveSeq">
                <p:stCondLst>
                  <p:cond evt="onClick" delay="0">
                    <p:tgtEl>
                      <p:spTgt spid="91"/>
                    </p:tgtEl>
                  </p:cond>
                </p:stCondLst>
                <p:endSync evt="end" delay="0">
                  <p:rtn val="all"/>
                </p:endSync>
                <p:childTnLst>
                  <p:par>
                    <p:cTn id="219" fill="hold">
                      <p:stCondLst>
                        <p:cond delay="0"/>
                      </p:stCondLst>
                      <p:childTnLst>
                        <p:par>
                          <p:cTn id="220" fill="hold">
                            <p:stCondLst>
                              <p:cond delay="0"/>
                            </p:stCondLst>
                            <p:childTnLst>
                              <p:par>
                                <p:cTn id="221" presetID="1" presetClass="emph" presetSubtype="2" fill="hold" nodeType="clickEffect">
                                  <p:stCondLst>
                                    <p:cond delay="0"/>
                                  </p:stCondLst>
                                  <p:childTnLst>
                                    <p:animClr clrSpc="rgb" dir="cw">
                                      <p:cBhvr>
                                        <p:cTn id="222" dur="2000" fill="hold"/>
                                        <p:tgtEl>
                                          <p:spTgt spid="91"/>
                                        </p:tgtEl>
                                        <p:attrNameLst>
                                          <p:attrName>fillcolor</p:attrName>
                                        </p:attrNameLst>
                                      </p:cBhvr>
                                      <p:to>
                                        <a:srgbClr val="FF0000"/>
                                      </p:to>
                                    </p:animClr>
                                    <p:set>
                                      <p:cBhvr>
                                        <p:cTn id="223" dur="2000" fill="hold"/>
                                        <p:tgtEl>
                                          <p:spTgt spid="91"/>
                                        </p:tgtEl>
                                        <p:attrNameLst>
                                          <p:attrName>fill.type</p:attrName>
                                        </p:attrNameLst>
                                      </p:cBhvr>
                                      <p:to>
                                        <p:strVal val="solid"/>
                                      </p:to>
                                    </p:set>
                                    <p:set>
                                      <p:cBhvr>
                                        <p:cTn id="224" dur="2000" fill="hold"/>
                                        <p:tgtEl>
                                          <p:spTgt spid="91"/>
                                        </p:tgtEl>
                                        <p:attrNameLst>
                                          <p:attrName>fill.on</p:attrName>
                                        </p:attrNameLst>
                                      </p:cBhvr>
                                      <p:to>
                                        <p:strVal val="true"/>
                                      </p:to>
                                    </p:set>
                                  </p:childTnLst>
                                  <p:subTnLst>
                                    <p:audio>
                                      <p:cMediaNode>
                                        <p:cTn display="0" masterRel="sameClick">
                                          <p:stCondLst>
                                            <p:cond evt="begin" delay="0">
                                              <p:tn val="22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1"/>
                  </p:tgtEl>
                </p:cond>
              </p:nextCondLst>
            </p:seq>
            <p:seq concurrent="1" nextAc="seek">
              <p:cTn id="225" restart="whenNotActive" fill="hold" evtFilter="cancelBubble" nodeType="interactiveSeq">
                <p:stCondLst>
                  <p:cond evt="onClick" delay="0">
                    <p:tgtEl>
                      <p:spTgt spid="93"/>
                    </p:tgtEl>
                  </p:cond>
                </p:stCondLst>
                <p:endSync evt="end" delay="0">
                  <p:rtn val="all"/>
                </p:endSync>
                <p:childTnLst>
                  <p:par>
                    <p:cTn id="226" fill="hold">
                      <p:stCondLst>
                        <p:cond delay="0"/>
                      </p:stCondLst>
                      <p:childTnLst>
                        <p:par>
                          <p:cTn id="227" fill="hold">
                            <p:stCondLst>
                              <p:cond delay="0"/>
                            </p:stCondLst>
                            <p:childTnLst>
                              <p:par>
                                <p:cTn id="228" presetID="1" presetClass="emph" presetSubtype="2" fill="hold" nodeType="clickEffect">
                                  <p:stCondLst>
                                    <p:cond delay="0"/>
                                  </p:stCondLst>
                                  <p:childTnLst>
                                    <p:animClr clrSpc="rgb" dir="cw">
                                      <p:cBhvr>
                                        <p:cTn id="229" dur="2000" fill="hold"/>
                                        <p:tgtEl>
                                          <p:spTgt spid="93"/>
                                        </p:tgtEl>
                                        <p:attrNameLst>
                                          <p:attrName>fillcolor</p:attrName>
                                        </p:attrNameLst>
                                      </p:cBhvr>
                                      <p:to>
                                        <a:srgbClr val="00B050"/>
                                      </p:to>
                                    </p:animClr>
                                    <p:set>
                                      <p:cBhvr>
                                        <p:cTn id="230" dur="2000" fill="hold"/>
                                        <p:tgtEl>
                                          <p:spTgt spid="93"/>
                                        </p:tgtEl>
                                        <p:attrNameLst>
                                          <p:attrName>fill.type</p:attrName>
                                        </p:attrNameLst>
                                      </p:cBhvr>
                                      <p:to>
                                        <p:strVal val="solid"/>
                                      </p:to>
                                    </p:set>
                                    <p:set>
                                      <p:cBhvr>
                                        <p:cTn id="231" dur="2000" fill="hold"/>
                                        <p:tgtEl>
                                          <p:spTgt spid="93"/>
                                        </p:tgtEl>
                                        <p:attrNameLst>
                                          <p:attrName>fill.on</p:attrName>
                                        </p:attrNameLst>
                                      </p:cBhvr>
                                      <p:to>
                                        <p:strVal val="true"/>
                                      </p:to>
                                    </p:set>
                                  </p:childTnLst>
                                  <p:subTnLst>
                                    <p:audio>
                                      <p:cMediaNode>
                                        <p:cTn display="0" masterRel="sameClick">
                                          <p:stCondLst>
                                            <p:cond evt="begin" delay="0">
                                              <p:tn val="22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180C9-BC60-BE46-0664-D8BAC356F78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FDB71F6-0FBB-43EF-52A0-56AE5A649DEF}"/>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54D1A6A-0F35-D3D4-4287-F686E474AA6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01DF531-42BB-2A55-87A0-79DC220367FB}"/>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5245DE5-DF1D-278E-131B-1E5E9E97762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A119C4B-214D-3DFB-FFF3-CD6363D21AD7}"/>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2410FB48-B0F0-4E3C-0898-42B4068D50B2}"/>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95612204"/>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957719DA-0C14-44B0-83EB-C619DF7ADF0D}"/>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14F338F9-70F5-4252-95C6-34EFA0C589B5}"/>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D4412A10-FB11-4A41-ABC2-3AB172193DCE}"/>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Rekabet</a:t>
            </a:r>
          </a:p>
        </p:txBody>
      </p:sp>
      <p:sp>
        <p:nvSpPr>
          <p:cNvPr id="88" name="Altıgen 87">
            <a:extLst>
              <a:ext uri="{FF2B5EF4-FFF2-40B4-BE49-F238E27FC236}">
                <a16:creationId xmlns:a16="http://schemas.microsoft.com/office/drawing/2014/main" id="{9D4818E3-5570-4D54-8225-AF7578CCC5B9}"/>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Toplumsal Yardımlaşma ve Dayanışma</a:t>
            </a:r>
            <a:endParaRPr lang="tr-TR" sz="2000" b="1" dirty="0">
              <a:solidFill>
                <a:schemeClr val="tx2"/>
              </a:solidFill>
            </a:endParaRPr>
          </a:p>
        </p:txBody>
      </p:sp>
      <p:sp>
        <p:nvSpPr>
          <p:cNvPr id="89" name="Metin kutusu 88">
            <a:extLst>
              <a:ext uri="{FF2B5EF4-FFF2-40B4-BE49-F238E27FC236}">
                <a16:creationId xmlns:a16="http://schemas.microsoft.com/office/drawing/2014/main" id="{36DF42C0-9B18-4D85-84EA-A151BBA39FA5}"/>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D916088D-9933-4C6D-A668-0B4F6E4E85A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9688B28-A970-4A4F-B00D-D3E11FBA983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F463FB1-7E75-46B9-B5A4-73202E560E6B}"/>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Bireysellik</a:t>
            </a:r>
          </a:p>
        </p:txBody>
      </p:sp>
      <p:sp>
        <p:nvSpPr>
          <p:cNvPr id="94" name="Altıgen 93">
            <a:extLst>
              <a:ext uri="{FF2B5EF4-FFF2-40B4-BE49-F238E27FC236}">
                <a16:creationId xmlns:a16="http://schemas.microsoft.com/office/drawing/2014/main" id="{B1A45C4C-F07F-4D98-A7B8-F38720F7C473}"/>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Tarafsızlık</a:t>
            </a:r>
          </a:p>
        </p:txBody>
      </p:sp>
      <p:sp>
        <p:nvSpPr>
          <p:cNvPr id="95" name="Metin kutusu 94">
            <a:extLst>
              <a:ext uri="{FF2B5EF4-FFF2-40B4-BE49-F238E27FC236}">
                <a16:creationId xmlns:a16="http://schemas.microsoft.com/office/drawing/2014/main" id="{48ADDF9F-094C-484A-969A-974022D2A607}"/>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124C6056-83E2-4BB4-A0DF-AD9BF45BE8D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D4BC7082-0FA6-45D3-9504-D0146AE6CC5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53474F09-D6C5-4BEB-BB50-20C15DEA980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Sınıftaki arkadaşları, yürüme güçlüğü çeken Ahmet'in teneffüslerde bahçeye inebilmesi için sınıf nöbetçiliği görevlerinde ona yardımcı olmakta ve merdiven inip çıkarken ona eşlik etmektedir.</a:t>
            </a:r>
          </a:p>
          <a:p>
            <a:pPr algn="just">
              <a:spcBef>
                <a:spcPct val="0"/>
              </a:spcBef>
            </a:pPr>
            <a:r>
              <a:rPr lang="tr-TR" sz="2400" dirty="0">
                <a:solidFill>
                  <a:schemeClr val="tx1"/>
                </a:solidFill>
              </a:rPr>
              <a:t>	</a:t>
            </a:r>
            <a:r>
              <a:rPr lang="tr-TR" sz="2400" b="1" dirty="0">
                <a:solidFill>
                  <a:schemeClr val="tx1"/>
                </a:solidFill>
              </a:rPr>
              <a:t>Öğrencilerin bu davranışı aşağıdaki kavramlardan hangisi ile en iyi açıklanır?</a:t>
            </a:r>
          </a:p>
        </p:txBody>
      </p:sp>
    </p:spTree>
    <p:extLst>
      <p:ext uri="{BB962C8B-B14F-4D97-AF65-F5344CB8AC3E}">
        <p14:creationId xmlns:p14="http://schemas.microsoft.com/office/powerpoint/2010/main" val="12017226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C6D26-1451-E806-C498-69687ED02B2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B4945556-446A-5FDF-AAF6-A9475614D1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DB2D72C-77A7-1869-C139-283052F9ECF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6BE0D7D-FFF4-88B2-F00A-141E5216D8D0}"/>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B3F3A9A-2164-71C2-F3B1-FC3AD6B1BED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46B62D7D-C4E3-A7EC-CFCE-8D362B99E8A5}"/>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A403BF1-1690-0E4B-7CF1-43CC11907B22}"/>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42909481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9D57D803-E221-40EA-AE29-6E400677F7C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5789DCF4-E0AF-443E-8878-0AC904F80C0B}"/>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11EB445-17A4-4677-B819-71FCA857FF34}"/>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Asansörü olmayan çok katlı binalarda hizmet verilmesi</a:t>
            </a:r>
          </a:p>
        </p:txBody>
      </p:sp>
      <p:sp>
        <p:nvSpPr>
          <p:cNvPr id="88" name="Altıgen 87">
            <a:extLst>
              <a:ext uri="{FF2B5EF4-FFF2-40B4-BE49-F238E27FC236}">
                <a16:creationId xmlns:a16="http://schemas.microsoft.com/office/drawing/2014/main" id="{A03542F5-1880-437F-93E8-63F3494536C6}"/>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Kaldırımların işgal edilmeyip geniş ve düzgün yapılması</a:t>
            </a:r>
          </a:p>
        </p:txBody>
      </p:sp>
      <p:sp>
        <p:nvSpPr>
          <p:cNvPr id="89" name="Metin kutusu 88">
            <a:extLst>
              <a:ext uri="{FF2B5EF4-FFF2-40B4-BE49-F238E27FC236}">
                <a16:creationId xmlns:a16="http://schemas.microsoft.com/office/drawing/2014/main" id="{E4DFB8F4-646B-4AF4-A9F4-F01DFEEC2808}"/>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517A5907-F972-41F7-A2F3-E68FA1561AB8}"/>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EED27CA-8366-4BDF-A43E-60F5DCBCF471}"/>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C82E595-E226-4BA5-8BF0-F972FF7A504C}"/>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Otobüslerde engelli rampalarının çalışır durumda olması</a:t>
            </a:r>
          </a:p>
        </p:txBody>
      </p:sp>
      <p:sp>
        <p:nvSpPr>
          <p:cNvPr id="94" name="Altıgen 93">
            <a:extLst>
              <a:ext uri="{FF2B5EF4-FFF2-40B4-BE49-F238E27FC236}">
                <a16:creationId xmlns:a16="http://schemas.microsoft.com/office/drawing/2014/main" id="{AEB5BAF5-8646-4737-94DC-C45F1EB53712}"/>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Kütüphanelerde sesli kitap arşivinin bulunması</a:t>
            </a:r>
          </a:p>
        </p:txBody>
      </p:sp>
      <p:sp>
        <p:nvSpPr>
          <p:cNvPr id="95" name="Metin kutusu 94">
            <a:extLst>
              <a:ext uri="{FF2B5EF4-FFF2-40B4-BE49-F238E27FC236}">
                <a16:creationId xmlns:a16="http://schemas.microsoft.com/office/drawing/2014/main" id="{264FD85B-0BAE-49A8-9845-F5C3D7B9B04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88B1D14E-F92A-47E5-AA91-1B833396367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A4EE98B6-3EAE-4320-8C9F-41EB3B80F92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A84EBA76-7DB6-41CC-9D47-88A7805A7C28}"/>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b="1" dirty="0">
                <a:solidFill>
                  <a:schemeClr val="tx1"/>
                </a:solidFill>
              </a:rPr>
              <a:t>Aşağıdakilerden hangisi özel gereksinimli bir bireyin sosyal hayata aktif katılımını </a:t>
            </a:r>
            <a:r>
              <a:rPr lang="tr-TR" sz="2400" b="1" u="sng" dirty="0">
                <a:solidFill>
                  <a:schemeClr val="tx1"/>
                </a:solidFill>
              </a:rPr>
              <a:t>zorlaştıran</a:t>
            </a:r>
            <a:r>
              <a:rPr lang="tr-TR" sz="2400" b="1" dirty="0">
                <a:solidFill>
                  <a:schemeClr val="tx1"/>
                </a:solidFill>
              </a:rPr>
              <a:t> bir durumdur?</a:t>
            </a:r>
          </a:p>
        </p:txBody>
      </p:sp>
    </p:spTree>
    <p:extLst>
      <p:ext uri="{BB962C8B-B14F-4D97-AF65-F5344CB8AC3E}">
        <p14:creationId xmlns:p14="http://schemas.microsoft.com/office/powerpoint/2010/main" val="313007170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D1F16-5BC3-62FE-2443-7DF1762D341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08AA7AA6-82E1-AECC-5BE5-B8F2167E2810}"/>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59B6AC06-828E-6157-D4FC-0ABB2A2AF1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24AFF9B-F247-0533-A0AC-5EAE0B8EBFD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8436E9A6-1D73-02DD-B344-271EBCE43CD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1EDF8624-A1E8-8118-68B9-CE43ED19E47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EB5C24B-9554-9599-0701-8453ABB0480A}"/>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068495286"/>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A2161C11-3F13-4501-8965-E2BFC98CBCB6}"/>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47E04BD3-7911-4F3D-9E7F-7CF88AFC725C}"/>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EC8255A3-2B01-4896-B87F-2361699997BC}"/>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Hakların sonradan çalışılarak kazanıldığını</a:t>
            </a:r>
          </a:p>
        </p:txBody>
      </p:sp>
      <p:sp>
        <p:nvSpPr>
          <p:cNvPr id="88" name="Altıgen 87">
            <a:extLst>
              <a:ext uri="{FF2B5EF4-FFF2-40B4-BE49-F238E27FC236}">
                <a16:creationId xmlns:a16="http://schemas.microsoft.com/office/drawing/2014/main" id="{0E701FDD-6B50-469C-9878-F4DB39003733}"/>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Fiziksel özelliklerin toplumsal statüyü belirlediğini</a:t>
            </a:r>
            <a:endParaRPr lang="tr-TR" sz="2000" b="1" dirty="0">
              <a:solidFill>
                <a:schemeClr val="tx2"/>
              </a:solidFill>
            </a:endParaRPr>
          </a:p>
        </p:txBody>
      </p:sp>
      <p:sp>
        <p:nvSpPr>
          <p:cNvPr id="89" name="Metin kutusu 88">
            <a:extLst>
              <a:ext uri="{FF2B5EF4-FFF2-40B4-BE49-F238E27FC236}">
                <a16:creationId xmlns:a16="http://schemas.microsoft.com/office/drawing/2014/main" id="{C601F0EC-8E90-482C-9568-FB4CC1B6D9BC}"/>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8F42737D-76F7-4DBF-AACD-9764DA0FB25E}"/>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B44BB1A9-5D21-49F6-8B21-BDC00730D27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B198B801-5E3B-448F-9D61-7C47DDA43570}"/>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İnsanların başarılarına göre sınıflandırılması gerektiğini</a:t>
            </a:r>
          </a:p>
        </p:txBody>
      </p:sp>
      <p:sp>
        <p:nvSpPr>
          <p:cNvPr id="94" name="Altıgen 93">
            <a:extLst>
              <a:ext uri="{FF2B5EF4-FFF2-40B4-BE49-F238E27FC236}">
                <a16:creationId xmlns:a16="http://schemas.microsoft.com/office/drawing/2014/main" id="{50A59C43-E6DC-45B2-9BC1-9035DAFD5CC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İnsan haklarının doğuştan ve koşulsuz olduğunu, ayrımcılığın kabul edilemeyeceğini</a:t>
            </a:r>
          </a:p>
        </p:txBody>
      </p:sp>
      <p:sp>
        <p:nvSpPr>
          <p:cNvPr id="95" name="Metin kutusu 94">
            <a:extLst>
              <a:ext uri="{FF2B5EF4-FFF2-40B4-BE49-F238E27FC236}">
                <a16:creationId xmlns:a16="http://schemas.microsoft.com/office/drawing/2014/main" id="{BCFAC8F5-8EA4-4378-919E-A2BAA638A58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4037E45-4A76-4900-A4C6-3D399B822CD8}"/>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2E470B9C-9328-4092-8BAD-C27A3D5F5FA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A9C633D-7BE4-44A9-8ADC-0F50F18E8E6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"Dünyada hiçbir insan cinsiyetini, doğduğu yeri, ailesini veya fiziksel özelliklerini seçerek dünyaya gelmez. Bu yüzden insanı sadece 'insan' olduğu için değerli görmek gerekir."</a:t>
            </a:r>
          </a:p>
          <a:p>
            <a:pPr algn="just">
              <a:spcBef>
                <a:spcPct val="0"/>
              </a:spcBef>
            </a:pPr>
            <a:r>
              <a:rPr lang="tr-TR" sz="2400" b="1" dirty="0">
                <a:solidFill>
                  <a:schemeClr val="tx1"/>
                </a:solidFill>
              </a:rPr>
              <a:t>	Bu açıklamayı yapan bir sosyoloğun vurgulamak istediği temel düşünce aşağıdakilerden hangisidir?</a:t>
            </a:r>
            <a:endParaRPr lang="tr-TR" sz="2400" b="1" u="sng" dirty="0">
              <a:solidFill>
                <a:schemeClr val="tx1"/>
              </a:solidFill>
            </a:endParaRPr>
          </a:p>
        </p:txBody>
      </p:sp>
    </p:spTree>
    <p:extLst>
      <p:ext uri="{BB962C8B-B14F-4D97-AF65-F5344CB8AC3E}">
        <p14:creationId xmlns:p14="http://schemas.microsoft.com/office/powerpoint/2010/main" val="395362317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7DCF4-9EFE-BBF5-DFFF-B075611D9D89}"/>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0525953F-5C2E-650F-805A-3B1AAFA425C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EBDA764E-33D3-0730-E697-C4C3DD277A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B9634942-8EBC-5824-0663-B3CAC933A00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B6FC38B-A589-9E6C-B34D-F089A453D2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0E2B420D-7FE0-6493-5E7F-263C15D89F6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8786074-CC7E-B9B1-AF60-AAB2CB36AE64}"/>
              </a:ext>
            </a:extLst>
          </p:cNvPr>
          <p:cNvPicPr>
            <a:picLocks noChangeAspect="1"/>
          </p:cNvPicPr>
          <p:nvPr/>
        </p:nvPicPr>
        <p:blipFill>
          <a:blip r:embed="rId5"/>
          <a:stretch>
            <a:fillRect/>
          </a:stretch>
        </p:blipFill>
        <p:spPr>
          <a:xfrm>
            <a:off x="3741600" y="0"/>
            <a:ext cx="4708800" cy="6858000"/>
          </a:xfrm>
          <a:prstGeom prst="rect">
            <a:avLst/>
          </a:prstGeom>
        </p:spPr>
      </p:pic>
    </p:spTree>
    <p:extLst>
      <p:ext uri="{BB962C8B-B14F-4D97-AF65-F5344CB8AC3E}">
        <p14:creationId xmlns:p14="http://schemas.microsoft.com/office/powerpoint/2010/main" val="2250421905"/>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8498CE4-04CF-4B43-858D-8802EED4F160}"/>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8F16B0AA-BC0F-4ABD-8C4C-7BA6E1E1728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2D81F008-7793-44FB-B28B-107829176562}"/>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Görme engelli bireyler için kaldırımlara kabartmalı sarı takip şeritlerinin yapılması</a:t>
            </a:r>
          </a:p>
        </p:txBody>
      </p:sp>
      <p:sp>
        <p:nvSpPr>
          <p:cNvPr id="88" name="Altıgen 87">
            <a:extLst>
              <a:ext uri="{FF2B5EF4-FFF2-40B4-BE49-F238E27FC236}">
                <a16:creationId xmlns:a16="http://schemas.microsoft.com/office/drawing/2014/main" id="{B098305F-C38D-425A-97C3-5510160800C1}"/>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b="1" dirty="0">
                <a:solidFill>
                  <a:schemeClr val="tx2"/>
                </a:solidFill>
              </a:rPr>
              <a:t>Tekerlekli sandalye kullanan öğrencilerin üst katlardaki dersliklere ulaşabilmesi için okula asansör kurulması</a:t>
            </a:r>
          </a:p>
        </p:txBody>
      </p:sp>
      <p:sp>
        <p:nvSpPr>
          <p:cNvPr id="89" name="Metin kutusu 88">
            <a:extLst>
              <a:ext uri="{FF2B5EF4-FFF2-40B4-BE49-F238E27FC236}">
                <a16:creationId xmlns:a16="http://schemas.microsoft.com/office/drawing/2014/main" id="{E3491A17-AD7F-4346-BFDD-C239249B856A}"/>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63E02015-C6D8-416B-9B5A-4E52D6B981E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AA36CB11-38F7-4577-A36B-FE8B5B9D16A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B6897736-900C-4AE7-BD27-105A5DF61A5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b="1" dirty="0">
                <a:solidFill>
                  <a:schemeClr val="tx2"/>
                </a:solidFill>
              </a:rPr>
              <a:t>Görme engelli bir bireyin sınavda diğer adaylarla tam olarak aynı sürede ve görsel soruları cevaplayarak yarıştırılması</a:t>
            </a:r>
          </a:p>
        </p:txBody>
      </p:sp>
      <p:sp>
        <p:nvSpPr>
          <p:cNvPr id="94" name="Altıgen 93">
            <a:extLst>
              <a:ext uri="{FF2B5EF4-FFF2-40B4-BE49-F238E27FC236}">
                <a16:creationId xmlns:a16="http://schemas.microsoft.com/office/drawing/2014/main" id="{3212892C-70BE-491C-B775-BFEE338D5A75}"/>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b="1" dirty="0">
                <a:solidFill>
                  <a:schemeClr val="tx2"/>
                </a:solidFill>
              </a:rPr>
              <a:t>İşitme engelli bireylerin kamu hizmetlerinden faydalanabilmesi için haber bültenlerinde işaret dili tercümanına yer verilmesi</a:t>
            </a:r>
          </a:p>
        </p:txBody>
      </p:sp>
      <p:sp>
        <p:nvSpPr>
          <p:cNvPr id="95" name="Metin kutusu 94">
            <a:extLst>
              <a:ext uri="{FF2B5EF4-FFF2-40B4-BE49-F238E27FC236}">
                <a16:creationId xmlns:a16="http://schemas.microsoft.com/office/drawing/2014/main" id="{B8C05BD0-2F6E-49FC-9EED-3BDA1094721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C576457-4538-4C6D-8F71-4DC3034ED5E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5BC544A8-A1CB-4C00-AA4D-DFA8CA0654E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686C616B-D1C4-4138-9887-C7A93BDC2852}"/>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Toplumsal yaşamda tüm bireylerin doğuştan getirdiği temel haklara sahip olması ve kanunlar önünde ayrım görmemesi "eşitlik" ilkesinin bir gereğidir. Ancak bazı durumlarda yetersizliği veya farklı gereksinimleri olan bireylerin diğer insanlarla aynı imkânlara ulaşabilmesi için ek tedbirler alınması gerekir.</a:t>
            </a:r>
          </a:p>
          <a:p>
            <a:pPr algn="just">
              <a:spcBef>
                <a:spcPct val="0"/>
              </a:spcBef>
            </a:pPr>
            <a:r>
              <a:rPr lang="tr-TR" sz="2000" dirty="0">
                <a:solidFill>
                  <a:schemeClr val="tx1"/>
                </a:solidFill>
              </a:rPr>
              <a:t>	</a:t>
            </a:r>
            <a:r>
              <a:rPr lang="tr-TR" sz="2000" b="1" dirty="0">
                <a:solidFill>
                  <a:schemeClr val="tx1"/>
                </a:solidFill>
              </a:rPr>
              <a:t>Buna göre aşağıdakilerden hangisi "fırsat eşitliği" sağlamaya yönelik yapılmış pozitif bir düzenleme olamaz?</a:t>
            </a:r>
          </a:p>
        </p:txBody>
      </p:sp>
    </p:spTree>
    <p:extLst>
      <p:ext uri="{BB962C8B-B14F-4D97-AF65-F5344CB8AC3E}">
        <p14:creationId xmlns:p14="http://schemas.microsoft.com/office/powerpoint/2010/main" val="23896666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2E609-73A7-179A-ACA5-021D7FD40A4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C0F8804A-552E-BE8D-E48C-760FB466D459}"/>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6CA477E-F7D8-0866-8E67-368CAE5261C6}"/>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5EA20D09-3790-7097-900D-39541881FF7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B94B4F02-8755-4A45-872A-5204F2C1429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14A756D-9EAF-8AEC-9E6E-D4502B25F6B5}"/>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2045D805-D833-DAB3-980D-2973C64C277D}"/>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97974402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CAD7A1BF-75A2-450E-9155-551C97D82BD1}"/>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F40900AE-9136-4B54-9833-5AF0B5EB35ED}"/>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62C62A8-D97A-40C6-BA8D-F5A0DBA67BDD}"/>
              </a:ext>
            </a:extLst>
          </p:cNvPr>
          <p:cNvSpPr/>
          <p:nvPr/>
        </p:nvSpPr>
        <p:spPr>
          <a:xfrm>
            <a:off x="87718"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Şehrin mimari estetiğini ve turist sayısını artırmak</a:t>
            </a:r>
          </a:p>
        </p:txBody>
      </p:sp>
      <p:sp>
        <p:nvSpPr>
          <p:cNvPr id="88" name="Altıgen 87">
            <a:extLst>
              <a:ext uri="{FF2B5EF4-FFF2-40B4-BE49-F238E27FC236}">
                <a16:creationId xmlns:a16="http://schemas.microsoft.com/office/drawing/2014/main" id="{782132E7-421B-4E4F-9384-A04EB1B10A3F}"/>
              </a:ext>
            </a:extLst>
          </p:cNvPr>
          <p:cNvSpPr/>
          <p:nvPr/>
        </p:nvSpPr>
        <p:spPr>
          <a:xfrm>
            <a:off x="6338482"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bireylerin toplumsal yaşama bağımsız ve eşit katılımını sağlamak</a:t>
            </a:r>
          </a:p>
        </p:txBody>
      </p:sp>
      <p:sp>
        <p:nvSpPr>
          <p:cNvPr id="89" name="Metin kutusu 88">
            <a:extLst>
              <a:ext uri="{FF2B5EF4-FFF2-40B4-BE49-F238E27FC236}">
                <a16:creationId xmlns:a16="http://schemas.microsoft.com/office/drawing/2014/main" id="{D89B3324-CA6F-4D7D-BF8A-6EC5B736B2A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36A7FE41-F0BF-48E8-AE53-8C027DF1ECA0}"/>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0725B75-3003-4C28-9443-18390849F2F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285C4ABC-9846-403A-8AE3-4D4FE9189941}"/>
              </a:ext>
            </a:extLst>
          </p:cNvPr>
          <p:cNvSpPr/>
          <p:nvPr/>
        </p:nvSpPr>
        <p:spPr>
          <a:xfrm>
            <a:off x="101601" y="5031871"/>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Kamu binalarındaki güvenlik önlemlerini üst seviyeye çıkarmak</a:t>
            </a:r>
          </a:p>
        </p:txBody>
      </p:sp>
      <p:sp>
        <p:nvSpPr>
          <p:cNvPr id="94" name="Altıgen 93">
            <a:extLst>
              <a:ext uri="{FF2B5EF4-FFF2-40B4-BE49-F238E27FC236}">
                <a16:creationId xmlns:a16="http://schemas.microsoft.com/office/drawing/2014/main" id="{D40D5A27-0B56-401F-B4CA-51632E584389}"/>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Şehirdeki ulaşım ücretlerini indirimli hale getirmek</a:t>
            </a:r>
          </a:p>
        </p:txBody>
      </p:sp>
      <p:sp>
        <p:nvSpPr>
          <p:cNvPr id="95" name="Metin kutusu 94">
            <a:extLst>
              <a:ext uri="{FF2B5EF4-FFF2-40B4-BE49-F238E27FC236}">
                <a16:creationId xmlns:a16="http://schemas.microsoft.com/office/drawing/2014/main" id="{7823868D-8B9D-4959-8952-2D167FE35F83}"/>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AC3892F-131B-4635-845E-79763D6CAD33}"/>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8ACD477F-FB38-4DA8-89B2-9171B3913EE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FBE0924D-596E-4E9A-9EDA-033B7097C4CB}"/>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Bir kentte kamu binalarının girişlerine rampalar yapılmış, toplu taşıma araçları tekerlekli sandalye binişine uygun hale getirilmiş ve otobüs durağı isimleri sesli anons sistemi ile duyurulmaya başlanmıştır.</a:t>
            </a:r>
          </a:p>
          <a:p>
            <a:pPr algn="just">
              <a:spcBef>
                <a:spcPct val="0"/>
              </a:spcBef>
            </a:pPr>
            <a:r>
              <a:rPr lang="tr-TR" sz="2200" dirty="0">
                <a:solidFill>
                  <a:schemeClr val="tx1"/>
                </a:solidFill>
              </a:rPr>
              <a:t>	</a:t>
            </a:r>
            <a:r>
              <a:rPr lang="tr-TR" sz="2200" b="1" dirty="0">
                <a:solidFill>
                  <a:schemeClr val="tx1"/>
                </a:solidFill>
              </a:rPr>
              <a:t>Şehirde gerçekleştirilen bu uygulamaların temel amacı aşağıdakilerden hangisidir?</a:t>
            </a:r>
          </a:p>
        </p:txBody>
      </p:sp>
    </p:spTree>
    <p:extLst>
      <p:ext uri="{BB962C8B-B14F-4D97-AF65-F5344CB8AC3E}">
        <p14:creationId xmlns:p14="http://schemas.microsoft.com/office/powerpoint/2010/main" val="3960390023"/>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56BA8-811C-2E6A-8BB1-F583BD7B10E7}"/>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6E82169-9F74-F624-362B-D8C4C6FE253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7B079EC-4387-CE1D-69AF-1F27DC4654CF}"/>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6589E5FD-8B84-F345-8CCD-AD0C3C762F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A0B1E6B3-327A-9F5A-383D-684C6392060A}"/>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B18C0599-2652-0B2D-C42A-7B587A398F44}"/>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7C36D03A-46EF-C64D-6010-3F3FEB1ACE1D}"/>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31951855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D70A582-EC2C-4031-A3BA-DB946175607D}"/>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ADE4D079-1D37-43DD-9085-19A49238D1C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5A49C0D6-61DE-4B7B-A0A7-064409E2E68F}"/>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Kulüp seçimlerinde tüm öğrencilere yetenekleri doğrultusunda eşit tercih hakkı sunması</a:t>
            </a:r>
          </a:p>
        </p:txBody>
      </p:sp>
      <p:sp>
        <p:nvSpPr>
          <p:cNvPr id="88" name="Altıgen 87">
            <a:extLst>
              <a:ext uri="{FF2B5EF4-FFF2-40B4-BE49-F238E27FC236}">
                <a16:creationId xmlns:a16="http://schemas.microsoft.com/office/drawing/2014/main" id="{71B8E2F8-8A8F-4F8B-A68C-B8911614EA26}"/>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eğitim ihtiyacı olan bir öğrenciyi, ek çaba gerektirdiği gerekçesiyle okula kaydetmekten kaçınması</a:t>
            </a:r>
          </a:p>
        </p:txBody>
      </p:sp>
      <p:sp>
        <p:nvSpPr>
          <p:cNvPr id="89" name="Metin kutusu 88">
            <a:extLst>
              <a:ext uri="{FF2B5EF4-FFF2-40B4-BE49-F238E27FC236}">
                <a16:creationId xmlns:a16="http://schemas.microsoft.com/office/drawing/2014/main" id="{A73327D9-AC3B-449C-803C-5FE4C1C375A5}"/>
              </a:ext>
            </a:extLst>
          </p:cNvPr>
          <p:cNvSpPr txBox="1"/>
          <p:nvPr/>
        </p:nvSpPr>
        <p:spPr>
          <a:xfrm>
            <a:off x="101601" y="4199168"/>
            <a:ext cx="342899" cy="461665"/>
          </a:xfrm>
          <a:prstGeom prst="rect">
            <a:avLst/>
          </a:prstGeom>
          <a:noFill/>
        </p:spPr>
        <p:txBody>
          <a:bodyPr wrap="square" rtlCol="0">
            <a:spAutoFit/>
          </a:bodyPr>
          <a:lstStyle/>
          <a:p>
            <a:pPr algn="ctr"/>
            <a:r>
              <a:rPr lang="tr-TR" sz="2400" b="1" dirty="0">
                <a:solidFill>
                  <a:srgbClr val="FF0000"/>
                </a:solidFill>
              </a:rPr>
              <a:t>A</a:t>
            </a:r>
          </a:p>
        </p:txBody>
      </p:sp>
      <p:sp>
        <p:nvSpPr>
          <p:cNvPr id="90" name="Metin kutusu 89">
            <a:extLst>
              <a:ext uri="{FF2B5EF4-FFF2-40B4-BE49-F238E27FC236}">
                <a16:creationId xmlns:a16="http://schemas.microsoft.com/office/drawing/2014/main" id="{5ACA4A1B-202B-47F6-9E4F-5D855145890C}"/>
              </a:ext>
            </a:extLst>
          </p:cNvPr>
          <p:cNvSpPr txBox="1"/>
          <p:nvPr/>
        </p:nvSpPr>
        <p:spPr>
          <a:xfrm>
            <a:off x="6324601" y="4199167"/>
            <a:ext cx="342899" cy="461665"/>
          </a:xfrm>
          <a:prstGeom prst="rect">
            <a:avLst/>
          </a:prstGeom>
          <a:noFill/>
        </p:spPr>
        <p:txBody>
          <a:bodyPr wrap="square" rtlCol="0">
            <a:spAutoFit/>
          </a:bodyPr>
          <a:lstStyle/>
          <a:p>
            <a:pPr algn="ctr"/>
            <a:r>
              <a:rPr lang="tr-TR" sz="2400" b="1" dirty="0">
                <a:solidFill>
                  <a:srgbClr val="FF0000"/>
                </a:solidFill>
              </a:rPr>
              <a:t>B</a:t>
            </a:r>
          </a:p>
        </p:txBody>
      </p:sp>
      <p:cxnSp>
        <p:nvCxnSpPr>
          <p:cNvPr id="91" name="Düz Bağlayıcı 90">
            <a:extLst>
              <a:ext uri="{FF2B5EF4-FFF2-40B4-BE49-F238E27FC236}">
                <a16:creationId xmlns:a16="http://schemas.microsoft.com/office/drawing/2014/main" id="{E33C5034-E7AD-464F-B133-1E864D74BB67}"/>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35563FC9-A715-4859-A3BB-5558A9A4D8D6}"/>
              </a:ext>
            </a:extLst>
          </p:cNvPr>
          <p:cNvSpPr/>
          <p:nvPr/>
        </p:nvSpPr>
        <p:spPr>
          <a:xfrm>
            <a:off x="126133"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Kız ve erkek öğrencilerin laboratuvar ve kütüphane kullanım imkânlarını eşit düzenlemesi</a:t>
            </a:r>
          </a:p>
        </p:txBody>
      </p:sp>
      <p:sp>
        <p:nvSpPr>
          <p:cNvPr id="94" name="Altıgen 93">
            <a:extLst>
              <a:ext uri="{FF2B5EF4-FFF2-40B4-BE49-F238E27FC236}">
                <a16:creationId xmlns:a16="http://schemas.microsoft.com/office/drawing/2014/main" id="{E4148B87-18C3-41B5-BBF1-BF59B996E8FC}"/>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Ekonomik durumu farklı olan öğrencilerin tamamına aynı kalitede eğitim imkânı sağlaması</a:t>
            </a:r>
          </a:p>
        </p:txBody>
      </p:sp>
      <p:sp>
        <p:nvSpPr>
          <p:cNvPr id="95" name="Metin kutusu 94">
            <a:extLst>
              <a:ext uri="{FF2B5EF4-FFF2-40B4-BE49-F238E27FC236}">
                <a16:creationId xmlns:a16="http://schemas.microsoft.com/office/drawing/2014/main" id="{0A8F19E0-68F6-441C-BD57-E52250E79A1F}"/>
              </a:ext>
            </a:extLst>
          </p:cNvPr>
          <p:cNvSpPr txBox="1"/>
          <p:nvPr/>
        </p:nvSpPr>
        <p:spPr>
          <a:xfrm>
            <a:off x="101601" y="5377327"/>
            <a:ext cx="342899" cy="461665"/>
          </a:xfrm>
          <a:prstGeom prst="rect">
            <a:avLst/>
          </a:prstGeom>
          <a:noFill/>
        </p:spPr>
        <p:txBody>
          <a:bodyPr wrap="square" rtlCol="0">
            <a:spAutoFit/>
          </a:bodyPr>
          <a:lstStyle/>
          <a:p>
            <a:pPr algn="ctr"/>
            <a:r>
              <a:rPr lang="tr-TR" sz="2400" b="1" dirty="0">
                <a:solidFill>
                  <a:srgbClr val="FF0000"/>
                </a:solidFill>
              </a:rPr>
              <a:t>C</a:t>
            </a:r>
          </a:p>
        </p:txBody>
      </p:sp>
      <p:sp>
        <p:nvSpPr>
          <p:cNvPr id="96" name="Metin kutusu 95">
            <a:extLst>
              <a:ext uri="{FF2B5EF4-FFF2-40B4-BE49-F238E27FC236}">
                <a16:creationId xmlns:a16="http://schemas.microsoft.com/office/drawing/2014/main" id="{79163E07-67CA-47EC-9A5D-E2B2446543D8}"/>
              </a:ext>
            </a:extLst>
          </p:cNvPr>
          <p:cNvSpPr txBox="1"/>
          <p:nvPr/>
        </p:nvSpPr>
        <p:spPr>
          <a:xfrm>
            <a:off x="6324601" y="5377326"/>
            <a:ext cx="342899" cy="461665"/>
          </a:xfrm>
          <a:prstGeom prst="rect">
            <a:avLst/>
          </a:prstGeom>
          <a:noFill/>
        </p:spPr>
        <p:txBody>
          <a:bodyPr wrap="square" rtlCol="0">
            <a:spAutoFit/>
          </a:bodyPr>
          <a:lstStyle/>
          <a:p>
            <a:pPr algn="ctr"/>
            <a:r>
              <a:rPr lang="tr-TR" sz="2400" b="1" dirty="0">
                <a:solidFill>
                  <a:srgbClr val="FF0000"/>
                </a:solidFill>
              </a:rPr>
              <a:t>D</a:t>
            </a:r>
          </a:p>
        </p:txBody>
      </p:sp>
      <p:cxnSp>
        <p:nvCxnSpPr>
          <p:cNvPr id="97" name="Düz Bağlayıcı 96">
            <a:extLst>
              <a:ext uri="{FF2B5EF4-FFF2-40B4-BE49-F238E27FC236}">
                <a16:creationId xmlns:a16="http://schemas.microsoft.com/office/drawing/2014/main" id="{8A77D744-3701-465B-9785-EDD52DFA4D3F}"/>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3DE46FD-CFE1-4192-989C-BDA6E1AF4B23}"/>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İnsan Hakları Evrensel Beyannamesi ve Anayasamıza göre: "Herkes dil, ırk, renk, cinsiyet, siyasi düşünce, felsefi inanç, din, mezhep ve benzeri sebeplerle ayrım gözetilmeksizin kanun önünde eşittir.«</a:t>
            </a:r>
          </a:p>
          <a:p>
            <a:pPr algn="just">
              <a:spcBef>
                <a:spcPct val="0"/>
              </a:spcBef>
            </a:pPr>
            <a:r>
              <a:rPr lang="tr-TR" sz="2200" b="1" dirty="0">
                <a:solidFill>
                  <a:schemeClr val="tx1"/>
                </a:solidFill>
              </a:rPr>
              <a:t>	Bu ilkeye uygun hareket eden bir okul yönetiminden aşağıdakilerden hangisini yapması beklenmez?</a:t>
            </a:r>
          </a:p>
        </p:txBody>
      </p:sp>
    </p:spTree>
    <p:extLst>
      <p:ext uri="{BB962C8B-B14F-4D97-AF65-F5344CB8AC3E}">
        <p14:creationId xmlns:p14="http://schemas.microsoft.com/office/powerpoint/2010/main" val="369179699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CD327-DF61-5F8D-1D78-1F0DFCC91AD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8CD47A2-62FF-CB03-EF3C-E84488D8406A}"/>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66C432A-814D-7FE4-8633-8674220DD0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5AB0F0DA-79A4-70A0-50B5-97337B2E834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A713F8F-6DEF-1169-3A32-9AB5014151A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9952DBB6-1CC4-1B34-5004-904C6EA685D8}"/>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C78F1ED1-5D3D-3955-89DB-91FBC42A4643}"/>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170446014"/>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5B6A3AE-F6BD-4B88-873E-51C5AC167423}"/>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0D5405B5-7BA8-4332-B318-0B52EEBF1343}"/>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58FBC583-4CA1-43A7-90BE-FCDBB105DDA7}"/>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Tasarruf bilinci</a:t>
            </a:r>
          </a:p>
        </p:txBody>
      </p:sp>
      <p:sp>
        <p:nvSpPr>
          <p:cNvPr id="88" name="Altıgen 87">
            <a:extLst>
              <a:ext uri="{FF2B5EF4-FFF2-40B4-BE49-F238E27FC236}">
                <a16:creationId xmlns:a16="http://schemas.microsoft.com/office/drawing/2014/main" id="{C76F3631-469F-4BFA-976F-2336523461CB}"/>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Rekabet etme</a:t>
            </a:r>
          </a:p>
        </p:txBody>
      </p:sp>
      <p:sp>
        <p:nvSpPr>
          <p:cNvPr id="89" name="Metin kutusu 88">
            <a:extLst>
              <a:ext uri="{FF2B5EF4-FFF2-40B4-BE49-F238E27FC236}">
                <a16:creationId xmlns:a16="http://schemas.microsoft.com/office/drawing/2014/main" id="{495E2B3C-E469-4F77-9AFF-9B9AB8F75D27}"/>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C6E4F29F-8CA5-40CB-9012-576A51FB288B}"/>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00FAF52E-38DD-464A-AA13-5CBE818C40CF}"/>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81638C98-30A2-4A65-AC32-437E527FBAA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 kurma</a:t>
            </a:r>
          </a:p>
        </p:txBody>
      </p:sp>
      <p:sp>
        <p:nvSpPr>
          <p:cNvPr id="94" name="Altıgen 93">
            <a:extLst>
              <a:ext uri="{FF2B5EF4-FFF2-40B4-BE49-F238E27FC236}">
                <a16:creationId xmlns:a16="http://schemas.microsoft.com/office/drawing/2014/main" id="{E9A94280-1919-4253-88D0-1B9048BDC7C7}"/>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Liderlik üstlenme</a:t>
            </a:r>
          </a:p>
        </p:txBody>
      </p:sp>
      <p:sp>
        <p:nvSpPr>
          <p:cNvPr id="95" name="Metin kutusu 94">
            <a:extLst>
              <a:ext uri="{FF2B5EF4-FFF2-40B4-BE49-F238E27FC236}">
                <a16:creationId xmlns:a16="http://schemas.microsoft.com/office/drawing/2014/main" id="{165E6D75-8EE9-4868-A698-6252AC96A63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38047EE-E62F-4CF7-B139-7220B310EFA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645EA6E2-381E-48E7-8E28-060CF3B2CA0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3D1A50AE-A38F-41C6-B281-C4C8ACB4CE64}"/>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Bir sınıfta yapılan drama etkinliğinde öğrencilerden birinin gözleri bağlanmış, diğer öğrenci ise ona rehberlik ederek sınıftaki engelleri aşmasını sağlamıştır. Etkinlik sonrasında öğrenciler, görme engelli bireylerin günlük hayatta yaşadığı zorlukları daha iyi anladıklarını ifade etmişlerdir.</a:t>
            </a:r>
          </a:p>
          <a:p>
            <a:pPr algn="just">
              <a:spcBef>
                <a:spcPct val="0"/>
              </a:spcBef>
            </a:pPr>
            <a:r>
              <a:rPr lang="tr-TR" sz="2200" dirty="0">
                <a:solidFill>
                  <a:schemeClr val="tx1"/>
                </a:solidFill>
              </a:rPr>
              <a:t>	</a:t>
            </a:r>
            <a:r>
              <a:rPr lang="tr-TR" sz="2200" b="1" dirty="0">
                <a:solidFill>
                  <a:schemeClr val="tx1"/>
                </a:solidFill>
              </a:rPr>
              <a:t>Bu etkinlik öğrencilere öncelikle aşağıdaki sosyal değerlerden hangisini kazandırmayı amaçlamaktadır?</a:t>
            </a:r>
            <a:endParaRPr lang="tr-TR" altLang="tr-TR" sz="2200" b="1" dirty="0">
              <a:solidFill>
                <a:schemeClr val="tx1"/>
              </a:solidFill>
            </a:endParaRPr>
          </a:p>
        </p:txBody>
      </p:sp>
    </p:spTree>
    <p:extLst>
      <p:ext uri="{BB962C8B-B14F-4D97-AF65-F5344CB8AC3E}">
        <p14:creationId xmlns:p14="http://schemas.microsoft.com/office/powerpoint/2010/main" val="2173520002"/>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79B96-5924-ADDF-86DD-3733F84147E5}"/>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F70916E-00A9-584D-68B8-BB0462B5BE3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B93E8F3-B75E-690B-DA68-25DBB6F94D6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AAF1434-EA1C-ECFC-BB45-3A04373F9BF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940407F-58B3-EA22-5D72-A56F12CC9CE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43963E1C-C58D-DBE6-D3AC-22BA9FDB6782}"/>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C7734E8-A651-1F3A-B6CA-6812058ED51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404756120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2E58E91-E5D0-4741-B3A0-2DABD6E19664}"/>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5A19D373-FFC3-4712-9A29-86520673D1A3}"/>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DC160C11-CAAA-44A5-8C60-6D628F2673A8}"/>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nn-NO" sz="2000" b="1" dirty="0">
                <a:solidFill>
                  <a:schemeClr val="tx2"/>
                </a:solidFill>
              </a:rPr>
              <a:t>I, II, III ve IV</a:t>
            </a:r>
            <a:endParaRPr lang="tr-TR" sz="2000" b="1" dirty="0">
              <a:solidFill>
                <a:schemeClr val="tx2"/>
              </a:solidFill>
            </a:endParaRPr>
          </a:p>
        </p:txBody>
      </p:sp>
      <p:sp>
        <p:nvSpPr>
          <p:cNvPr id="88" name="Altıgen 87">
            <a:extLst>
              <a:ext uri="{FF2B5EF4-FFF2-40B4-BE49-F238E27FC236}">
                <a16:creationId xmlns:a16="http://schemas.microsoft.com/office/drawing/2014/main" id="{EC5CA91C-E341-4BCA-A3C8-271205BE3275}"/>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II ve IV</a:t>
            </a:r>
          </a:p>
        </p:txBody>
      </p:sp>
      <p:sp>
        <p:nvSpPr>
          <p:cNvPr id="89" name="Metin kutusu 88">
            <a:extLst>
              <a:ext uri="{FF2B5EF4-FFF2-40B4-BE49-F238E27FC236}">
                <a16:creationId xmlns:a16="http://schemas.microsoft.com/office/drawing/2014/main" id="{66B4C820-B8F8-4A78-B70A-27AA75549D06}"/>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AF5005E2-EA54-475B-96E7-58BA5742B915}"/>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5E700867-AE54-48B9-95B4-8422A22E3B60}"/>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014A08C8-A67A-4586-99F5-D0ACCA7A93B7}"/>
              </a:ext>
            </a:extLst>
          </p:cNvPr>
          <p:cNvSpPr/>
          <p:nvPr/>
        </p:nvSpPr>
        <p:spPr>
          <a:xfrm>
            <a:off x="114301" y="5038760"/>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 ve III</a:t>
            </a:r>
          </a:p>
        </p:txBody>
      </p:sp>
      <p:sp>
        <p:nvSpPr>
          <p:cNvPr id="94" name="Altıgen 93">
            <a:extLst>
              <a:ext uri="{FF2B5EF4-FFF2-40B4-BE49-F238E27FC236}">
                <a16:creationId xmlns:a16="http://schemas.microsoft.com/office/drawing/2014/main" id="{DEE29B7A-DEF6-40FD-A665-DE6F4D06671B}"/>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Yalnız I</a:t>
            </a:r>
          </a:p>
        </p:txBody>
      </p:sp>
      <p:sp>
        <p:nvSpPr>
          <p:cNvPr id="95" name="Metin kutusu 94">
            <a:extLst>
              <a:ext uri="{FF2B5EF4-FFF2-40B4-BE49-F238E27FC236}">
                <a16:creationId xmlns:a16="http://schemas.microsoft.com/office/drawing/2014/main" id="{507B6A39-B153-42A5-946C-F399765FF440}"/>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FC4736B5-8BFE-4862-8FE2-40CD345A573A}"/>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74597A07-55A6-4A36-9138-5D92DA0A082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BCBF2998-13B6-42F9-8D14-C6C6AC529C99}"/>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I. Braille (</a:t>
            </a:r>
            <a:r>
              <a:rPr lang="tr-TR" sz="2200" dirty="0" err="1">
                <a:solidFill>
                  <a:schemeClr val="tx1"/>
                </a:solidFill>
              </a:rPr>
              <a:t>Breyıl</a:t>
            </a:r>
            <a:r>
              <a:rPr lang="tr-TR" sz="2200" dirty="0">
                <a:solidFill>
                  <a:schemeClr val="tx1"/>
                </a:solidFill>
              </a:rPr>
              <a:t>) alfabesiyle basılmış ders kitaplarının hazırlanması</a:t>
            </a:r>
          </a:p>
          <a:p>
            <a:pPr algn="just">
              <a:spcBef>
                <a:spcPct val="0"/>
              </a:spcBef>
            </a:pPr>
            <a:r>
              <a:rPr lang="tr-TR" sz="2200" dirty="0">
                <a:solidFill>
                  <a:schemeClr val="tx1"/>
                </a:solidFill>
              </a:rPr>
              <a:t>II. İşitme engelli bireyler için görüntülü destek hattı kurulması</a:t>
            </a:r>
          </a:p>
          <a:p>
            <a:pPr algn="just">
              <a:spcBef>
                <a:spcPct val="0"/>
              </a:spcBef>
            </a:pPr>
            <a:r>
              <a:rPr lang="tr-TR" sz="2200" dirty="0">
                <a:solidFill>
                  <a:schemeClr val="tx1"/>
                </a:solidFill>
              </a:rPr>
              <a:t>III. Özel gereksinimli bireyler için ayırıcı özel park yerlerinin ayrılması</a:t>
            </a:r>
          </a:p>
          <a:p>
            <a:pPr algn="just">
              <a:spcBef>
                <a:spcPct val="0"/>
              </a:spcBef>
            </a:pPr>
            <a:r>
              <a:rPr lang="tr-TR" sz="2200" dirty="0">
                <a:solidFill>
                  <a:schemeClr val="tx1"/>
                </a:solidFill>
              </a:rPr>
              <a:t>IV. Üstün yetenekli çocukların yetenek alanlarına özel destek eğitim odalarının açılması</a:t>
            </a:r>
          </a:p>
          <a:p>
            <a:pPr algn="just">
              <a:spcBef>
                <a:spcPct val="0"/>
              </a:spcBef>
            </a:pPr>
            <a:r>
              <a:rPr lang="tr-TR" sz="2200" dirty="0">
                <a:solidFill>
                  <a:schemeClr val="tx1"/>
                </a:solidFill>
              </a:rPr>
              <a:t>	</a:t>
            </a:r>
            <a:r>
              <a:rPr lang="tr-TR" sz="2200" b="1" dirty="0">
                <a:solidFill>
                  <a:schemeClr val="tx1"/>
                </a:solidFill>
              </a:rPr>
              <a:t>Yukarıda verilen uygulamalardan hangileri "özel gereksinimli bireylerin toplumda fırsat eşitliğini sağlama" amacına hizmet eder?</a:t>
            </a:r>
            <a:endParaRPr lang="tr-TR" altLang="tr-TR" sz="2200" b="1" dirty="0">
              <a:solidFill>
                <a:schemeClr val="tx1"/>
              </a:solidFill>
            </a:endParaRPr>
          </a:p>
        </p:txBody>
      </p:sp>
    </p:spTree>
    <p:extLst>
      <p:ext uri="{BB962C8B-B14F-4D97-AF65-F5344CB8AC3E}">
        <p14:creationId xmlns:p14="http://schemas.microsoft.com/office/powerpoint/2010/main" val="138767200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8CF1F-539B-68E2-21CB-88F0CF9A565F}"/>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60B6C18-272B-8DFA-F144-64F916006505}"/>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8DFD38A-F33B-6DE4-600A-E18B56A48F8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D1757788-0E04-6637-C962-A2ECA896FDC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B5187C5-09BD-E44D-B0E7-9E34F618F13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4EAE4D3-B9AA-0F04-E5DA-3F39DFB681C2}"/>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9F7E4C20-A8B5-238D-D726-F4EDE8D6CE4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91199421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551FF189-B5C8-4B0C-9C75-80D95EB9E2CC}"/>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9446D939-306D-4975-88A8-38D865C27EC6}"/>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21D1457B-C67A-4360-86F9-3321228DE1FF}"/>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Farklı boylardaki çocukların arkadaki maçı izleyebilmesi için hepsinin altına eşit yükseklikte kutu koymak</a:t>
            </a:r>
          </a:p>
        </p:txBody>
      </p:sp>
      <p:sp>
        <p:nvSpPr>
          <p:cNvPr id="88" name="Altıgen 87">
            <a:extLst>
              <a:ext uri="{FF2B5EF4-FFF2-40B4-BE49-F238E27FC236}">
                <a16:creationId xmlns:a16="http://schemas.microsoft.com/office/drawing/2014/main" id="{E22946DF-FA17-4069-9F8A-2A368C24FB0E}"/>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Görme engelli bir öğrenciye yazılı sınav kâğıdı verip okumasını beklemek</a:t>
            </a:r>
          </a:p>
        </p:txBody>
      </p:sp>
      <p:sp>
        <p:nvSpPr>
          <p:cNvPr id="89" name="Metin kutusu 88">
            <a:extLst>
              <a:ext uri="{FF2B5EF4-FFF2-40B4-BE49-F238E27FC236}">
                <a16:creationId xmlns:a16="http://schemas.microsoft.com/office/drawing/2014/main" id="{0AEC4343-8DE1-423F-A257-11DA943A6562}"/>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31B10E8B-78EB-4C55-A21D-28E04FB23E88}"/>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E9E34638-9C39-4C11-8783-64730A82B7F2}"/>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E02D2F60-7C34-402D-AB38-1A06FD21CD0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Boyu kısa olan çocuğa maçı görebilmesi için daha yüksek bir basamak sunmak</a:t>
            </a:r>
          </a:p>
        </p:txBody>
      </p:sp>
      <p:sp>
        <p:nvSpPr>
          <p:cNvPr id="94" name="Altıgen 93">
            <a:extLst>
              <a:ext uri="{FF2B5EF4-FFF2-40B4-BE49-F238E27FC236}">
                <a16:creationId xmlns:a16="http://schemas.microsoft.com/office/drawing/2014/main" id="{1CB87C40-FE4B-4D8A-9BC5-954F066FB3D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Tüm sporcuları fiziksel durumlarına bakılmaksızın aynı koşu parkurunda yarıştırmak</a:t>
            </a:r>
          </a:p>
        </p:txBody>
      </p:sp>
      <p:sp>
        <p:nvSpPr>
          <p:cNvPr id="95" name="Metin kutusu 94">
            <a:extLst>
              <a:ext uri="{FF2B5EF4-FFF2-40B4-BE49-F238E27FC236}">
                <a16:creationId xmlns:a16="http://schemas.microsoft.com/office/drawing/2014/main" id="{26F694FD-2DF0-45F3-9B79-0CB39C4F9494}"/>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433D2D05-DC2F-4974-847D-B2D237996D0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1349A3A0-E6D4-4B36-BB68-BCB7AF529D2C}"/>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1D6F4EB-844C-4FC3-B0C1-ED582D118AB0}"/>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Eşitlik ile adalet kavramları sıklıkla birbirine karıştırılır. Eşitlik, herkese tamamen aynı imkânı vermekken; adalet, herkesin ihtiyacına göre uygun olanı sunarak imkânları dengelenmektir.</a:t>
            </a:r>
          </a:p>
          <a:p>
            <a:pPr algn="just">
              <a:spcBef>
                <a:spcPct val="0"/>
              </a:spcBef>
            </a:pPr>
            <a:r>
              <a:rPr lang="tr-TR" sz="2000" dirty="0">
                <a:solidFill>
                  <a:schemeClr val="tx1"/>
                </a:solidFill>
              </a:rPr>
              <a:t>	</a:t>
            </a:r>
            <a:r>
              <a:rPr lang="tr-TR" sz="2000" b="1" dirty="0">
                <a:solidFill>
                  <a:schemeClr val="tx1"/>
                </a:solidFill>
              </a:rPr>
              <a:t>Buna göre aşağıdakilerden hangisi doğrudan "adalet ve fırsat eşitliği" anlayışını yansıtır?</a:t>
            </a:r>
            <a:endParaRPr lang="tr-TR" altLang="tr-TR" sz="2000" b="1" dirty="0">
              <a:solidFill>
                <a:schemeClr val="tx1"/>
              </a:solidFill>
            </a:endParaRPr>
          </a:p>
        </p:txBody>
      </p:sp>
    </p:spTree>
    <p:extLst>
      <p:ext uri="{BB962C8B-B14F-4D97-AF65-F5344CB8AC3E}">
        <p14:creationId xmlns:p14="http://schemas.microsoft.com/office/powerpoint/2010/main" val="4174469218"/>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87E6A-31F2-EFB7-15D2-90EDA8AA1DE1}"/>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75FB60D1-E38B-E01D-851B-490F0448EC4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0C3DD995-BC29-9EB9-57B7-99B11798D523}"/>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643F05DF-7C7B-F596-BCAA-CC0BCD2FFE9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30F7913-A154-7E1C-BCB8-782B26D2476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36C72BE-AB48-9213-305B-A32EBA25ECE8}"/>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C0074693-4709-34D9-DC15-9A6674C57F7E}"/>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792952512"/>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subTnLst>
                                    <p:audio>
                                      <p:cMediaNode vol="100000">
                                        <p:cTn display="0" masterRel="sameClick">
                                          <p:stCondLst>
                                            <p:cond evt="begin" delay="0">
                                              <p:tn val="5"/>
                                            </p:cond>
                                          </p:stCondLst>
                                          <p:endCondLst>
                                            <p:cond evt="onStopAudio" delay="0">
                                              <p:tgtEl>
                                                <p:sldTgt/>
                                              </p:tgtEl>
                                            </p:cond>
                                          </p:endCondLst>
                                        </p:cTn>
                                        <p:tgtEl>
                                          <p:sndTgt r:embed="rId4" name="applause.wav"/>
                                        </p:tgtEl>
                                      </p:cMediaNode>
                                    </p:audio>
                                  </p:sub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E210C20E-5EC2-47B6-BF39-E782AE4467BC}"/>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DA2C6801-3AC7-4B33-ACB7-0B5D9BD8D1BF}"/>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9E86B2BB-912B-4D3C-8A3A-DCA2B81C6B9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bireylerin dezavantajlı durumlarını gidererek gerçek eşitliği sağlamak</a:t>
            </a:r>
          </a:p>
        </p:txBody>
      </p:sp>
      <p:sp>
        <p:nvSpPr>
          <p:cNvPr id="88" name="Altıgen 87">
            <a:extLst>
              <a:ext uri="{FF2B5EF4-FFF2-40B4-BE49-F238E27FC236}">
                <a16:creationId xmlns:a16="http://schemas.microsoft.com/office/drawing/2014/main" id="{00C4E899-FB60-4C21-BDD5-0D98F9B16FE0}"/>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Toplumda ayrıcalıklı bir sınıf oluşturmak</a:t>
            </a:r>
          </a:p>
        </p:txBody>
      </p:sp>
      <p:sp>
        <p:nvSpPr>
          <p:cNvPr id="89" name="Metin kutusu 88">
            <a:extLst>
              <a:ext uri="{FF2B5EF4-FFF2-40B4-BE49-F238E27FC236}">
                <a16:creationId xmlns:a16="http://schemas.microsoft.com/office/drawing/2014/main" id="{3AD0A53C-A066-44D0-8077-5A18FD9623CB}"/>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04EE307B-AD5A-4AE1-A832-E9C82DE294D3}"/>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372F470E-7E7B-4FB8-A75F-7A3513093EB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3E340019-AF28-401D-B827-6B09948654E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Diğer vatandaşların haklarını sınırlandırmak</a:t>
            </a:r>
          </a:p>
        </p:txBody>
      </p:sp>
      <p:sp>
        <p:nvSpPr>
          <p:cNvPr id="94" name="Altıgen 93">
            <a:extLst>
              <a:ext uri="{FF2B5EF4-FFF2-40B4-BE49-F238E27FC236}">
                <a16:creationId xmlns:a16="http://schemas.microsoft.com/office/drawing/2014/main" id="{221ADB6C-7AFD-460C-92D7-1DC5E227C832}"/>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Toplumsal dayanışmayı azaltıp bireyselliği öne çıkarmak</a:t>
            </a:r>
          </a:p>
        </p:txBody>
      </p:sp>
      <p:sp>
        <p:nvSpPr>
          <p:cNvPr id="95" name="Metin kutusu 94">
            <a:extLst>
              <a:ext uri="{FF2B5EF4-FFF2-40B4-BE49-F238E27FC236}">
                <a16:creationId xmlns:a16="http://schemas.microsoft.com/office/drawing/2014/main" id="{32171870-7162-4C43-A833-E789CD7A0728}"/>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AD65122-B3E7-4F85-B630-0049980BC3E7}"/>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68FC69B6-36B1-4522-BEFC-45FB527A9AC6}"/>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79D674AA-B203-4321-962B-47334B64B051}"/>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Türkiye Cumhuriyeti Anayasası’nın 10. maddesinde Devletin, engelliler gibi korunması gereken gruplar için alacağı tedbirlerin kanun önünde eşitlik ilkesine aykırı sayılamayacağı belirtilmiştir.</a:t>
            </a:r>
          </a:p>
          <a:p>
            <a:pPr algn="just">
              <a:spcBef>
                <a:spcPct val="0"/>
              </a:spcBef>
            </a:pPr>
            <a:r>
              <a:rPr lang="tr-TR" sz="2400" dirty="0">
                <a:solidFill>
                  <a:schemeClr val="tx1"/>
                </a:solidFill>
              </a:rPr>
              <a:t>	</a:t>
            </a:r>
            <a:r>
              <a:rPr lang="tr-TR" sz="2400" b="1" dirty="0">
                <a:solidFill>
                  <a:schemeClr val="tx1"/>
                </a:solidFill>
              </a:rPr>
              <a:t>Anayasa'daki bu hükmün temel gerekçesi aşağıdakilerden hangisidir?</a:t>
            </a:r>
            <a:endParaRPr lang="tr-TR" sz="2400" b="1" u="sng" dirty="0">
              <a:solidFill>
                <a:schemeClr val="tx1"/>
              </a:solidFill>
            </a:endParaRPr>
          </a:p>
        </p:txBody>
      </p:sp>
    </p:spTree>
    <p:extLst>
      <p:ext uri="{BB962C8B-B14F-4D97-AF65-F5344CB8AC3E}">
        <p14:creationId xmlns:p14="http://schemas.microsoft.com/office/powerpoint/2010/main" val="235749496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82596-B2D3-5C6D-D0AA-AFCACFAAD12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B1F3D094-DB68-D088-8F3B-A77B78A732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9426276-7290-271A-5A2D-D986F0DE0D4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E136C11F-607A-3C2B-C0D4-C46DEB1500B7}"/>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C654330-E671-BAF8-321E-48368F7E17E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B709F889-AA19-6005-7AEA-B23B7B605C91}"/>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3BD15AB3-8CB2-F909-2FE3-8DA02E31064C}"/>
              </a:ext>
            </a:extLst>
          </p:cNvPr>
          <p:cNvPicPr>
            <a:picLocks noChangeAspect="1"/>
          </p:cNvPicPr>
          <p:nvPr/>
        </p:nvPicPr>
        <p:blipFill>
          <a:blip r:embed="rId5"/>
          <a:srcRect/>
          <a:stretch/>
        </p:blipFill>
        <p:spPr>
          <a:xfrm>
            <a:off x="3741600" y="764704"/>
            <a:ext cx="4708800" cy="6093295"/>
          </a:xfrm>
          <a:prstGeom prst="rect">
            <a:avLst/>
          </a:prstGeom>
        </p:spPr>
      </p:pic>
    </p:spTree>
    <p:extLst>
      <p:ext uri="{BB962C8B-B14F-4D97-AF65-F5344CB8AC3E}">
        <p14:creationId xmlns:p14="http://schemas.microsoft.com/office/powerpoint/2010/main" val="200149398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5"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6"/>
          <a:stretch>
            <a:fillRect/>
          </a:stretch>
        </p:blipFill>
        <p:spPr>
          <a:xfrm>
            <a:off x="5533628" y="5733256"/>
            <a:ext cx="1124744" cy="1124744"/>
          </a:xfrm>
          <a:prstGeom prst="rect">
            <a:avLst/>
          </a:prstGeom>
        </p:spPr>
      </p:pic>
      <p:pic>
        <p:nvPicPr>
          <p:cNvPr id="85" name="Resim 84">
            <a:hlinkClick r:id="rId5" action="ppaction://hlinksldjump"/>
            <a:extLst>
              <a:ext uri="{FF2B5EF4-FFF2-40B4-BE49-F238E27FC236}">
                <a16:creationId xmlns:a16="http://schemas.microsoft.com/office/drawing/2014/main" id="{1ABF100B-2BCB-4602-BC0C-DB19B5CCF428}"/>
              </a:ext>
            </a:extLst>
          </p:cNvPr>
          <p:cNvPicPr>
            <a:picLocks noChangeAspect="1"/>
          </p:cNvPicPr>
          <p:nvPr/>
        </p:nvPicPr>
        <p:blipFill>
          <a:blip r:embed="rId6"/>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22483841-110A-4377-A6B9-D36F815A4944}"/>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1E10DE3F-795B-4965-9D40-30EBACA642D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Ali’ye teneffüslerde sınıfta oturup kitap okumasını tavsiye etmek</a:t>
            </a:r>
          </a:p>
        </p:txBody>
      </p:sp>
      <p:sp>
        <p:nvSpPr>
          <p:cNvPr id="88" name="Altıgen 87">
            <a:extLst>
              <a:ext uri="{FF2B5EF4-FFF2-40B4-BE49-F238E27FC236}">
                <a16:creationId xmlns:a16="http://schemas.microsoft.com/office/drawing/2014/main" id="{B145B057-5101-456D-AF8E-63E922E4A0F8}"/>
              </a:ext>
            </a:extLst>
          </p:cNvPr>
          <p:cNvSpPr/>
          <p:nvPr/>
        </p:nvSpPr>
        <p:spPr>
          <a:xfrm>
            <a:off x="6332096" y="3883838"/>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Diğer öğrencilere Ali ile oynamamalarını, onu yormamalarını söylemek</a:t>
            </a:r>
          </a:p>
        </p:txBody>
      </p:sp>
      <p:sp>
        <p:nvSpPr>
          <p:cNvPr id="89" name="Metin kutusu 88">
            <a:extLst>
              <a:ext uri="{FF2B5EF4-FFF2-40B4-BE49-F238E27FC236}">
                <a16:creationId xmlns:a16="http://schemas.microsoft.com/office/drawing/2014/main" id="{E5BEA180-CCC1-4D61-9128-69251C2DA411}"/>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24C0AEB6-8A05-4FE6-A42F-E9765915EF8A}"/>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25EB621A-39E2-4E7B-8093-E67B840939A9}"/>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8FD7481-1CA8-49ED-AE95-0B86C47F53E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Ali'yi beden eğitimi derslerinden tamamen muaf tutmak</a:t>
            </a:r>
          </a:p>
        </p:txBody>
      </p:sp>
      <p:sp>
        <p:nvSpPr>
          <p:cNvPr id="94" name="Altıgen 93">
            <a:extLst>
              <a:ext uri="{FF2B5EF4-FFF2-40B4-BE49-F238E27FC236}">
                <a16:creationId xmlns:a16="http://schemas.microsoft.com/office/drawing/2014/main" id="{88445C66-A7A1-4E6A-93EB-75282BA34169}"/>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Tüm sınıfın katılabileceği, Ali'nin de aktif yer alabileceği </a:t>
            </a:r>
            <a:r>
              <a:rPr lang="tr-TR" sz="2000" b="1" dirty="0" err="1"/>
              <a:t>adaptif</a:t>
            </a:r>
            <a:r>
              <a:rPr lang="tr-TR" sz="2000" b="1" dirty="0"/>
              <a:t> oyunlar planlamak</a:t>
            </a:r>
            <a:endParaRPr lang="tr-TR" sz="2000" b="1" dirty="0">
              <a:solidFill>
                <a:schemeClr val="tx2"/>
              </a:solidFill>
            </a:endParaRPr>
          </a:p>
        </p:txBody>
      </p:sp>
      <p:sp>
        <p:nvSpPr>
          <p:cNvPr id="95" name="Metin kutusu 94">
            <a:extLst>
              <a:ext uri="{FF2B5EF4-FFF2-40B4-BE49-F238E27FC236}">
                <a16:creationId xmlns:a16="http://schemas.microsoft.com/office/drawing/2014/main" id="{71128357-6214-4E8F-ABB8-14E1B62990E0}"/>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EEA38F5B-FD4A-4B4E-B7AB-22F687D3581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3E6B6D84-F69F-46AE-A960-0459E273928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7C23C9D4-D47A-419F-BB82-FDE0DAE5582D}"/>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Zeynep öğretmen, sınıfındaki ortopedik engelli öğrencisi Ali'nin bahçedeki oyunlara katılamadığını ve yalnız kaldığını fark etmiştir.</a:t>
            </a:r>
          </a:p>
          <a:p>
            <a:pPr algn="just">
              <a:spcBef>
                <a:spcPct val="0"/>
              </a:spcBef>
            </a:pPr>
            <a:r>
              <a:rPr lang="tr-TR" sz="2000" dirty="0">
                <a:solidFill>
                  <a:schemeClr val="tx1"/>
                </a:solidFill>
              </a:rPr>
              <a:t>	</a:t>
            </a:r>
            <a:r>
              <a:rPr lang="tr-TR" sz="2000" b="1" dirty="0">
                <a:solidFill>
                  <a:schemeClr val="tx1"/>
                </a:solidFill>
              </a:rPr>
              <a:t>Zeynep öğretmenin fırsat eşitliği ve kapsayıcı eğitim anlayışına göre yapması gereken en uygun davranış aşağıdakilerden hangisidir?</a:t>
            </a:r>
          </a:p>
        </p:txBody>
      </p:sp>
    </p:spTree>
    <p:extLst>
      <p:ext uri="{BB962C8B-B14F-4D97-AF65-F5344CB8AC3E}">
        <p14:creationId xmlns:p14="http://schemas.microsoft.com/office/powerpoint/2010/main" val="398831018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3" name="bitiscani.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2DD65-A939-6925-DE83-5CBE76669F3D}"/>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65CC2BEC-4114-E3BF-F39F-60FC1EEE989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87D8E359-19AA-36A3-5790-19321250558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C1539A2-648D-B9ED-450B-1B56F892E2E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CB98D97F-6832-CB5D-15A6-D2F84DB475C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DDE6A02-D3BB-8C51-17D1-26E50E1B5851}"/>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B473A5ED-7BEC-E853-3515-32FD03C2B875}"/>
              </a:ext>
            </a:extLst>
          </p:cNvPr>
          <p:cNvPicPr>
            <a:picLocks noChangeAspect="1"/>
          </p:cNvPicPr>
          <p:nvPr/>
        </p:nvPicPr>
        <p:blipFill>
          <a:blip r:embed="rId5"/>
          <a:srcRect/>
          <a:stretch/>
        </p:blipFill>
        <p:spPr>
          <a:xfrm>
            <a:off x="3741600" y="0"/>
            <a:ext cx="4708799" cy="6857999"/>
          </a:xfrm>
          <a:prstGeom prst="rect">
            <a:avLst/>
          </a:prstGeom>
        </p:spPr>
      </p:pic>
    </p:spTree>
    <p:extLst>
      <p:ext uri="{BB962C8B-B14F-4D97-AF65-F5344CB8AC3E}">
        <p14:creationId xmlns:p14="http://schemas.microsoft.com/office/powerpoint/2010/main" val="3254717069"/>
      </p:ext>
    </p:extLst>
  </p:cSld>
  <p:clrMapOvr>
    <a:masterClrMapping/>
  </p:clrMapOvr>
  <mc:AlternateContent xmlns:mc="http://schemas.openxmlformats.org/markup-compatibility/2006" xmlns:p14="http://schemas.microsoft.com/office/powerpoint/2010/main">
    <mc:Choice Requires="p14">
      <p:transition spd="slow" p14:dur="30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4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50989DF3-2DC9-429D-BAF3-8B059AE72A6E}"/>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C29B618E-497B-4C08-B54F-716099C3650E}"/>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89ED7EFE-EFC7-4CAA-AD4F-C297C025BD9E}"/>
              </a:ext>
            </a:extLst>
          </p:cNvPr>
          <p:cNvSpPr/>
          <p:nvPr/>
        </p:nvSpPr>
        <p:spPr>
          <a:xfrm>
            <a:off x="114301" y="388125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Sadece bölgedeki istihdam oranlarının artmasına</a:t>
            </a:r>
          </a:p>
        </p:txBody>
      </p:sp>
      <p:sp>
        <p:nvSpPr>
          <p:cNvPr id="88" name="Altıgen 87">
            <a:extLst>
              <a:ext uri="{FF2B5EF4-FFF2-40B4-BE49-F238E27FC236}">
                <a16:creationId xmlns:a16="http://schemas.microsoft.com/office/drawing/2014/main" id="{B38E41E8-837C-4087-93E1-58A152E59B0A}"/>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bireylerin ailelerinin sosyal hayata katılımına ve tükenmişlik yaşamamalarına</a:t>
            </a:r>
          </a:p>
        </p:txBody>
      </p:sp>
      <p:sp>
        <p:nvSpPr>
          <p:cNvPr id="89" name="Metin kutusu 88">
            <a:extLst>
              <a:ext uri="{FF2B5EF4-FFF2-40B4-BE49-F238E27FC236}">
                <a16:creationId xmlns:a16="http://schemas.microsoft.com/office/drawing/2014/main" id="{3F2BD77A-8D1A-4FE7-BAED-FE8420C2FAC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B365A8F7-FE52-4898-81D0-0A4D699DC100}"/>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5880706D-D3F6-4BD5-978A-3FABA15340C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E8129E02-3E48-40C2-8283-AE4346B5667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bireylerin eğitim hayatının tamamen bitirilmesine</a:t>
            </a:r>
          </a:p>
        </p:txBody>
      </p:sp>
      <p:sp>
        <p:nvSpPr>
          <p:cNvPr id="94" name="Altıgen 93">
            <a:extLst>
              <a:ext uri="{FF2B5EF4-FFF2-40B4-BE49-F238E27FC236}">
                <a16:creationId xmlns:a16="http://schemas.microsoft.com/office/drawing/2014/main" id="{A193E907-AF86-4613-A070-8A7E76946A7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Hastanelerdeki randevu yoğunluğunun engellenmesine</a:t>
            </a:r>
          </a:p>
        </p:txBody>
      </p:sp>
      <p:sp>
        <p:nvSpPr>
          <p:cNvPr id="95" name="Metin kutusu 94">
            <a:extLst>
              <a:ext uri="{FF2B5EF4-FFF2-40B4-BE49-F238E27FC236}">
                <a16:creationId xmlns:a16="http://schemas.microsoft.com/office/drawing/2014/main" id="{9DFB4160-E26B-4172-B505-82C9D38619E4}"/>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B4E4FD6-3D5A-4C39-A150-CF227313B13C}"/>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C1E7EF23-17BE-4BBA-A764-A67FFBAD5540}"/>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DBDD6C6-313D-43C1-91BB-80776A573F17}"/>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Geçici veya sürekli olarak bakıma ihtiyaç duyan özel gereksinimli bireylerin aileleri, günlük işlerini halledebilmek veya dinlenebilmek için zaman zaman zorluk yaşamaktadır. Bu durum için yerel yönetimler tarafından "Kısa Mola Merkezleri" veya "Gündüz Bakım Evleri" açılmaktadır.</a:t>
            </a:r>
          </a:p>
          <a:p>
            <a:pPr algn="just">
              <a:spcBef>
                <a:spcPct val="0"/>
              </a:spcBef>
            </a:pPr>
            <a:r>
              <a:rPr lang="tr-TR" sz="2400" dirty="0">
                <a:solidFill>
                  <a:schemeClr val="tx1"/>
                </a:solidFill>
              </a:rPr>
              <a:t>	</a:t>
            </a:r>
            <a:r>
              <a:rPr lang="tr-TR" sz="2400" b="1" dirty="0">
                <a:solidFill>
                  <a:schemeClr val="tx1"/>
                </a:solidFill>
              </a:rPr>
              <a:t>Bu tür merkezlerin kurulması öncelikle aşağıdakilerden hangisine katkı sağlar?</a:t>
            </a:r>
          </a:p>
        </p:txBody>
      </p:sp>
    </p:spTree>
    <p:extLst>
      <p:ext uri="{BB962C8B-B14F-4D97-AF65-F5344CB8AC3E}">
        <p14:creationId xmlns:p14="http://schemas.microsoft.com/office/powerpoint/2010/main" val="219861158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36B06-4D33-EB46-FA08-A5805A2F031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630489FA-AC79-2D20-8F4D-03B2F4211423}"/>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7F5724D-1194-EC97-DBFE-0D92FDCDBA2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9E9683C3-4454-428B-D11B-46F9CEC17ED3}"/>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A517408-21F2-BE4F-59E3-99B1D9E423C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D438099B-AD4F-362F-AA48-907DEB1334C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EA8A6E3-A32D-FFF0-FECF-4A615664042F}"/>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94975404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37B9400-08A5-49BF-B82C-6A720222D455}"/>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6F96AB8D-8CE5-40BC-BC63-8D58C07888F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E05AA3B7-AEEF-4E7C-A8CE-AD559CEF1400}"/>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Yaş, cinsiyet, ırk veya engellilik durumuna bakılmaksızın tüm insanlar için geçerlidir.</a:t>
            </a:r>
          </a:p>
        </p:txBody>
      </p:sp>
      <p:sp>
        <p:nvSpPr>
          <p:cNvPr id="88" name="Altıgen 87">
            <a:extLst>
              <a:ext uri="{FF2B5EF4-FFF2-40B4-BE49-F238E27FC236}">
                <a16:creationId xmlns:a16="http://schemas.microsoft.com/office/drawing/2014/main" id="{01F60E6C-B656-420C-A391-DF4800CBC9C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Yasalarla güvence altına alınarak bireyin onurlu bir yaşam sürmesini amaçlar.</a:t>
            </a:r>
          </a:p>
        </p:txBody>
      </p:sp>
      <p:sp>
        <p:nvSpPr>
          <p:cNvPr id="89" name="Metin kutusu 88">
            <a:extLst>
              <a:ext uri="{FF2B5EF4-FFF2-40B4-BE49-F238E27FC236}">
                <a16:creationId xmlns:a16="http://schemas.microsoft.com/office/drawing/2014/main" id="{EF414F00-C151-4816-BF9D-4A2F3FA4FC8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F6606B77-37AF-49B0-B675-BFC9DDCEF213}"/>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DE919702-C981-4458-83F2-8ED081A78D62}"/>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B5AD561-109B-47AD-991B-A00F5AD717E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Bazı durumlarda bireyler kendi isteğiyle temel haklarından tamamen vazgeçebilir.</a:t>
            </a:r>
          </a:p>
        </p:txBody>
      </p:sp>
      <p:sp>
        <p:nvSpPr>
          <p:cNvPr id="94" name="Altıgen 93">
            <a:extLst>
              <a:ext uri="{FF2B5EF4-FFF2-40B4-BE49-F238E27FC236}">
                <a16:creationId xmlns:a16="http://schemas.microsoft.com/office/drawing/2014/main" id="{6A4DB157-21AF-4239-B7B5-2C2228090B70}"/>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Toplumun tüm fertlerine eşit şekilde tanınmalıdır.</a:t>
            </a:r>
          </a:p>
        </p:txBody>
      </p:sp>
      <p:sp>
        <p:nvSpPr>
          <p:cNvPr id="95" name="Metin kutusu 94">
            <a:extLst>
              <a:ext uri="{FF2B5EF4-FFF2-40B4-BE49-F238E27FC236}">
                <a16:creationId xmlns:a16="http://schemas.microsoft.com/office/drawing/2014/main" id="{3058D700-B76D-4823-AA89-9C511860F097}"/>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6BEBB50-1EB1-4568-8639-E5F67CA5130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3F9AADC1-F3EF-41ED-9A0B-066661ECADF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DF941D72-03A3-4985-89C3-02E9E8739AFF}"/>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İnsan hakları doğuştan kazanılır, devredilemez ve vazgeçilemez özellik taşır.</a:t>
            </a:r>
          </a:p>
          <a:p>
            <a:pPr algn="just">
              <a:spcBef>
                <a:spcPct val="0"/>
              </a:spcBef>
            </a:pPr>
            <a:r>
              <a:rPr lang="tr-TR" sz="2400" dirty="0">
                <a:solidFill>
                  <a:schemeClr val="tx1"/>
                </a:solidFill>
              </a:rPr>
              <a:t>	</a:t>
            </a:r>
            <a:r>
              <a:rPr lang="tr-TR" sz="2400" b="1" dirty="0">
                <a:solidFill>
                  <a:schemeClr val="tx1"/>
                </a:solidFill>
              </a:rPr>
              <a:t>Buna göre temel insan hakları ile ilgili aşağıda verilen ifadelerden hangisi yanlıştır?</a:t>
            </a:r>
            <a:endParaRPr lang="tr-TR" sz="2400" b="1" u="sng" dirty="0">
              <a:solidFill>
                <a:schemeClr val="tx1"/>
              </a:solidFill>
            </a:endParaRPr>
          </a:p>
        </p:txBody>
      </p:sp>
    </p:spTree>
    <p:extLst>
      <p:ext uri="{BB962C8B-B14F-4D97-AF65-F5344CB8AC3E}">
        <p14:creationId xmlns:p14="http://schemas.microsoft.com/office/powerpoint/2010/main" val="260672927"/>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06021-E2A2-CB3D-BA88-71230BD1A4F5}"/>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CE557D3-BD7F-44DA-3DD1-9CAF3ECBF83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58BEEBC-D5EA-CFBB-C65E-545C4B83576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E4D118C5-286F-3FA5-A773-E0E867F26FD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3A344E1-FCED-4DD0-166D-EF8B0192CD4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5656B010-7FAC-11CB-3A8A-416285BC08B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4C8A7DAD-006D-51B0-8981-A5FCAF1D9003}"/>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9717033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6C1456D8-84C7-4D26-8E62-A26FAAD95C7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1F6C7F8D-F252-43E5-A8E9-4E6BFE8A41F5}"/>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46A6B339-4184-40BE-A4CD-8870A2550869}"/>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Bankanın sadece teknolojik yenilikleri takip ettiğinin</a:t>
            </a:r>
          </a:p>
        </p:txBody>
      </p:sp>
      <p:sp>
        <p:nvSpPr>
          <p:cNvPr id="88" name="Altıgen 87">
            <a:extLst>
              <a:ext uri="{FF2B5EF4-FFF2-40B4-BE49-F238E27FC236}">
                <a16:creationId xmlns:a16="http://schemas.microsoft.com/office/drawing/2014/main" id="{80E66DD2-B5FB-4E97-83E1-2E8119958E85}"/>
              </a:ext>
            </a:extLst>
          </p:cNvPr>
          <p:cNvSpPr/>
          <p:nvPr/>
        </p:nvSpPr>
        <p:spPr>
          <a:xfrm>
            <a:off x="6324600" y="3889785"/>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bireylere diğer müşterilerden daha yüksek faiz verildiğinin</a:t>
            </a:r>
          </a:p>
        </p:txBody>
      </p:sp>
      <p:sp>
        <p:nvSpPr>
          <p:cNvPr id="89" name="Metin kutusu 88">
            <a:extLst>
              <a:ext uri="{FF2B5EF4-FFF2-40B4-BE49-F238E27FC236}">
                <a16:creationId xmlns:a16="http://schemas.microsoft.com/office/drawing/2014/main" id="{BD5CD25C-ED4E-4EAA-8868-64003A68786D}"/>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66E4F15D-58AB-409B-9E65-DD8EF10D2384}"/>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1B26EF6-160A-4BBD-AE72-2455F5532BB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D749349C-4CBD-4A90-92BF-60A20C368702}"/>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Bankacılık işlemlerinin herkes için zorunlu hale getirildiğinin</a:t>
            </a:r>
          </a:p>
        </p:txBody>
      </p:sp>
      <p:sp>
        <p:nvSpPr>
          <p:cNvPr id="94" name="Altıgen 93">
            <a:extLst>
              <a:ext uri="{FF2B5EF4-FFF2-40B4-BE49-F238E27FC236}">
                <a16:creationId xmlns:a16="http://schemas.microsoft.com/office/drawing/2014/main" id="{176A88D2-BF42-411E-8862-D0F727400E7C}"/>
              </a:ext>
            </a:extLst>
          </p:cNvPr>
          <p:cNvSpPr/>
          <p:nvPr/>
        </p:nvSpPr>
        <p:spPr>
          <a:xfrm>
            <a:off x="6324600" y="503956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Hizmetlerde erişilebilirliğin sağlanarak fırsat eşitliği oluşturulduğunun</a:t>
            </a:r>
            <a:endParaRPr lang="tr-TR" sz="2000" b="1" dirty="0">
              <a:solidFill>
                <a:schemeClr val="tx2"/>
              </a:solidFill>
            </a:endParaRPr>
          </a:p>
        </p:txBody>
      </p:sp>
      <p:sp>
        <p:nvSpPr>
          <p:cNvPr id="95" name="Metin kutusu 94">
            <a:extLst>
              <a:ext uri="{FF2B5EF4-FFF2-40B4-BE49-F238E27FC236}">
                <a16:creationId xmlns:a16="http://schemas.microsoft.com/office/drawing/2014/main" id="{7A004CBF-834C-4CA1-9813-90B541DDD47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098FAD5-E6DB-4FDC-B65A-B647EA95D46A}"/>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FED3D46A-6D8A-4E4B-93B1-D4722E7033A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BF370BA-B607-4B93-ACDB-EB6C6FDC55DE}"/>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100" dirty="0">
                <a:solidFill>
                  <a:schemeClr val="tx1"/>
                </a:solidFill>
              </a:rPr>
              <a:t>Görme engelli bir birey olan Mehmet Bey, bir bankaya gittiğinde işlem yapabilmek için dokunsal (Braille) klavye ve sesli betimlemeli ATM cihazını kullanmıştır.</a:t>
            </a:r>
          </a:p>
          <a:p>
            <a:pPr algn="just">
              <a:spcBef>
                <a:spcPct val="0"/>
              </a:spcBef>
            </a:pPr>
            <a:r>
              <a:rPr lang="tr-TR" sz="2100" dirty="0">
                <a:solidFill>
                  <a:schemeClr val="tx1"/>
                </a:solidFill>
              </a:rPr>
              <a:t>	</a:t>
            </a:r>
            <a:r>
              <a:rPr lang="tr-TR" sz="2100" b="1" dirty="0">
                <a:solidFill>
                  <a:schemeClr val="tx1"/>
                </a:solidFill>
              </a:rPr>
              <a:t>Bu durum aşağıdakilerden hangisinin bir göstergesidir?</a:t>
            </a:r>
          </a:p>
        </p:txBody>
      </p:sp>
    </p:spTree>
    <p:extLst>
      <p:ext uri="{BB962C8B-B14F-4D97-AF65-F5344CB8AC3E}">
        <p14:creationId xmlns:p14="http://schemas.microsoft.com/office/powerpoint/2010/main" val="96537283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0FDDD-AC3D-727F-D622-6DFCAC388B43}"/>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D89BB0E-E4A9-7F0A-D6F9-D067416C901B}"/>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908CEE6E-3615-0135-C492-F8D5FF679C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17E14859-9F44-1EBC-ACB9-587C09E86EE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AEDA2C5-AD82-8EEC-65DB-62E536AFEEA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C9EB67A-6161-DE82-334C-A281A8D79D5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B5320F9F-1FAC-1E02-612E-04A7392A7AA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598114198"/>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F86ED78-5B18-4806-A9AE-883E4082E68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FC011C0C-2575-4D7B-A958-457E1768F9A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4638BF16-1116-484A-86C5-CCBE140A9B9E}"/>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Yasal düzenlemelerin ve kanunların</a:t>
            </a:r>
          </a:p>
        </p:txBody>
      </p:sp>
      <p:sp>
        <p:nvSpPr>
          <p:cNvPr id="88" name="Altıgen 87">
            <a:extLst>
              <a:ext uri="{FF2B5EF4-FFF2-40B4-BE49-F238E27FC236}">
                <a16:creationId xmlns:a16="http://schemas.microsoft.com/office/drawing/2014/main" id="{333B6CC6-9BC4-438F-A8AE-BCA2BEC689D4}"/>
              </a:ext>
            </a:extLst>
          </p:cNvPr>
          <p:cNvSpPr/>
          <p:nvPr/>
        </p:nvSpPr>
        <p:spPr>
          <a:xfrm>
            <a:off x="6324600" y="3860232"/>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1900" b="1" dirty="0">
                <a:solidFill>
                  <a:schemeClr val="tx2"/>
                </a:solidFill>
              </a:rPr>
              <a:t>Toplumsal bilinç, empati ve saygı kültürünün</a:t>
            </a:r>
          </a:p>
        </p:txBody>
      </p:sp>
      <p:sp>
        <p:nvSpPr>
          <p:cNvPr id="89" name="Metin kutusu 88">
            <a:extLst>
              <a:ext uri="{FF2B5EF4-FFF2-40B4-BE49-F238E27FC236}">
                <a16:creationId xmlns:a16="http://schemas.microsoft.com/office/drawing/2014/main" id="{C24654CD-AAEF-4155-8753-53175046D6A1}"/>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99A78CEC-112B-42FE-B05F-BBACFE45678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718B5BA4-97A5-4B0F-8D53-873ECE0F1B2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DC75CD53-7BA7-49A7-9696-9D76198481D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Şehirdeki toplam araç sayısının</a:t>
            </a:r>
          </a:p>
        </p:txBody>
      </p:sp>
      <p:sp>
        <p:nvSpPr>
          <p:cNvPr id="94" name="Altıgen 93">
            <a:extLst>
              <a:ext uri="{FF2B5EF4-FFF2-40B4-BE49-F238E27FC236}">
                <a16:creationId xmlns:a16="http://schemas.microsoft.com/office/drawing/2014/main" id="{0E084A50-8DCE-4D3E-9E07-FA70E30B4B7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Belediye bütçesinin ve yatırımlarının</a:t>
            </a:r>
          </a:p>
        </p:txBody>
      </p:sp>
      <p:sp>
        <p:nvSpPr>
          <p:cNvPr id="95" name="Metin kutusu 94">
            <a:extLst>
              <a:ext uri="{FF2B5EF4-FFF2-40B4-BE49-F238E27FC236}">
                <a16:creationId xmlns:a16="http://schemas.microsoft.com/office/drawing/2014/main" id="{C1E78620-1B80-44B5-AA7F-89EC2D082925}"/>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0B732ED2-083D-4F8A-BCF7-F4B4A9A53C02}"/>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BD789376-0F63-446C-8E29-1FBE0C5E70FB}"/>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0DCBABD-75C3-47F3-9B36-C2A190A082CB}"/>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Bir belediye, kentteki kaldırım kaldırımlarına engelli rampası yapmış ancak bu rampaların önüne sürekli araç park edildiği gözlemlenmiştir.</a:t>
            </a:r>
          </a:p>
          <a:p>
            <a:pPr algn="just">
              <a:spcBef>
                <a:spcPct val="0"/>
              </a:spcBef>
            </a:pPr>
            <a:r>
              <a:rPr lang="tr-TR" sz="2400" dirty="0">
                <a:solidFill>
                  <a:schemeClr val="tx1"/>
                </a:solidFill>
              </a:rPr>
              <a:t>	</a:t>
            </a:r>
            <a:r>
              <a:rPr lang="tr-TR" sz="2400" b="1" dirty="0">
                <a:solidFill>
                  <a:schemeClr val="tx1"/>
                </a:solidFill>
              </a:rPr>
              <a:t>Bu durum toplumsal açıdan aşağıdakilerden hangisinin yetersiz olduğunu gösterir?</a:t>
            </a:r>
          </a:p>
        </p:txBody>
      </p:sp>
    </p:spTree>
    <p:extLst>
      <p:ext uri="{BB962C8B-B14F-4D97-AF65-F5344CB8AC3E}">
        <p14:creationId xmlns:p14="http://schemas.microsoft.com/office/powerpoint/2010/main" val="2923678989"/>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0DFE8-E048-E3E9-A408-5D0BB23808C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84FEB53-F065-8C73-CE62-090889C07C55}"/>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380A956E-EFA0-DF3C-DA60-4418B1FFE43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472085E1-FF1A-CDD6-2898-E7712DBD5D0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8E2D47FA-350D-717D-2392-7B3F66D79555}"/>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C37AD99A-0231-8E08-9E57-E3F6C13AD46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6E51114F-019D-7FB1-DBF6-B209CBF9240B}"/>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672876081"/>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E0AB48AB-22FA-49CD-8105-0A8B4126680F}"/>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A09CE72C-08CB-45E6-9897-385495C52538}"/>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00769B5-E3A5-4BC5-A1D9-F58B2A15095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nb-NO" sz="2000" b="1" dirty="0">
                <a:solidFill>
                  <a:schemeClr val="tx2"/>
                </a:solidFill>
              </a:rPr>
              <a:t>Sadece yüksek gelir elde etmeleri</a:t>
            </a:r>
            <a:endParaRPr lang="tr-TR" sz="2000" b="1" dirty="0">
              <a:solidFill>
                <a:schemeClr val="tx2"/>
              </a:solidFill>
            </a:endParaRPr>
          </a:p>
        </p:txBody>
      </p:sp>
      <p:sp>
        <p:nvSpPr>
          <p:cNvPr id="88" name="Altıgen 87">
            <a:extLst>
              <a:ext uri="{FF2B5EF4-FFF2-40B4-BE49-F238E27FC236}">
                <a16:creationId xmlns:a16="http://schemas.microsoft.com/office/drawing/2014/main" id="{2A520377-F6ED-47E0-A3D5-A253A5FE9ADB}"/>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Kendilerini değerli hissetmeleri, özgüven kazanmaları ve bağımsız yaşam becerisi geliştirmeleri</a:t>
            </a:r>
          </a:p>
        </p:txBody>
      </p:sp>
      <p:sp>
        <p:nvSpPr>
          <p:cNvPr id="89" name="Metin kutusu 88">
            <a:extLst>
              <a:ext uri="{FF2B5EF4-FFF2-40B4-BE49-F238E27FC236}">
                <a16:creationId xmlns:a16="http://schemas.microsoft.com/office/drawing/2014/main" id="{B2243D75-079B-48FE-9729-DBF3ADD1C604}"/>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772F9E24-958B-44E1-A2FB-0D21CE6DDEC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7CA27D8A-E957-41CA-BACB-409327BB63FE}"/>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5E639A6B-E4B4-4A07-B2E5-AC1A1D47E8D2}"/>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Günlerinin tamamını ev dışında geçirmeleri</a:t>
            </a:r>
          </a:p>
        </p:txBody>
      </p:sp>
      <p:sp>
        <p:nvSpPr>
          <p:cNvPr id="94" name="Altıgen 93">
            <a:extLst>
              <a:ext uri="{FF2B5EF4-FFF2-40B4-BE49-F238E27FC236}">
                <a16:creationId xmlns:a16="http://schemas.microsoft.com/office/drawing/2014/main" id="{71C3F13B-AD10-4FAD-9C87-6AEAC580ADB5}"/>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Diğer insanlardan tamamen yalıtılmış bir ortamda çalışmaları</a:t>
            </a:r>
          </a:p>
        </p:txBody>
      </p:sp>
      <p:sp>
        <p:nvSpPr>
          <p:cNvPr id="95" name="Metin kutusu 94">
            <a:extLst>
              <a:ext uri="{FF2B5EF4-FFF2-40B4-BE49-F238E27FC236}">
                <a16:creationId xmlns:a16="http://schemas.microsoft.com/office/drawing/2014/main" id="{6152CA1D-8C5D-4A1C-91D1-346F05C7CBF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933D94A-EE4D-4D2F-BBDA-B76C28ABE93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A0C892F5-5B29-4FF3-96C0-CF2FF2A052F3}"/>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491E007-C3A0-4F62-83AA-7830A556C12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Otizm veya Down sendromlu bireylerin iş hayatına kazandırılması amacıyla açılan korumalı işyerlerinde ve kafelerde bu gençler garsonluk, paketleme gibi görevler yapmaktadır.</a:t>
            </a:r>
          </a:p>
          <a:p>
            <a:pPr algn="just">
              <a:spcBef>
                <a:spcPct val="0"/>
              </a:spcBef>
            </a:pPr>
            <a:r>
              <a:rPr lang="tr-TR" sz="2000" dirty="0">
                <a:solidFill>
                  <a:schemeClr val="tx1"/>
                </a:solidFill>
              </a:rPr>
              <a:t>	</a:t>
            </a:r>
            <a:r>
              <a:rPr lang="tr-TR" sz="2000" b="1" dirty="0">
                <a:solidFill>
                  <a:schemeClr val="tx1"/>
                </a:solidFill>
              </a:rPr>
              <a:t>Bu tür projelerin özel gereksinimli bireylere sağladığı EN ÖNEMLİ kazanım aşağıdakilerden hangisidir?</a:t>
            </a:r>
          </a:p>
        </p:txBody>
      </p:sp>
    </p:spTree>
    <p:extLst>
      <p:ext uri="{BB962C8B-B14F-4D97-AF65-F5344CB8AC3E}">
        <p14:creationId xmlns:p14="http://schemas.microsoft.com/office/powerpoint/2010/main" val="62751976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7CFE9-0E2B-289F-F358-3052EF8AC7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B02B6E8-2F25-C893-035E-9107E798A5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B88172D-830F-4534-2AF6-E76B5B5D0DC3}"/>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1CF1ED8-0EDC-3512-1D7F-4689A5F8829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2B0B4A5A-62FC-B9C9-647B-9A52F0D32AD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3662704-9F2C-1FB9-7651-F2BE15E2B20E}"/>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B11F186-E084-1D92-66EC-8ACE413A22C4}"/>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5107628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4BE63F1A-D00C-4FB7-820C-54B3C21EF57F}"/>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68B78AE6-C361-42CF-8BAA-88603814119B}"/>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82CC065B-9EE2-4487-9669-C30B6F98E38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Bireylere acıma duygusuyla yaklaşılması gerektiğini</a:t>
            </a:r>
          </a:p>
        </p:txBody>
      </p:sp>
      <p:sp>
        <p:nvSpPr>
          <p:cNvPr id="88" name="Altıgen 87">
            <a:extLst>
              <a:ext uri="{FF2B5EF4-FFF2-40B4-BE49-F238E27FC236}">
                <a16:creationId xmlns:a16="http://schemas.microsoft.com/office/drawing/2014/main" id="{6CD93E3B-16BD-42FF-8150-D3D02AB4894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Yarışmalarda özel gereksinimli bireylere öncelik tanınmak zorunda olunduğunu</a:t>
            </a:r>
          </a:p>
        </p:txBody>
      </p:sp>
      <p:sp>
        <p:nvSpPr>
          <p:cNvPr id="89" name="Metin kutusu 88">
            <a:extLst>
              <a:ext uri="{FF2B5EF4-FFF2-40B4-BE49-F238E27FC236}">
                <a16:creationId xmlns:a16="http://schemas.microsoft.com/office/drawing/2014/main" id="{5DCA357B-9F09-4250-AECE-25B613D32D4C}"/>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F557476B-BF95-4690-AF3F-C545273D49BA}"/>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4D26290A-BEF0-49B3-A98B-331A6CC64EE0}"/>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92E57360-7BB1-417E-9FD4-A7F9ABABA615}"/>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bireylerin fırsat verildiğinde yetenekleriyle var olabileceğini</a:t>
            </a:r>
          </a:p>
        </p:txBody>
      </p:sp>
      <p:sp>
        <p:nvSpPr>
          <p:cNvPr id="94" name="Altıgen 93">
            <a:extLst>
              <a:ext uri="{FF2B5EF4-FFF2-40B4-BE49-F238E27FC236}">
                <a16:creationId xmlns:a16="http://schemas.microsoft.com/office/drawing/2014/main" id="{AD2C84D9-D8A1-4BD0-8B75-1BEE17C78738}"/>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Sanatın sadece engelli bireylere özgü bir alan olduğunu</a:t>
            </a:r>
          </a:p>
        </p:txBody>
      </p:sp>
      <p:sp>
        <p:nvSpPr>
          <p:cNvPr id="95" name="Metin kutusu 94">
            <a:extLst>
              <a:ext uri="{FF2B5EF4-FFF2-40B4-BE49-F238E27FC236}">
                <a16:creationId xmlns:a16="http://schemas.microsoft.com/office/drawing/2014/main" id="{3874F007-DFDE-4887-92A3-E912511594D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95B29B7-A1FD-42FE-AB0F-4053E8A5222B}"/>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45024B2D-87D4-4C71-9B13-7553423EDA68}"/>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C5797004-1591-4317-9A1E-ADD49D2DC5F2}"/>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Okulda düzenlenen bir resim yarışmasında özel gereksinimli bir öğrenci olan Burak birincilik ödülü kazanmıştır. Yarışma jürisi, Burak'a ödülü engeli olduğu için değil, resmin sanatsal değeri yüksek olduğu için verdiklerini belirtmiştir.</a:t>
            </a:r>
          </a:p>
          <a:p>
            <a:pPr algn="just">
              <a:spcBef>
                <a:spcPct val="0"/>
              </a:spcBef>
            </a:pPr>
            <a:r>
              <a:rPr lang="tr-TR" sz="2400" dirty="0">
                <a:solidFill>
                  <a:schemeClr val="tx1"/>
                </a:solidFill>
              </a:rPr>
              <a:t>	</a:t>
            </a:r>
            <a:r>
              <a:rPr lang="tr-TR" sz="2400" b="1" dirty="0">
                <a:solidFill>
                  <a:schemeClr val="tx1"/>
                </a:solidFill>
              </a:rPr>
              <a:t>Jürinin bu tutumu aşağıdakilerden hangisini destekler niteliktedir?</a:t>
            </a:r>
          </a:p>
        </p:txBody>
      </p:sp>
    </p:spTree>
    <p:extLst>
      <p:ext uri="{BB962C8B-B14F-4D97-AF65-F5344CB8AC3E}">
        <p14:creationId xmlns:p14="http://schemas.microsoft.com/office/powerpoint/2010/main" val="998173154"/>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038D-47CB-BBE6-F7DF-CEB116DB1023}"/>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0F20A00-3E41-72EB-CA69-099D3A875937}"/>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70D176D7-3F37-680C-99F1-B9C00D23AF5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412AAB0D-D8A1-16A0-55B6-2DA331A71A8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5D9DAE8-7954-D945-7C13-BE84C569B8A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985663D-E2A0-3DA3-47BA-C7414173F7F9}"/>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090028F8-18BC-A356-53CB-ABC2BAC27BDA}"/>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Bir de </a:t>
            </a:r>
            <a:r>
              <a:rPr lang="tr-TR" sz="4800" b="1" dirty="0"/>
              <a:t>İFLAS</a:t>
            </a:r>
            <a:r>
              <a:rPr lang="tr-TR" sz="2800" b="1" dirty="0"/>
              <a:t> ettin</a:t>
            </a:r>
            <a:r>
              <a:rPr lang="tr-TR" dirty="0"/>
              <a:t>.</a:t>
            </a:r>
          </a:p>
        </p:txBody>
      </p:sp>
      <p:pic>
        <p:nvPicPr>
          <p:cNvPr id="7" name="Hunharca-Gülen-Adam">
            <a:hlinkClick r:id="" action="ppaction://media"/>
            <a:extLst>
              <a:ext uri="{FF2B5EF4-FFF2-40B4-BE49-F238E27FC236}">
                <a16:creationId xmlns:a16="http://schemas.microsoft.com/office/drawing/2014/main" id="{EA4AB7F1-3638-7C7D-247D-BBDD126E064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76" y="3284984"/>
            <a:ext cx="487363" cy="487363"/>
          </a:xfrm>
          <a:prstGeom prst="rect">
            <a:avLst/>
          </a:prstGeom>
        </p:spPr>
      </p:pic>
      <p:pic>
        <p:nvPicPr>
          <p:cNvPr id="8" name="Resim 7">
            <a:hlinkClick r:id="rId7" action="ppaction://hlinksldjump"/>
            <a:extLst>
              <a:ext uri="{FF2B5EF4-FFF2-40B4-BE49-F238E27FC236}">
                <a16:creationId xmlns:a16="http://schemas.microsoft.com/office/drawing/2014/main" id="{2CC42CC5-F6B2-A4D6-87CA-C0FC86ED7D06}"/>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B054F146-2FCC-544C-65B1-C1B3FD74D69E}"/>
              </a:ext>
            </a:extLst>
          </p:cNvPr>
          <p:cNvPicPr>
            <a:picLocks noChangeAspect="1"/>
          </p:cNvPicPr>
          <p:nvPr/>
        </p:nvPicPr>
        <p:blipFill>
          <a:blip r:embed="rId9"/>
          <a:stretch>
            <a:fillRect/>
          </a:stretch>
        </p:blipFill>
        <p:spPr>
          <a:xfrm>
            <a:off x="-145405" y="260648"/>
            <a:ext cx="6097389" cy="6059280"/>
          </a:xfrm>
          <a:prstGeom prst="rect">
            <a:avLst/>
          </a:prstGeom>
        </p:spPr>
      </p:pic>
    </p:spTree>
    <p:extLst>
      <p:ext uri="{BB962C8B-B14F-4D97-AF65-F5344CB8AC3E}">
        <p14:creationId xmlns:p14="http://schemas.microsoft.com/office/powerpoint/2010/main" val="2896454649"/>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DD8CF-C156-E046-7165-37AEB60CE78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C421778-E437-A0E0-9261-3CC30B6C0DF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40C2B64-1042-0612-DF3F-742097D5C8E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E3F9DCB-3901-9D41-312C-322684BEA53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82378AF-4C20-E0AC-EFC2-10937B5AD835}"/>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CDF39AC-03B4-71F4-DE1D-1D7732817217}"/>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9C6B754D-801C-A71A-6304-F9C6E127FA01}"/>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Bu kutuda soru yok.</a:t>
            </a:r>
          </a:p>
          <a:p>
            <a:pPr algn="ctr"/>
            <a:r>
              <a:rPr lang="tr-TR" sz="2000" b="1" dirty="0"/>
              <a:t>Bir de </a:t>
            </a:r>
            <a:r>
              <a:rPr lang="tr-TR" sz="4000" b="1" dirty="0"/>
              <a:t>Toplam puanının yarısı</a:t>
            </a:r>
            <a:r>
              <a:rPr lang="tr-TR" sz="2000" b="1" dirty="0"/>
              <a:t> diğer gruba verin.</a:t>
            </a:r>
            <a:endParaRPr lang="tr-TR" sz="1400" dirty="0"/>
          </a:p>
        </p:txBody>
      </p:sp>
      <p:pic>
        <p:nvPicPr>
          <p:cNvPr id="7" name="Hunharca-Gülen-Adam">
            <a:hlinkClick r:id="" action="ppaction://media"/>
            <a:extLst>
              <a:ext uri="{FF2B5EF4-FFF2-40B4-BE49-F238E27FC236}">
                <a16:creationId xmlns:a16="http://schemas.microsoft.com/office/drawing/2014/main" id="{4B9A4B43-0CF5-52F8-5B84-E31D778E3CC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32792" y="3284984"/>
            <a:ext cx="487363" cy="487363"/>
          </a:xfrm>
          <a:prstGeom prst="rect">
            <a:avLst/>
          </a:prstGeom>
        </p:spPr>
      </p:pic>
      <p:pic>
        <p:nvPicPr>
          <p:cNvPr id="6" name="Resim 5">
            <a:hlinkClick r:id="rId7" action="ppaction://hlinksldjump"/>
            <a:extLst>
              <a:ext uri="{FF2B5EF4-FFF2-40B4-BE49-F238E27FC236}">
                <a16:creationId xmlns:a16="http://schemas.microsoft.com/office/drawing/2014/main" id="{8AB0A881-0F08-0C09-6BC9-5CB86A019D60}"/>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12ABFF94-2E29-5134-81CD-AE04ABDEDD0D}"/>
              </a:ext>
            </a:extLst>
          </p:cNvPr>
          <p:cNvPicPr>
            <a:picLocks noChangeAspect="1"/>
          </p:cNvPicPr>
          <p:nvPr/>
        </p:nvPicPr>
        <p:blipFill>
          <a:blip r:embed="rId9"/>
          <a:stretch>
            <a:fillRect/>
          </a:stretch>
        </p:blipFill>
        <p:spPr>
          <a:xfrm>
            <a:off x="-145405" y="260648"/>
            <a:ext cx="6097389" cy="6059280"/>
          </a:xfrm>
          <a:prstGeom prst="rect">
            <a:avLst/>
          </a:prstGeom>
        </p:spPr>
      </p:pic>
    </p:spTree>
    <p:extLst>
      <p:ext uri="{BB962C8B-B14F-4D97-AF65-F5344CB8AC3E}">
        <p14:creationId xmlns:p14="http://schemas.microsoft.com/office/powerpoint/2010/main" val="1660948714"/>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B03BF-AC0A-A066-BB90-876B5B074D52}"/>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A96AE3F-39FC-F672-CBC0-F47683DC811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6275805-57CE-60A4-979A-9EFE164E2D74}"/>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BC8D7D3-1898-66C5-6248-6514F889F900}"/>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B7DB2AB-B7F2-454F-F8D5-B9D791E5EC2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EB45D70A-D1FD-23B4-753E-D66F80AAE58B}"/>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F13456BC-AD79-28D4-8256-375DA0618001}"/>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-50 puan CEZA aldın</a:t>
            </a:r>
            <a:endParaRPr lang="tr-TR" dirty="0"/>
          </a:p>
        </p:txBody>
      </p:sp>
      <p:pic>
        <p:nvPicPr>
          <p:cNvPr id="7" name="Hunharca-Gülen-Adam">
            <a:hlinkClick r:id="" action="ppaction://media"/>
            <a:extLst>
              <a:ext uri="{FF2B5EF4-FFF2-40B4-BE49-F238E27FC236}">
                <a16:creationId xmlns:a16="http://schemas.microsoft.com/office/drawing/2014/main" id="{E4D8BDE2-0E05-DB11-D314-F3F1E9F2DAD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60784" y="3429000"/>
            <a:ext cx="487363" cy="487363"/>
          </a:xfrm>
          <a:prstGeom prst="rect">
            <a:avLst/>
          </a:prstGeom>
        </p:spPr>
      </p:pic>
      <p:pic>
        <p:nvPicPr>
          <p:cNvPr id="6" name="Resim 5">
            <a:hlinkClick r:id="rId7" action="ppaction://hlinksldjump"/>
            <a:extLst>
              <a:ext uri="{FF2B5EF4-FFF2-40B4-BE49-F238E27FC236}">
                <a16:creationId xmlns:a16="http://schemas.microsoft.com/office/drawing/2014/main" id="{4C067A8E-83B9-30CC-D84F-B4E465219606}"/>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0BDCAC4D-5DD0-6AF4-1C92-8DFB2127EB5B}"/>
              </a:ext>
            </a:extLst>
          </p:cNvPr>
          <p:cNvPicPr>
            <a:picLocks noChangeAspect="1"/>
          </p:cNvPicPr>
          <p:nvPr/>
        </p:nvPicPr>
        <p:blipFill>
          <a:blip r:embed="rId9"/>
          <a:stretch>
            <a:fillRect/>
          </a:stretch>
        </p:blipFill>
        <p:spPr>
          <a:xfrm>
            <a:off x="-162337" y="303039"/>
            <a:ext cx="6097389" cy="6059280"/>
          </a:xfrm>
          <a:prstGeom prst="rect">
            <a:avLst/>
          </a:prstGeom>
        </p:spPr>
      </p:pic>
    </p:spTree>
    <p:extLst>
      <p:ext uri="{BB962C8B-B14F-4D97-AF65-F5344CB8AC3E}">
        <p14:creationId xmlns:p14="http://schemas.microsoft.com/office/powerpoint/2010/main" val="2210550390"/>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DAAED-AE6A-3BBD-662A-1FB04E9D84A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33DB624-9CAB-029E-55D9-872C16AFE559}"/>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AC6A142-F9B1-6C14-A597-4A57DB81BFB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FB5EF00-60D0-5790-724F-4602632F49E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AA08CCC5-3D4C-0A96-4687-B2AFD6EE671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CDE6DE25-B0A4-A8EF-729D-34CC49EC1D1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A83DE4E7-B598-052B-E4D2-DC21C2C504D7}"/>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çok gürültü yaptığınız için soru yok ve</a:t>
            </a:r>
          </a:p>
          <a:p>
            <a:pPr algn="ctr"/>
            <a:r>
              <a:rPr lang="tr-TR" sz="2800" b="1" dirty="0"/>
              <a:t>HER GRUPTAN 30’ ar puan silinsin!</a:t>
            </a:r>
            <a:endParaRPr lang="tr-TR" dirty="0"/>
          </a:p>
        </p:txBody>
      </p:sp>
      <p:pic>
        <p:nvPicPr>
          <p:cNvPr id="7" name="Hunharca-Gülen-Adam">
            <a:hlinkClick r:id="" action="ppaction://media"/>
            <a:extLst>
              <a:ext uri="{FF2B5EF4-FFF2-40B4-BE49-F238E27FC236}">
                <a16:creationId xmlns:a16="http://schemas.microsoft.com/office/drawing/2014/main" id="{4FEEE7BC-9267-6A63-E2B6-CF429FC33E9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76" y="3413324"/>
            <a:ext cx="487363" cy="487363"/>
          </a:xfrm>
          <a:prstGeom prst="rect">
            <a:avLst/>
          </a:prstGeom>
        </p:spPr>
      </p:pic>
      <p:pic>
        <p:nvPicPr>
          <p:cNvPr id="6" name="Resim 5">
            <a:hlinkClick r:id="rId7" action="ppaction://hlinksldjump"/>
            <a:extLst>
              <a:ext uri="{FF2B5EF4-FFF2-40B4-BE49-F238E27FC236}">
                <a16:creationId xmlns:a16="http://schemas.microsoft.com/office/drawing/2014/main" id="{07187772-5ABB-AC0F-C1F1-D7A13A9683B0}"/>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160AD425-EDE1-AAD5-B896-7533BF77F44D}"/>
              </a:ext>
            </a:extLst>
          </p:cNvPr>
          <p:cNvPicPr>
            <a:picLocks noChangeAspect="1"/>
          </p:cNvPicPr>
          <p:nvPr/>
        </p:nvPicPr>
        <p:blipFill>
          <a:blip r:embed="rId9"/>
          <a:stretch>
            <a:fillRect/>
          </a:stretch>
        </p:blipFill>
        <p:spPr>
          <a:xfrm>
            <a:off x="-195293" y="281498"/>
            <a:ext cx="6097389" cy="6059280"/>
          </a:xfrm>
          <a:prstGeom prst="rect">
            <a:avLst/>
          </a:prstGeom>
        </p:spPr>
      </p:pic>
    </p:spTree>
    <p:extLst>
      <p:ext uri="{BB962C8B-B14F-4D97-AF65-F5344CB8AC3E}">
        <p14:creationId xmlns:p14="http://schemas.microsoft.com/office/powerpoint/2010/main" val="911529127"/>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E330C-EE7A-808E-127B-46BA0A55B39D}"/>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06F76D0-F590-409E-0D3F-3F098535CE3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55CD7F4C-2DA9-FD42-6D5B-304D050A9E1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1FB4955-29B2-2D11-56F0-049A946A712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99DBE56-2193-D584-1410-27FF21D4C7D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0B6B012-98C9-CD75-77AE-E7D0489815DA}"/>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1B903F8E-86E9-C5A5-F200-86C761EB145B}"/>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Ama rakip </a:t>
            </a:r>
            <a:r>
              <a:rPr lang="tr-TR" sz="4800" b="1" dirty="0"/>
              <a:t>İFLAS</a:t>
            </a:r>
            <a:r>
              <a:rPr lang="tr-TR" sz="2800" b="1" dirty="0"/>
              <a:t> etsin</a:t>
            </a:r>
            <a:r>
              <a:rPr lang="tr-TR" dirty="0"/>
              <a:t>.</a:t>
            </a:r>
          </a:p>
        </p:txBody>
      </p:sp>
      <p:pic>
        <p:nvPicPr>
          <p:cNvPr id="7" name="Hunharca-Gülen-Adam">
            <a:hlinkClick r:id="" action="ppaction://media"/>
            <a:extLst>
              <a:ext uri="{FF2B5EF4-FFF2-40B4-BE49-F238E27FC236}">
                <a16:creationId xmlns:a16="http://schemas.microsoft.com/office/drawing/2014/main" id="{E21C60F8-0D89-3A84-EE94-809261CC4C3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4760" y="3234973"/>
            <a:ext cx="487363" cy="487363"/>
          </a:xfrm>
          <a:prstGeom prst="rect">
            <a:avLst/>
          </a:prstGeom>
        </p:spPr>
      </p:pic>
      <p:pic>
        <p:nvPicPr>
          <p:cNvPr id="8" name="Resim 7">
            <a:hlinkClick r:id="rId7" action="ppaction://hlinksldjump"/>
            <a:extLst>
              <a:ext uri="{FF2B5EF4-FFF2-40B4-BE49-F238E27FC236}">
                <a16:creationId xmlns:a16="http://schemas.microsoft.com/office/drawing/2014/main" id="{12BFBB7D-6720-68E2-DEE3-B24717275C63}"/>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DCF74AB1-0FC1-D9D8-1A08-D850D95C90DE}"/>
              </a:ext>
            </a:extLst>
          </p:cNvPr>
          <p:cNvPicPr>
            <a:picLocks noChangeAspect="1"/>
          </p:cNvPicPr>
          <p:nvPr/>
        </p:nvPicPr>
        <p:blipFill>
          <a:blip r:embed="rId9"/>
          <a:stretch>
            <a:fillRect/>
          </a:stretch>
        </p:blipFill>
        <p:spPr>
          <a:xfrm>
            <a:off x="-259466" y="268051"/>
            <a:ext cx="6097389" cy="6059280"/>
          </a:xfrm>
          <a:prstGeom prst="rect">
            <a:avLst/>
          </a:prstGeom>
        </p:spPr>
      </p:pic>
    </p:spTree>
    <p:extLst>
      <p:ext uri="{BB962C8B-B14F-4D97-AF65-F5344CB8AC3E}">
        <p14:creationId xmlns:p14="http://schemas.microsoft.com/office/powerpoint/2010/main" val="3283176702"/>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theme/theme1.xml><?xml version="1.0" encoding="utf-8"?>
<a:theme xmlns:a="http://schemas.openxmlformats.org/drawingml/2006/main" name="Galeri">
  <a:themeElements>
    <a:clrScheme name="Galeri">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eri">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is Teması">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is Teması">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DA15C6C-6BB6-4DB6-B7D6-7F14EAB2CC5C}">
  <ds:schemaRefs>
    <ds:schemaRef ds:uri="http://schemas.microsoft.com/office/2006/documentManagement/types"/>
    <ds:schemaRef ds:uri="http://schemas.openxmlformats.org/package/2006/metadata/core-properties"/>
    <ds:schemaRef ds:uri="40262f94-9f35-4ac3-9a90-690165a166b7"/>
    <ds:schemaRef ds:uri="http://www.w3.org/XML/1998/namespace"/>
    <ds:schemaRef ds:uri="http://schemas.microsoft.com/office/2006/metadata/properties"/>
    <ds:schemaRef ds:uri="a4f35948-e619-41b3-aa29-22878b09cfd2"/>
    <ds:schemaRef ds:uri="http://purl.org/dc/elements/1.1/"/>
    <ds:schemaRef ds:uri="http://purl.org/dc/dcmitype/"/>
    <ds:schemaRef ds:uri="http://purl.org/dc/terms/"/>
    <ds:schemaRef ds:uri="http://schemas.microsoft.com/office/infopath/2007/PartnerControls"/>
  </ds:schemaRefs>
</ds:datastoreItem>
</file>

<file path=customXml/itemProps3.xml><?xml version="1.0" encoding="utf-8"?>
<ds:datastoreItem xmlns:ds="http://schemas.openxmlformats.org/officeDocument/2006/customXml" ds:itemID="{9EDF6667-B669-49A4-BBE6-2132BA71C0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Gallery</Template>
  <TotalTime>14723</TotalTime>
  <Words>5828</Words>
  <Application>Microsoft Office PowerPoint</Application>
  <PresentationFormat>Geniş ekran</PresentationFormat>
  <Paragraphs>2329</Paragraphs>
  <Slides>84</Slides>
  <Notes>68</Notes>
  <HiddenSlides>0</HiddenSlides>
  <MMClips>15</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84</vt:i4>
      </vt:variant>
    </vt:vector>
  </HeadingPairs>
  <TitlesOfParts>
    <vt:vector size="92" baseType="lpstr">
      <vt:lpstr>Adobe Devanagari</vt:lpstr>
      <vt:lpstr>Arial</vt:lpstr>
      <vt:lpstr>Berlin Sans FB Demi</vt:lpstr>
      <vt:lpstr>Calibri</vt:lpstr>
      <vt:lpstr>Gill Sans MT</vt:lpstr>
      <vt:lpstr>Harrington</vt:lpstr>
      <vt:lpstr>Verdana</vt:lpstr>
      <vt:lpstr>Galeri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ÖZÜMAĞI</dc:creator>
  <cp:keywords/>
  <cp:lastModifiedBy>ÖZÜMAĞI</cp:lastModifiedBy>
  <cp:revision>2243</cp:revision>
  <dcterms:created xsi:type="dcterms:W3CDTF">2025-09-06T07:55:23Z</dcterms:created>
  <dcterms:modified xsi:type="dcterms:W3CDTF">2026-09-15T20:18:23Z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