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68"/>
  </p:notesMasterIdLst>
  <p:sldIdLst>
    <p:sldId id="357" r:id="rId4"/>
    <p:sldId id="381" r:id="rId5"/>
    <p:sldId id="256" r:id="rId6"/>
    <p:sldId id="258" r:id="rId7"/>
    <p:sldId id="825" r:id="rId8"/>
    <p:sldId id="261" r:id="rId9"/>
    <p:sldId id="849" r:id="rId10"/>
    <p:sldId id="289" r:id="rId11"/>
    <p:sldId id="837" r:id="rId12"/>
    <p:sldId id="850" r:id="rId13"/>
    <p:sldId id="263" r:id="rId14"/>
    <p:sldId id="264" r:id="rId15"/>
    <p:sldId id="265" r:id="rId16"/>
    <p:sldId id="266" r:id="rId17"/>
    <p:sldId id="847" r:id="rId18"/>
    <p:sldId id="848" r:id="rId19"/>
    <p:sldId id="378" r:id="rId20"/>
    <p:sldId id="271" r:id="rId21"/>
    <p:sldId id="272" r:id="rId22"/>
    <p:sldId id="273" r:id="rId23"/>
    <p:sldId id="369" r:id="rId24"/>
    <p:sldId id="364" r:id="rId25"/>
    <p:sldId id="359" r:id="rId26"/>
    <p:sldId id="277" r:id="rId27"/>
    <p:sldId id="278" r:id="rId28"/>
    <p:sldId id="279" r:id="rId29"/>
    <p:sldId id="840" r:id="rId30"/>
    <p:sldId id="842" r:id="rId31"/>
    <p:sldId id="845" r:id="rId32"/>
    <p:sldId id="367" r:id="rId33"/>
    <p:sldId id="282" r:id="rId34"/>
    <p:sldId id="284" r:id="rId35"/>
    <p:sldId id="283" r:id="rId36"/>
    <p:sldId id="391" r:id="rId37"/>
    <p:sldId id="846" r:id="rId38"/>
    <p:sldId id="372" r:id="rId39"/>
    <p:sldId id="371" r:id="rId40"/>
    <p:sldId id="852" r:id="rId41"/>
    <p:sldId id="349" r:id="rId42"/>
    <p:sldId id="295" r:id="rId43"/>
    <p:sldId id="853" r:id="rId44"/>
    <p:sldId id="854" r:id="rId45"/>
    <p:sldId id="285" r:id="rId46"/>
    <p:sldId id="301" r:id="rId47"/>
    <p:sldId id="330" r:id="rId48"/>
    <p:sldId id="843" r:id="rId49"/>
    <p:sldId id="839" r:id="rId50"/>
    <p:sldId id="275" r:id="rId51"/>
    <p:sldId id="855" r:id="rId52"/>
    <p:sldId id="291" r:id="rId53"/>
    <p:sldId id="292" r:id="rId54"/>
    <p:sldId id="293" r:id="rId55"/>
    <p:sldId id="320" r:id="rId56"/>
    <p:sldId id="321" r:id="rId57"/>
    <p:sldId id="322" r:id="rId58"/>
    <p:sldId id="323" r:id="rId59"/>
    <p:sldId id="324" r:id="rId60"/>
    <p:sldId id="325" r:id="rId61"/>
    <p:sldId id="828" r:id="rId62"/>
    <p:sldId id="830" r:id="rId63"/>
    <p:sldId id="832" r:id="rId64"/>
    <p:sldId id="834" r:id="rId65"/>
    <p:sldId id="836" r:id="rId66"/>
    <p:sldId id="823" r:id="rId67"/>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4E1"/>
    <a:srgbClr val="4F81BD"/>
    <a:srgbClr val="18457C"/>
    <a:srgbClr val="FFFFFF"/>
    <a:srgbClr val="F1E3C8"/>
    <a:srgbClr val="F5E9D1"/>
    <a:srgbClr val="F02B7A"/>
    <a:srgbClr val="FADFC4"/>
    <a:srgbClr val="044E97"/>
    <a:srgbClr val="0101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99" autoAdjust="0"/>
    <p:restoredTop sz="93826" autoAdjust="0"/>
  </p:normalViewPr>
  <p:slideViewPr>
    <p:cSldViewPr>
      <p:cViewPr varScale="1">
        <p:scale>
          <a:sx n="78" d="100"/>
          <a:sy n="78" d="100"/>
        </p:scale>
        <p:origin x="876"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D87CDA-01A0-49BE-82BE-AB653B0263AF}" type="datetimeFigureOut">
              <a:rPr lang="tr-TR" smtClean="0"/>
              <a:t>10.09.2026</a:t>
            </a:fld>
            <a:endParaRPr lang="tr-TR"/>
          </a:p>
        </p:txBody>
      </p:sp>
      <p:sp>
        <p:nvSpPr>
          <p:cNvPr id="4" name="Slayt Resmi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0B4B84-74E8-4733-B2B9-FC4B38A2DE23}" type="slidenum">
              <a:rPr lang="tr-TR" smtClean="0"/>
              <a:t>‹#›</a:t>
            </a:fld>
            <a:endParaRPr lang="tr-TR"/>
          </a:p>
        </p:txBody>
      </p:sp>
    </p:spTree>
    <p:extLst>
      <p:ext uri="{BB962C8B-B14F-4D97-AF65-F5344CB8AC3E}">
        <p14:creationId xmlns:p14="http://schemas.microsoft.com/office/powerpoint/2010/main" val="2204210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390B4B84-74E8-4733-B2B9-FC4B38A2DE23}" type="slidenum">
              <a:rPr lang="tr-TR" smtClean="0"/>
              <a:t>16</a:t>
            </a:fld>
            <a:endParaRPr lang="tr-TR"/>
          </a:p>
        </p:txBody>
      </p:sp>
    </p:spTree>
    <p:extLst>
      <p:ext uri="{BB962C8B-B14F-4D97-AF65-F5344CB8AC3E}">
        <p14:creationId xmlns:p14="http://schemas.microsoft.com/office/powerpoint/2010/main" val="664676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390B4B84-74E8-4733-B2B9-FC4B38A2DE23}" type="slidenum">
              <a:rPr lang="tr-TR" smtClean="0"/>
              <a:t>26</a:t>
            </a:fld>
            <a:endParaRPr lang="tr-TR"/>
          </a:p>
        </p:txBody>
      </p:sp>
    </p:spTree>
    <p:extLst>
      <p:ext uri="{BB962C8B-B14F-4D97-AF65-F5344CB8AC3E}">
        <p14:creationId xmlns:p14="http://schemas.microsoft.com/office/powerpoint/2010/main" val="12107479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390B4B84-74E8-4733-B2B9-FC4B38A2DE23}" type="slidenum">
              <a:rPr lang="tr-TR" smtClean="0"/>
              <a:t>40</a:t>
            </a:fld>
            <a:endParaRPr lang="tr-TR"/>
          </a:p>
        </p:txBody>
      </p:sp>
    </p:spTree>
    <p:extLst>
      <p:ext uri="{BB962C8B-B14F-4D97-AF65-F5344CB8AC3E}">
        <p14:creationId xmlns:p14="http://schemas.microsoft.com/office/powerpoint/2010/main" val="3017624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7018BD-88AA-4AD5-938A-C5A8DEAF7CDB}" type="slidenum">
              <a:rPr kumimoji="0" lang="tr-T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tr-T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2477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47284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88376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169E74E-8AE4-4E34-B44F-D466E8830307}"/>
              </a:ext>
            </a:extLst>
          </p:cNvPr>
          <p:cNvSpPr>
            <a:spLocks noGrp="1"/>
          </p:cNvSpPr>
          <p:nvPr>
            <p:ph type="ctrTitle"/>
          </p:nvPr>
        </p:nvSpPr>
        <p:spPr>
          <a:xfrm>
            <a:off x="2032000" y="1496484"/>
            <a:ext cx="12192000" cy="3183467"/>
          </a:xfrm>
        </p:spPr>
        <p:txBody>
          <a:bodyPr anchor="b"/>
          <a:lstStyle>
            <a:lvl1pPr algn="ctr">
              <a:defRPr sz="8000"/>
            </a:lvl1pPr>
          </a:lstStyle>
          <a:p>
            <a:r>
              <a:rPr lang="tr-TR"/>
              <a:t>Asıl başlık stilini düzenlemek için tıklayın</a:t>
            </a:r>
          </a:p>
        </p:txBody>
      </p:sp>
      <p:sp>
        <p:nvSpPr>
          <p:cNvPr id="3" name="Alt Başlık 2">
            <a:extLst>
              <a:ext uri="{FF2B5EF4-FFF2-40B4-BE49-F238E27FC236}">
                <a16:creationId xmlns:a16="http://schemas.microsoft.com/office/drawing/2014/main" id="{C77999F2-ABED-46E8-9E37-6E02DB87C5A7}"/>
              </a:ext>
            </a:extLst>
          </p:cNvPr>
          <p:cNvSpPr>
            <a:spLocks noGrp="1"/>
          </p:cNvSpPr>
          <p:nvPr>
            <p:ph type="subTitle" idx="1"/>
          </p:nvPr>
        </p:nvSpPr>
        <p:spPr>
          <a:xfrm>
            <a:off x="2032000" y="4802717"/>
            <a:ext cx="12192000" cy="2207683"/>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080E9142-D2ED-4FA6-ABD5-D5B5B95A98E4}"/>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5" name="Alt Bilgi Yer Tutucusu 4">
            <a:extLst>
              <a:ext uri="{FF2B5EF4-FFF2-40B4-BE49-F238E27FC236}">
                <a16:creationId xmlns:a16="http://schemas.microsoft.com/office/drawing/2014/main" id="{4741F58D-DCA3-4A10-8A8B-872CB7D08A6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9EA872C4-9B50-4E52-BCD5-634EEE4119B1}"/>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2650183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5488DE8-578E-4D02-BE7B-F068A4FA0A46}"/>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61DC72E-1CED-4C25-A1AF-7BBA3E137738}"/>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AC8E8C3B-987E-44B0-BE89-65DC6DC2D707}"/>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5" name="Alt Bilgi Yer Tutucusu 4">
            <a:extLst>
              <a:ext uri="{FF2B5EF4-FFF2-40B4-BE49-F238E27FC236}">
                <a16:creationId xmlns:a16="http://schemas.microsoft.com/office/drawing/2014/main" id="{0D3F9F46-B739-47FB-8005-B128A188C89D}"/>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BD50AC6-C3F0-4385-9683-7A6676B518EB}"/>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1117184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F984E2A-5E74-4423-B60C-2CAA34266EF5}"/>
              </a:ext>
            </a:extLst>
          </p:cNvPr>
          <p:cNvSpPr>
            <a:spLocks noGrp="1"/>
          </p:cNvSpPr>
          <p:nvPr>
            <p:ph type="title"/>
          </p:nvPr>
        </p:nvSpPr>
        <p:spPr>
          <a:xfrm>
            <a:off x="1109133" y="2279652"/>
            <a:ext cx="14020800" cy="3803649"/>
          </a:xfrm>
        </p:spPr>
        <p:txBody>
          <a:bodyPr anchor="b"/>
          <a:lstStyle>
            <a:lvl1pPr>
              <a:defRPr sz="8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E935A61B-7C82-42EF-9CE7-536D5B8A57EE}"/>
              </a:ext>
            </a:extLst>
          </p:cNvPr>
          <p:cNvSpPr>
            <a:spLocks noGrp="1"/>
          </p:cNvSpPr>
          <p:nvPr>
            <p:ph type="body" idx="1"/>
          </p:nvPr>
        </p:nvSpPr>
        <p:spPr>
          <a:xfrm>
            <a:off x="1109133" y="6119285"/>
            <a:ext cx="14020800" cy="2000249"/>
          </a:xfrm>
        </p:spPr>
        <p:txBody>
          <a:bodyPr/>
          <a:lstStyle>
            <a:lvl1pPr marL="0" indent="0">
              <a:buNone/>
              <a:defRPr sz="3200">
                <a:solidFill>
                  <a:schemeClr val="tx1">
                    <a:tint val="75000"/>
                  </a:schemeClr>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0C647738-3A72-48EA-99AE-88DBCD00A255}"/>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5" name="Alt Bilgi Yer Tutucusu 4">
            <a:extLst>
              <a:ext uri="{FF2B5EF4-FFF2-40B4-BE49-F238E27FC236}">
                <a16:creationId xmlns:a16="http://schemas.microsoft.com/office/drawing/2014/main" id="{BECD88C8-9A9B-4251-9F8E-E1EE5DEDFDCF}"/>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244FCED-8326-47F8-ABC4-914685D7BD4B}"/>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42870996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C114CA7-A811-4A1F-8984-70B20EDBD36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7D939A68-0D8E-4E51-83C0-526BFEA5713A}"/>
              </a:ext>
            </a:extLst>
          </p:cNvPr>
          <p:cNvSpPr>
            <a:spLocks noGrp="1"/>
          </p:cNvSpPr>
          <p:nvPr>
            <p:ph sz="half" idx="1"/>
          </p:nvPr>
        </p:nvSpPr>
        <p:spPr>
          <a:xfrm>
            <a:off x="1117600" y="2434167"/>
            <a:ext cx="6908800" cy="580178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4E3349D8-59AF-4C1C-A3F3-C789BB962824}"/>
              </a:ext>
            </a:extLst>
          </p:cNvPr>
          <p:cNvSpPr>
            <a:spLocks noGrp="1"/>
          </p:cNvSpPr>
          <p:nvPr>
            <p:ph sz="half" idx="2"/>
          </p:nvPr>
        </p:nvSpPr>
        <p:spPr>
          <a:xfrm>
            <a:off x="8229600" y="2434167"/>
            <a:ext cx="6908800" cy="580178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E3F977EB-A2DA-4B01-A516-A5ADA92D71D7}"/>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6" name="Alt Bilgi Yer Tutucusu 5">
            <a:extLst>
              <a:ext uri="{FF2B5EF4-FFF2-40B4-BE49-F238E27FC236}">
                <a16:creationId xmlns:a16="http://schemas.microsoft.com/office/drawing/2014/main" id="{2F2FF4F8-CDE8-4EA2-B9C6-C36CCA5127C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073EA85-C98D-404B-9C18-C75FCFBFB44C}"/>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235778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2F6DF6E-C526-4481-B684-EC0C67EC7033}"/>
              </a:ext>
            </a:extLst>
          </p:cNvPr>
          <p:cNvSpPr>
            <a:spLocks noGrp="1"/>
          </p:cNvSpPr>
          <p:nvPr>
            <p:ph type="title"/>
          </p:nvPr>
        </p:nvSpPr>
        <p:spPr>
          <a:xfrm>
            <a:off x="1119717" y="486834"/>
            <a:ext cx="14020800" cy="1767417"/>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4204AEE4-3CD2-4B04-9D19-BC15D8C7985E}"/>
              </a:ext>
            </a:extLst>
          </p:cNvPr>
          <p:cNvSpPr>
            <a:spLocks noGrp="1"/>
          </p:cNvSpPr>
          <p:nvPr>
            <p:ph type="body" idx="1"/>
          </p:nvPr>
        </p:nvSpPr>
        <p:spPr>
          <a:xfrm>
            <a:off x="1119718" y="2241551"/>
            <a:ext cx="6877049"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1674130A-9239-4A26-A9E9-B067DED610C5}"/>
              </a:ext>
            </a:extLst>
          </p:cNvPr>
          <p:cNvSpPr>
            <a:spLocks noGrp="1"/>
          </p:cNvSpPr>
          <p:nvPr>
            <p:ph sz="half" idx="2"/>
          </p:nvPr>
        </p:nvSpPr>
        <p:spPr>
          <a:xfrm>
            <a:off x="1119718" y="3340100"/>
            <a:ext cx="6877049" cy="491278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580F578E-9550-425D-8235-ED9F5468DD3F}"/>
              </a:ext>
            </a:extLst>
          </p:cNvPr>
          <p:cNvSpPr>
            <a:spLocks noGrp="1"/>
          </p:cNvSpPr>
          <p:nvPr>
            <p:ph type="body" sz="quarter" idx="3"/>
          </p:nvPr>
        </p:nvSpPr>
        <p:spPr>
          <a:xfrm>
            <a:off x="8229600" y="2241551"/>
            <a:ext cx="6910917"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459BF4DC-B0DB-4BCA-B7F0-CE4E41D73A86}"/>
              </a:ext>
            </a:extLst>
          </p:cNvPr>
          <p:cNvSpPr>
            <a:spLocks noGrp="1"/>
          </p:cNvSpPr>
          <p:nvPr>
            <p:ph sz="quarter" idx="4"/>
          </p:nvPr>
        </p:nvSpPr>
        <p:spPr>
          <a:xfrm>
            <a:off x="8229600" y="3340100"/>
            <a:ext cx="6910917" cy="491278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71CC8D17-ACCE-4A77-B3F5-5407B1AB8A85}"/>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8" name="Alt Bilgi Yer Tutucusu 7">
            <a:extLst>
              <a:ext uri="{FF2B5EF4-FFF2-40B4-BE49-F238E27FC236}">
                <a16:creationId xmlns:a16="http://schemas.microsoft.com/office/drawing/2014/main" id="{20C0E254-7E07-412F-A1DF-A8F49C62F843}"/>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38C4BD9A-14EB-4175-952E-0849BEA9FE7B}"/>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4667142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34C57C6-906C-4B0F-98A7-84AEC51D6DD2}"/>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44BD984B-6422-4624-98F1-B186459EA5BA}"/>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4" name="Alt Bilgi Yer Tutucusu 3">
            <a:extLst>
              <a:ext uri="{FF2B5EF4-FFF2-40B4-BE49-F238E27FC236}">
                <a16:creationId xmlns:a16="http://schemas.microsoft.com/office/drawing/2014/main" id="{ACBD8D22-7765-4D9A-A56C-DDB3ADC2FFE4}"/>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1D1A40A0-971B-472E-8EFF-1E395C2650FA}"/>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24605395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6F720915-6982-4590-97A6-69C38BE2C380}"/>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3" name="Alt Bilgi Yer Tutucusu 2">
            <a:extLst>
              <a:ext uri="{FF2B5EF4-FFF2-40B4-BE49-F238E27FC236}">
                <a16:creationId xmlns:a16="http://schemas.microsoft.com/office/drawing/2014/main" id="{6B257BCB-5A3E-435A-8C6B-5B15AD66037F}"/>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BF9A8FE9-8453-4A65-B40F-B84AA5360151}"/>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17757116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1A7C92A-080E-4E7B-B3D3-83A3F7D66303}"/>
              </a:ext>
            </a:extLst>
          </p:cNvPr>
          <p:cNvSpPr>
            <a:spLocks noGrp="1"/>
          </p:cNvSpPr>
          <p:nvPr>
            <p:ph type="title"/>
          </p:nvPr>
        </p:nvSpPr>
        <p:spPr>
          <a:xfrm>
            <a:off x="1119718" y="609600"/>
            <a:ext cx="5242983" cy="2133600"/>
          </a:xfrm>
        </p:spPr>
        <p:txBody>
          <a:bodyPr anchor="b"/>
          <a:lstStyle>
            <a:lvl1pPr>
              <a:defRPr sz="4267"/>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CA1B798A-171F-4748-8FFE-974E57EC5F63}"/>
              </a:ext>
            </a:extLst>
          </p:cNvPr>
          <p:cNvSpPr>
            <a:spLocks noGrp="1"/>
          </p:cNvSpPr>
          <p:nvPr>
            <p:ph idx="1"/>
          </p:nvPr>
        </p:nvSpPr>
        <p:spPr>
          <a:xfrm>
            <a:off x="6910917" y="1316567"/>
            <a:ext cx="8229600" cy="6498167"/>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1F89E603-33E8-4D82-ADAA-90F289A258CA}"/>
              </a:ext>
            </a:extLst>
          </p:cNvPr>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294304A0-84CF-4BAE-AED8-69C3BA60EA06}"/>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6" name="Alt Bilgi Yer Tutucusu 5">
            <a:extLst>
              <a:ext uri="{FF2B5EF4-FFF2-40B4-BE49-F238E27FC236}">
                <a16:creationId xmlns:a16="http://schemas.microsoft.com/office/drawing/2014/main" id="{E4756982-F103-425C-AC43-7EF979818AB0}"/>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73AFE97-B01A-4B45-9A2C-1630687E74A9}"/>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1306696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8F2D703-C7DE-4B28-9967-486596596A27}"/>
              </a:ext>
            </a:extLst>
          </p:cNvPr>
          <p:cNvSpPr>
            <a:spLocks noGrp="1"/>
          </p:cNvSpPr>
          <p:nvPr>
            <p:ph type="title"/>
          </p:nvPr>
        </p:nvSpPr>
        <p:spPr>
          <a:xfrm>
            <a:off x="1119718" y="609600"/>
            <a:ext cx="5242983" cy="2133600"/>
          </a:xfrm>
        </p:spPr>
        <p:txBody>
          <a:bodyPr anchor="b"/>
          <a:lstStyle>
            <a:lvl1pPr>
              <a:defRPr sz="4267"/>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E9B36578-8AED-40D2-BF98-BBCE88F2BFAE}"/>
              </a:ext>
            </a:extLst>
          </p:cNvPr>
          <p:cNvSpPr>
            <a:spLocks noGrp="1"/>
          </p:cNvSpPr>
          <p:nvPr>
            <p:ph type="pic" idx="1"/>
          </p:nvPr>
        </p:nvSpPr>
        <p:spPr>
          <a:xfrm>
            <a:off x="6910917" y="1316567"/>
            <a:ext cx="8229600" cy="6498167"/>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tr-TR"/>
          </a:p>
        </p:txBody>
      </p:sp>
      <p:sp>
        <p:nvSpPr>
          <p:cNvPr id="4" name="Metin Yer Tutucusu 3">
            <a:extLst>
              <a:ext uri="{FF2B5EF4-FFF2-40B4-BE49-F238E27FC236}">
                <a16:creationId xmlns:a16="http://schemas.microsoft.com/office/drawing/2014/main" id="{3A471167-7D75-4341-AEE1-F522E2B76B71}"/>
              </a:ext>
            </a:extLst>
          </p:cNvPr>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885E7CE5-BBDA-4AA4-93E9-AA2DD4EAFFB8}"/>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6" name="Alt Bilgi Yer Tutucusu 5">
            <a:extLst>
              <a:ext uri="{FF2B5EF4-FFF2-40B4-BE49-F238E27FC236}">
                <a16:creationId xmlns:a16="http://schemas.microsoft.com/office/drawing/2014/main" id="{3C088DD7-F201-4604-A3B9-98B444FFBCA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5AEA6FC-0D77-4499-AED0-38F503EF4545}"/>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1082445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F3D0C97-B6ED-48AD-A666-65D813FD0CAE}"/>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D8A190E2-7478-4534-8874-9B395AA39B3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2EFCB769-8AE7-4A16-B813-9089110E0F8B}"/>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5" name="Alt Bilgi Yer Tutucusu 4">
            <a:extLst>
              <a:ext uri="{FF2B5EF4-FFF2-40B4-BE49-F238E27FC236}">
                <a16:creationId xmlns:a16="http://schemas.microsoft.com/office/drawing/2014/main" id="{EBC218CD-03F4-480C-BB16-7F91B8CE459D}"/>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0C3FA7-181A-4164-8B38-331F47C74450}"/>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12880204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11CF6489-BC5C-4116-9A15-7B62C8DE0CF7}"/>
              </a:ext>
            </a:extLst>
          </p:cNvPr>
          <p:cNvSpPr>
            <a:spLocks noGrp="1"/>
          </p:cNvSpPr>
          <p:nvPr>
            <p:ph type="title" orient="vert"/>
          </p:nvPr>
        </p:nvSpPr>
        <p:spPr>
          <a:xfrm>
            <a:off x="11633200" y="486834"/>
            <a:ext cx="3505200" cy="7749117"/>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66A881F1-571C-48D0-9003-57DA81ECE953}"/>
              </a:ext>
            </a:extLst>
          </p:cNvPr>
          <p:cNvSpPr>
            <a:spLocks noGrp="1"/>
          </p:cNvSpPr>
          <p:nvPr>
            <p:ph type="body" orient="vert" idx="1"/>
          </p:nvPr>
        </p:nvSpPr>
        <p:spPr>
          <a:xfrm>
            <a:off x="1117600" y="486834"/>
            <a:ext cx="10312400" cy="7749117"/>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D622C8A0-046C-4241-9AD2-4800F2C20EFC}"/>
              </a:ext>
            </a:extLst>
          </p:cNvPr>
          <p:cNvSpPr>
            <a:spLocks noGrp="1"/>
          </p:cNvSpPr>
          <p:nvPr>
            <p:ph type="dt" sz="half" idx="10"/>
          </p:nvPr>
        </p:nvSpPr>
        <p:spPr/>
        <p:txBody>
          <a:bodyPr/>
          <a:lstStyle/>
          <a:p>
            <a:fld id="{2C48B1E8-5365-4C60-8224-510A368A4DBF}" type="datetimeFigureOut">
              <a:rPr lang="tr-TR" smtClean="0"/>
              <a:t>10.09.2026</a:t>
            </a:fld>
            <a:endParaRPr lang="tr-TR"/>
          </a:p>
        </p:txBody>
      </p:sp>
      <p:sp>
        <p:nvSpPr>
          <p:cNvPr id="5" name="Alt Bilgi Yer Tutucusu 4">
            <a:extLst>
              <a:ext uri="{FF2B5EF4-FFF2-40B4-BE49-F238E27FC236}">
                <a16:creationId xmlns:a16="http://schemas.microsoft.com/office/drawing/2014/main" id="{738F12E7-6878-4022-9EE2-1FC92DBF4B01}"/>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6647270-598E-4FA0-B718-EB879B8FDD9C}"/>
              </a:ext>
            </a:extLst>
          </p:cNvPr>
          <p:cNvSpPr>
            <a:spLocks noGrp="1"/>
          </p:cNvSpPr>
          <p:nvPr>
            <p:ph type="sldNum" sz="quarter" idx="12"/>
          </p:nvPr>
        </p:nvSpPr>
        <p:spPr/>
        <p:txBody>
          <a:bodyPr/>
          <a:lstStyle/>
          <a:p>
            <a:fld id="{E3981B6B-8E1A-4C95-9CC1-146BB7744AC8}" type="slidenum">
              <a:rPr lang="tr-TR" smtClean="0"/>
              <a:t>‹#›</a:t>
            </a:fld>
            <a:endParaRPr lang="tr-TR"/>
          </a:p>
        </p:txBody>
      </p:sp>
    </p:spTree>
    <p:extLst>
      <p:ext uri="{BB962C8B-B14F-4D97-AF65-F5344CB8AC3E}">
        <p14:creationId xmlns:p14="http://schemas.microsoft.com/office/powerpoint/2010/main" val="323909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8"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2333322"/>
      </p:ext>
    </p:extLst>
  </p:cSld>
  <p:clrMap bg1="lt1" tx1="dk1" bg2="lt2" tx2="dk2" accent1="accent1" accent2="accent2" accent3="accent3" accent4="accent4" accent5="accent5" accent6="accent6" hlink="hlink" folHlink="folHlink"/>
  <p:sldLayoutIdLst>
    <p:sldLayoutId id="2147483661" r:id="rId1"/>
  </p:sldLayoutIdLst>
  <p:hf sldNum="0"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15EB7920-8CD1-435E-BC2D-8A00F6197E8A}"/>
              </a:ext>
            </a:extLst>
          </p:cNvPr>
          <p:cNvSpPr>
            <a:spLocks noGrp="1"/>
          </p:cNvSpPr>
          <p:nvPr>
            <p:ph type="title"/>
          </p:nvPr>
        </p:nvSpPr>
        <p:spPr>
          <a:xfrm>
            <a:off x="1117600" y="486834"/>
            <a:ext cx="14020800" cy="1767417"/>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0E89F927-32AC-4F2B-9D71-8CC5CD5D0450}"/>
              </a:ext>
            </a:extLst>
          </p:cNvPr>
          <p:cNvSpPr>
            <a:spLocks noGrp="1"/>
          </p:cNvSpPr>
          <p:nvPr>
            <p:ph type="body" idx="1"/>
          </p:nvPr>
        </p:nvSpPr>
        <p:spPr>
          <a:xfrm>
            <a:off x="1117600" y="2434167"/>
            <a:ext cx="14020800" cy="5801784"/>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0C1231E0-1A86-4EA3-8E14-CF1465D4309E}"/>
              </a:ext>
            </a:extLst>
          </p:cNvPr>
          <p:cNvSpPr>
            <a:spLocks noGrp="1"/>
          </p:cNvSpPr>
          <p:nvPr>
            <p:ph type="dt" sz="half" idx="2"/>
          </p:nvPr>
        </p:nvSpPr>
        <p:spPr>
          <a:xfrm>
            <a:off x="1117600" y="8475134"/>
            <a:ext cx="365760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2C48B1E8-5365-4C60-8224-510A368A4DBF}" type="datetimeFigureOut">
              <a:rPr lang="tr-TR" smtClean="0"/>
              <a:t>10.09.2026</a:t>
            </a:fld>
            <a:endParaRPr lang="tr-TR"/>
          </a:p>
        </p:txBody>
      </p:sp>
      <p:sp>
        <p:nvSpPr>
          <p:cNvPr id="5" name="Alt Bilgi Yer Tutucusu 4">
            <a:extLst>
              <a:ext uri="{FF2B5EF4-FFF2-40B4-BE49-F238E27FC236}">
                <a16:creationId xmlns:a16="http://schemas.microsoft.com/office/drawing/2014/main" id="{0E8CD1E9-39A0-477B-83EF-631AEE6E9ADC}"/>
              </a:ext>
            </a:extLst>
          </p:cNvPr>
          <p:cNvSpPr>
            <a:spLocks noGrp="1"/>
          </p:cNvSpPr>
          <p:nvPr>
            <p:ph type="ftr" sz="quarter" idx="3"/>
          </p:nvPr>
        </p:nvSpPr>
        <p:spPr>
          <a:xfrm>
            <a:off x="5384800" y="8475134"/>
            <a:ext cx="5486400"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D0B2DA88-0FBB-4501-96BB-46FBAE7A267C}"/>
              </a:ext>
            </a:extLst>
          </p:cNvPr>
          <p:cNvSpPr>
            <a:spLocks noGrp="1"/>
          </p:cNvSpPr>
          <p:nvPr>
            <p:ph type="sldNum" sz="quarter" idx="4"/>
          </p:nvPr>
        </p:nvSpPr>
        <p:spPr>
          <a:xfrm>
            <a:off x="11480800" y="8475134"/>
            <a:ext cx="365760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E3981B6B-8E1A-4C95-9CC1-146BB7744AC8}" type="slidenum">
              <a:rPr lang="tr-TR" smtClean="0"/>
              <a:t>‹#›</a:t>
            </a:fld>
            <a:endParaRPr lang="tr-TR"/>
          </a:p>
        </p:txBody>
      </p:sp>
    </p:spTree>
    <p:extLst>
      <p:ext uri="{BB962C8B-B14F-4D97-AF65-F5344CB8AC3E}">
        <p14:creationId xmlns:p14="http://schemas.microsoft.com/office/powerpoint/2010/main" val="380761096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tr-TR"/>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tr.pinterest.com/engindemirci44/_profile/" TargetMode="External"/><Relationship Id="rId13"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4.png"/><Relationship Id="rId12" Type="http://schemas.openxmlformats.org/officeDocument/2006/relationships/hyperlink" Target="https://ogretmensosyalbilgiler.wordpress.com/" TargetMode="External"/><Relationship Id="rId2" Type="http://schemas.openxmlformats.org/officeDocument/2006/relationships/image" Target="../media/image1.png"/><Relationship Id="rId16"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hyperlink" Target="https://www.instagram.com/engindemirci44/" TargetMode="External"/><Relationship Id="rId11" Type="http://schemas.openxmlformats.org/officeDocument/2006/relationships/image" Target="../media/image6.png"/><Relationship Id="rId5" Type="http://schemas.openxmlformats.org/officeDocument/2006/relationships/image" Target="../media/image3.png"/><Relationship Id="rId15" Type="http://schemas.openxmlformats.org/officeDocument/2006/relationships/image" Target="../media/image9.png"/><Relationship Id="rId10" Type="http://schemas.openxmlformats.org/officeDocument/2006/relationships/hyperlink" Target="https://www.facebook.com/engin.demirci.393" TargetMode="External"/><Relationship Id="rId4" Type="http://schemas.openxmlformats.org/officeDocument/2006/relationships/hyperlink" Target="https://www.youtube.com/@engindemirci44" TargetMode="External"/><Relationship Id="rId9" Type="http://schemas.openxmlformats.org/officeDocument/2006/relationships/image" Target="../media/image5.png"/><Relationship Id="rId1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2.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4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6.pn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8.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4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audio" Target="../media/audio2.wav"/></Relationships>
</file>

<file path=ppt/slides/_rels/slide5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audio" Target="../media/audio1.wav"/></Relationships>
</file>

<file path=ppt/slides/_rels/slide5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audio" Target="../media/audio2.wav"/></Relationships>
</file>

<file path=ppt/slides/_rels/slide56.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audio" Target="../media/audio1.wav"/></Relationships>
</file>

<file path=ppt/slides/_rels/slide5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audio" Target="../media/audio1.wav"/></Relationships>
</file>

<file path=ppt/slides/_rels/slide5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audio" Target="../media/audio2.wav"/></Relationships>
</file>

<file path=ppt/slides/_rels/slide5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_rels/slide6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80.png"/><Relationship Id="rId4" Type="http://schemas.openxmlformats.org/officeDocument/2006/relationships/image" Target="../media/image79.png"/></Relationships>
</file>

<file path=ppt/slides/_rels/slide63.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80.png"/><Relationship Id="rId4" Type="http://schemas.openxmlformats.org/officeDocument/2006/relationships/image" Target="../media/image81.png"/></Relationships>
</file>

<file path=ppt/slides/_rels/slide64.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1.png"/><Relationship Id="rId18" Type="http://schemas.openxmlformats.org/officeDocument/2006/relationships/image" Target="../media/image95.jpeg"/><Relationship Id="rId3" Type="http://schemas.openxmlformats.org/officeDocument/2006/relationships/image" Target="../media/image82.png"/><Relationship Id="rId7" Type="http://schemas.openxmlformats.org/officeDocument/2006/relationships/hyperlink" Target="https://www.youtube.com/@engindemirci44" TargetMode="External"/><Relationship Id="rId12" Type="http://schemas.openxmlformats.org/officeDocument/2006/relationships/image" Target="../media/image90.png"/><Relationship Id="rId17" Type="http://schemas.openxmlformats.org/officeDocument/2006/relationships/image" Target="../media/image94.png"/><Relationship Id="rId2" Type="http://schemas.openxmlformats.org/officeDocument/2006/relationships/notesSlide" Target="../notesSlides/notesSlide20.xml"/><Relationship Id="rId16" Type="http://schemas.openxmlformats.org/officeDocument/2006/relationships/image" Target="../media/image93.png"/><Relationship Id="rId20" Type="http://schemas.openxmlformats.org/officeDocument/2006/relationships/image" Target="../media/image97.png"/><Relationship Id="rId1" Type="http://schemas.openxmlformats.org/officeDocument/2006/relationships/slideLayout" Target="../slideLayouts/slideLayout15.xml"/><Relationship Id="rId6" Type="http://schemas.openxmlformats.org/officeDocument/2006/relationships/image" Target="../media/image85.png"/><Relationship Id="rId11" Type="http://schemas.openxmlformats.org/officeDocument/2006/relationships/image" Target="../media/image89.png"/><Relationship Id="rId5" Type="http://schemas.openxmlformats.org/officeDocument/2006/relationships/image" Target="../media/image84.png"/><Relationship Id="rId15" Type="http://schemas.openxmlformats.org/officeDocument/2006/relationships/image" Target="../media/image92.png"/><Relationship Id="rId10" Type="http://schemas.openxmlformats.org/officeDocument/2006/relationships/image" Target="../media/image88.png"/><Relationship Id="rId19" Type="http://schemas.openxmlformats.org/officeDocument/2006/relationships/image" Target="../media/image96.png"/><Relationship Id="rId4" Type="http://schemas.openxmlformats.org/officeDocument/2006/relationships/image" Target="../media/image83.png"/><Relationship Id="rId9" Type="http://schemas.openxmlformats.org/officeDocument/2006/relationships/image" Target="../media/image87.jpeg"/><Relationship Id="rId14" Type="http://schemas.openxmlformats.org/officeDocument/2006/relationships/hyperlink" Target="https://q-r.cc/Vzo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F021757B-7380-4A13-2F0C-5CC2E7585337}"/>
              </a:ext>
            </a:extLst>
          </p:cNvPr>
          <p:cNvPicPr>
            <a:picLocks noChangeAspect="1"/>
          </p:cNvPicPr>
          <p:nvPr/>
        </p:nvPicPr>
        <p:blipFill>
          <a:blip r:embed="rId2"/>
          <a:stretch>
            <a:fillRect/>
          </a:stretch>
        </p:blipFill>
        <p:spPr>
          <a:xfrm>
            <a:off x="-25400" y="0"/>
            <a:ext cx="16281400" cy="9144000"/>
          </a:xfrm>
          <a:prstGeom prst="rect">
            <a:avLst/>
          </a:prstGeom>
        </p:spPr>
      </p:pic>
      <p:pic>
        <p:nvPicPr>
          <p:cNvPr id="10" name="Resim 9">
            <a:extLst>
              <a:ext uri="{FF2B5EF4-FFF2-40B4-BE49-F238E27FC236}">
                <a16:creationId xmlns:a16="http://schemas.microsoft.com/office/drawing/2014/main" id="{25E97A7B-2567-F3B5-19AD-01BB3D9B90BA}"/>
              </a:ext>
            </a:extLst>
          </p:cNvPr>
          <p:cNvPicPr>
            <a:picLocks noChangeAspect="1"/>
          </p:cNvPicPr>
          <p:nvPr/>
        </p:nvPicPr>
        <p:blipFill>
          <a:blip r:embed="rId3"/>
          <a:stretch>
            <a:fillRect/>
          </a:stretch>
        </p:blipFill>
        <p:spPr>
          <a:xfrm>
            <a:off x="12166014" y="6021341"/>
            <a:ext cx="3749484" cy="2365746"/>
          </a:xfrm>
          <a:prstGeom prst="rect">
            <a:avLst/>
          </a:prstGeom>
        </p:spPr>
      </p:pic>
      <p:pic>
        <p:nvPicPr>
          <p:cNvPr id="12" name="Resim 11">
            <a:hlinkClick r:id="rId4"/>
            <a:extLst>
              <a:ext uri="{FF2B5EF4-FFF2-40B4-BE49-F238E27FC236}">
                <a16:creationId xmlns:a16="http://schemas.microsoft.com/office/drawing/2014/main" id="{1E91AE47-4805-7D46-19E5-14A3224ABC26}"/>
              </a:ext>
            </a:extLst>
          </p:cNvPr>
          <p:cNvPicPr>
            <a:picLocks noChangeAspect="1"/>
          </p:cNvPicPr>
          <p:nvPr/>
        </p:nvPicPr>
        <p:blipFill>
          <a:blip r:embed="rId5"/>
          <a:stretch>
            <a:fillRect/>
          </a:stretch>
        </p:blipFill>
        <p:spPr>
          <a:xfrm>
            <a:off x="13032758" y="8488471"/>
            <a:ext cx="556245" cy="536225"/>
          </a:xfrm>
          <a:prstGeom prst="rect">
            <a:avLst/>
          </a:prstGeom>
        </p:spPr>
      </p:pic>
      <p:pic>
        <p:nvPicPr>
          <p:cNvPr id="13" name="Resim 12">
            <a:hlinkClick r:id="rId6"/>
            <a:extLst>
              <a:ext uri="{FF2B5EF4-FFF2-40B4-BE49-F238E27FC236}">
                <a16:creationId xmlns:a16="http://schemas.microsoft.com/office/drawing/2014/main" id="{235FD7B8-6859-176B-E4F4-0FE711F85D07}"/>
              </a:ext>
            </a:extLst>
          </p:cNvPr>
          <p:cNvPicPr>
            <a:picLocks noChangeAspect="1"/>
          </p:cNvPicPr>
          <p:nvPr/>
        </p:nvPicPr>
        <p:blipFill>
          <a:blip r:embed="rId7"/>
          <a:stretch>
            <a:fillRect/>
          </a:stretch>
        </p:blipFill>
        <p:spPr>
          <a:xfrm>
            <a:off x="12431172" y="8492426"/>
            <a:ext cx="537655" cy="536225"/>
          </a:xfrm>
          <a:prstGeom prst="rect">
            <a:avLst/>
          </a:prstGeom>
        </p:spPr>
      </p:pic>
      <p:pic>
        <p:nvPicPr>
          <p:cNvPr id="14" name="Resim 13">
            <a:hlinkClick r:id="rId8"/>
            <a:extLst>
              <a:ext uri="{FF2B5EF4-FFF2-40B4-BE49-F238E27FC236}">
                <a16:creationId xmlns:a16="http://schemas.microsoft.com/office/drawing/2014/main" id="{392BC446-B0E1-A892-6514-DFC7F3591595}"/>
              </a:ext>
            </a:extLst>
          </p:cNvPr>
          <p:cNvPicPr>
            <a:picLocks noChangeAspect="1"/>
          </p:cNvPicPr>
          <p:nvPr/>
        </p:nvPicPr>
        <p:blipFill rotWithShape="1">
          <a:blip r:embed="rId9"/>
          <a:srcRect l="-650" t="66618" r="78978" b="-1691"/>
          <a:stretch/>
        </p:blipFill>
        <p:spPr>
          <a:xfrm>
            <a:off x="13589003" y="8474507"/>
            <a:ext cx="546281" cy="564154"/>
          </a:xfrm>
          <a:prstGeom prst="rect">
            <a:avLst/>
          </a:prstGeom>
        </p:spPr>
      </p:pic>
      <p:pic>
        <p:nvPicPr>
          <p:cNvPr id="15" name="Resim 14">
            <a:hlinkClick r:id="rId10"/>
            <a:extLst>
              <a:ext uri="{FF2B5EF4-FFF2-40B4-BE49-F238E27FC236}">
                <a16:creationId xmlns:a16="http://schemas.microsoft.com/office/drawing/2014/main" id="{D3654F3D-BE61-66C2-F3A0-95EE3A50C1A6}"/>
              </a:ext>
            </a:extLst>
          </p:cNvPr>
          <p:cNvPicPr>
            <a:picLocks noChangeAspect="1"/>
          </p:cNvPicPr>
          <p:nvPr/>
        </p:nvPicPr>
        <p:blipFill>
          <a:blip r:embed="rId11"/>
          <a:stretch>
            <a:fillRect/>
          </a:stretch>
        </p:blipFill>
        <p:spPr>
          <a:xfrm>
            <a:off x="11861800" y="8492426"/>
            <a:ext cx="581984" cy="546235"/>
          </a:xfrm>
          <a:prstGeom prst="rect">
            <a:avLst/>
          </a:prstGeom>
        </p:spPr>
      </p:pic>
      <p:pic>
        <p:nvPicPr>
          <p:cNvPr id="16" name="Resim 15">
            <a:hlinkClick r:id="rId12"/>
            <a:extLst>
              <a:ext uri="{FF2B5EF4-FFF2-40B4-BE49-F238E27FC236}">
                <a16:creationId xmlns:a16="http://schemas.microsoft.com/office/drawing/2014/main" id="{D65D5278-3D14-2974-6680-041DCC0DEA36}"/>
              </a:ext>
            </a:extLst>
          </p:cNvPr>
          <p:cNvPicPr>
            <a:picLocks noChangeAspect="1"/>
          </p:cNvPicPr>
          <p:nvPr/>
        </p:nvPicPr>
        <p:blipFill>
          <a:blip r:embed="rId13"/>
          <a:stretch>
            <a:fillRect/>
          </a:stretch>
        </p:blipFill>
        <p:spPr>
          <a:xfrm>
            <a:off x="14139676" y="8290352"/>
            <a:ext cx="1972179" cy="748309"/>
          </a:xfrm>
          <a:prstGeom prst="rect">
            <a:avLst/>
          </a:prstGeom>
        </p:spPr>
      </p:pic>
      <p:pic>
        <p:nvPicPr>
          <p:cNvPr id="23" name="Resim 22">
            <a:extLst>
              <a:ext uri="{FF2B5EF4-FFF2-40B4-BE49-F238E27FC236}">
                <a16:creationId xmlns:a16="http://schemas.microsoft.com/office/drawing/2014/main" id="{64100AAE-97F8-57A3-B96A-06B0FD6B3107}"/>
              </a:ext>
            </a:extLst>
          </p:cNvPr>
          <p:cNvPicPr>
            <a:picLocks noChangeAspect="1"/>
          </p:cNvPicPr>
          <p:nvPr/>
        </p:nvPicPr>
        <p:blipFill>
          <a:blip r:embed="rId14"/>
          <a:stretch>
            <a:fillRect/>
          </a:stretch>
        </p:blipFill>
        <p:spPr>
          <a:xfrm>
            <a:off x="13033108" y="-133269"/>
            <a:ext cx="3078747" cy="1670449"/>
          </a:xfrm>
          <a:prstGeom prst="rect">
            <a:avLst/>
          </a:prstGeom>
        </p:spPr>
      </p:pic>
      <p:pic>
        <p:nvPicPr>
          <p:cNvPr id="26" name="Resim 25">
            <a:extLst>
              <a:ext uri="{FF2B5EF4-FFF2-40B4-BE49-F238E27FC236}">
                <a16:creationId xmlns:a16="http://schemas.microsoft.com/office/drawing/2014/main" id="{10ADA26D-7DE6-370D-F24B-7A89BEDF2684}"/>
              </a:ext>
            </a:extLst>
          </p:cNvPr>
          <p:cNvPicPr>
            <a:picLocks noChangeAspect="1"/>
          </p:cNvPicPr>
          <p:nvPr/>
        </p:nvPicPr>
        <p:blipFill>
          <a:blip r:embed="rId15" cstate="print">
            <a:extLst>
              <a:ext uri="{28A0092B-C50C-407E-A947-70E740481C1C}">
                <a14:useLocalDpi xmlns:a14="http://schemas.microsoft.com/office/drawing/2010/main" val="0"/>
              </a:ext>
            </a:extLst>
          </a:blip>
          <a:srcRect l="25556" t="13333" r="23244" b="12500"/>
          <a:stretch/>
        </p:blipFill>
        <p:spPr>
          <a:xfrm>
            <a:off x="6489112" y="6826480"/>
            <a:ext cx="581984" cy="562024"/>
          </a:xfrm>
          <a:prstGeom prst="rect">
            <a:avLst/>
          </a:prstGeom>
        </p:spPr>
      </p:pic>
      <p:pic>
        <p:nvPicPr>
          <p:cNvPr id="31" name="Resim 30">
            <a:hlinkClick r:id="rId12"/>
            <a:extLst>
              <a:ext uri="{FF2B5EF4-FFF2-40B4-BE49-F238E27FC236}">
                <a16:creationId xmlns:a16="http://schemas.microsoft.com/office/drawing/2014/main" id="{6EE4F750-0D3C-8013-D8AC-8908E9D5EA64}"/>
              </a:ext>
            </a:extLst>
          </p:cNvPr>
          <p:cNvPicPr>
            <a:picLocks noChangeAspect="1"/>
          </p:cNvPicPr>
          <p:nvPr/>
        </p:nvPicPr>
        <p:blipFill>
          <a:blip r:embed="rId16" cstate="print">
            <a:extLst>
              <a:ext uri="{28A0092B-C50C-407E-A947-70E740481C1C}">
                <a14:useLocalDpi xmlns:a14="http://schemas.microsoft.com/office/drawing/2010/main" val="0"/>
              </a:ext>
            </a:extLst>
          </a:blip>
          <a:srcRect l="22988" t="6897" r="19540" b="10345"/>
          <a:stretch/>
        </p:blipFill>
        <p:spPr>
          <a:xfrm>
            <a:off x="11285953" y="8419092"/>
            <a:ext cx="678524" cy="648708"/>
          </a:xfrm>
          <a:prstGeom prst="rect">
            <a:avLst/>
          </a:prstGeom>
        </p:spPr>
      </p:pic>
    </p:spTree>
    <p:extLst>
      <p:ext uri="{BB962C8B-B14F-4D97-AF65-F5344CB8AC3E}">
        <p14:creationId xmlns:p14="http://schemas.microsoft.com/office/powerpoint/2010/main" val="376772955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B79C6B25-C502-F194-A1AF-D5F3A9D403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extLst>
      <p:ext uri="{BB962C8B-B14F-4D97-AF65-F5344CB8AC3E}">
        <p14:creationId xmlns:p14="http://schemas.microsoft.com/office/powerpoint/2010/main" val="21399433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3500085F-E5A0-87E7-61A1-AA670F480A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220200"/>
          </a:xfrm>
          <a:prstGeom prst="rect">
            <a:avLst/>
          </a:prstGeom>
        </p:spPr>
      </p:pic>
    </p:spTree>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D4BAC05B-1095-9D63-E7AD-22E9260E31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D5B359A2-66C5-D95E-4706-AAF746A430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pic>
        <p:nvPicPr>
          <p:cNvPr id="11" name="Resim 10">
            <a:extLst>
              <a:ext uri="{FF2B5EF4-FFF2-40B4-BE49-F238E27FC236}">
                <a16:creationId xmlns:a16="http://schemas.microsoft.com/office/drawing/2014/main" id="{34F06720-3916-C91E-88C4-6BE11B39BA2C}"/>
              </a:ext>
            </a:extLst>
          </p:cNvPr>
          <p:cNvPicPr>
            <a:picLocks noChangeAspect="1"/>
          </p:cNvPicPr>
          <p:nvPr/>
        </p:nvPicPr>
        <p:blipFill>
          <a:blip r:embed="rId3"/>
          <a:stretch>
            <a:fillRect/>
          </a:stretch>
        </p:blipFill>
        <p:spPr>
          <a:xfrm>
            <a:off x="2794000" y="1752600"/>
            <a:ext cx="5791702" cy="347502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C2F410DC-E1D9-1F5B-A7B6-457B444628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752BF941-DA86-CC4C-90EC-C8E3FECF3C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extLst>
      <p:ext uri="{BB962C8B-B14F-4D97-AF65-F5344CB8AC3E}">
        <p14:creationId xmlns:p14="http://schemas.microsoft.com/office/powerpoint/2010/main" val="129705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0DF85623-6741-5293-1904-BCC0EABAED8E}"/>
              </a:ext>
            </a:extLst>
          </p:cNvPr>
          <p:cNvPicPr>
            <a:picLocks noChangeAspect="1"/>
          </p:cNvPicPr>
          <p:nvPr/>
        </p:nvPicPr>
        <p:blipFill>
          <a:blip r:embed="rId2"/>
          <a:stretch>
            <a:fillRect/>
          </a:stretch>
        </p:blipFill>
        <p:spPr>
          <a:xfrm>
            <a:off x="14605000" y="8229600"/>
            <a:ext cx="1828959" cy="1219306"/>
          </a:xfrm>
          <a:prstGeom prst="rect">
            <a:avLst/>
          </a:prstGeom>
        </p:spPr>
      </p:pic>
      <p:pic>
        <p:nvPicPr>
          <p:cNvPr id="5" name="Resim 4">
            <a:extLst>
              <a:ext uri="{FF2B5EF4-FFF2-40B4-BE49-F238E27FC236}">
                <a16:creationId xmlns:a16="http://schemas.microsoft.com/office/drawing/2014/main" id="{1DB9A75E-64C4-29C8-B4D1-9F46F99B6E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
        <p:nvSpPr>
          <p:cNvPr id="6" name="Dikdörtgen: Köşeleri Yuvarlatılmış 5">
            <a:extLst>
              <a:ext uri="{FF2B5EF4-FFF2-40B4-BE49-F238E27FC236}">
                <a16:creationId xmlns:a16="http://schemas.microsoft.com/office/drawing/2014/main" id="{27D87FEB-AC86-086C-63BD-29DF86BC125F}"/>
              </a:ext>
            </a:extLst>
          </p:cNvPr>
          <p:cNvSpPr/>
          <p:nvPr/>
        </p:nvSpPr>
        <p:spPr>
          <a:xfrm rot="20979673">
            <a:off x="2824214" y="6933600"/>
            <a:ext cx="4367554" cy="1147340"/>
          </a:xfrm>
          <a:prstGeom prst="roundRect">
            <a:avLst/>
          </a:prstGeom>
          <a:solidFill>
            <a:srgbClr val="F5E9D1"/>
          </a:solidFill>
          <a:ln>
            <a:solidFill>
              <a:srgbClr val="F5E9D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Dikdörtgen: Köşeleri Yuvarlatılmış 6">
            <a:extLst>
              <a:ext uri="{FF2B5EF4-FFF2-40B4-BE49-F238E27FC236}">
                <a16:creationId xmlns:a16="http://schemas.microsoft.com/office/drawing/2014/main" id="{48FA7AB5-D1EE-DBF0-7363-A28597BA8FF4}"/>
              </a:ext>
            </a:extLst>
          </p:cNvPr>
          <p:cNvSpPr/>
          <p:nvPr/>
        </p:nvSpPr>
        <p:spPr>
          <a:xfrm rot="20946906">
            <a:off x="9424349" y="7031832"/>
            <a:ext cx="2986587" cy="1206454"/>
          </a:xfrm>
          <a:prstGeom prst="roundRect">
            <a:avLst/>
          </a:prstGeom>
          <a:solidFill>
            <a:srgbClr val="F1E3C8"/>
          </a:solidFill>
          <a:ln>
            <a:solidFill>
              <a:srgbClr val="F5E9D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2872276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grpId="0" nodeType="clickEffect">
                                  <p:stCondLst>
                                    <p:cond delay="0"/>
                                  </p:stCondLst>
                                  <p:childTnLst>
                                    <p:animEffect transition="out" filter="circle(out)">
                                      <p:cBhvr>
                                        <p:cTn id="11" dur="2000"/>
                                        <p:tgtEl>
                                          <p:spTgt spid="7"/>
                                        </p:tgtEl>
                                      </p:cBhvr>
                                    </p:animEffect>
                                    <p:set>
                                      <p:cBhvr>
                                        <p:cTn id="12"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A2F409F5-88E5-A906-C346-63D69250B307}"/>
              </a:ext>
            </a:extLst>
          </p:cNvPr>
          <p:cNvPicPr>
            <a:picLocks noChangeAspect="1"/>
          </p:cNvPicPr>
          <p:nvPr/>
        </p:nvPicPr>
        <p:blipFill>
          <a:blip r:embed="rId2"/>
          <a:stretch>
            <a:fillRect/>
          </a:stretch>
        </p:blipFill>
        <p:spPr>
          <a:xfrm>
            <a:off x="812800" y="2209800"/>
            <a:ext cx="14357324" cy="6309907"/>
          </a:xfrm>
          <a:prstGeom prst="rect">
            <a:avLst/>
          </a:prstGeom>
        </p:spPr>
      </p:pic>
      <p:pic>
        <p:nvPicPr>
          <p:cNvPr id="11" name="Resim 10">
            <a:extLst>
              <a:ext uri="{FF2B5EF4-FFF2-40B4-BE49-F238E27FC236}">
                <a16:creationId xmlns:a16="http://schemas.microsoft.com/office/drawing/2014/main" id="{CE2855F1-4343-4CD9-A09D-12D92BA0F6EB}"/>
              </a:ext>
            </a:extLst>
          </p:cNvPr>
          <p:cNvPicPr>
            <a:picLocks noChangeAspect="1"/>
          </p:cNvPicPr>
          <p:nvPr/>
        </p:nvPicPr>
        <p:blipFill>
          <a:blip r:embed="rId3"/>
          <a:stretch>
            <a:fillRect/>
          </a:stretch>
        </p:blipFill>
        <p:spPr>
          <a:xfrm>
            <a:off x="11493917" y="990600"/>
            <a:ext cx="3676207" cy="1402202"/>
          </a:xfrm>
          <a:prstGeom prst="rect">
            <a:avLst/>
          </a:prstGeom>
        </p:spPr>
      </p:pic>
      <p:pic>
        <p:nvPicPr>
          <p:cNvPr id="13" name="Resim 12">
            <a:extLst>
              <a:ext uri="{FF2B5EF4-FFF2-40B4-BE49-F238E27FC236}">
                <a16:creationId xmlns:a16="http://schemas.microsoft.com/office/drawing/2014/main" id="{809AA3D8-5A48-C906-5D3B-5D52BD6C4132}"/>
              </a:ext>
            </a:extLst>
          </p:cNvPr>
          <p:cNvPicPr>
            <a:picLocks noChangeAspect="1"/>
          </p:cNvPicPr>
          <p:nvPr/>
        </p:nvPicPr>
        <p:blipFill>
          <a:blip r:embed="rId4"/>
          <a:stretch>
            <a:fillRect/>
          </a:stretch>
        </p:blipFill>
        <p:spPr>
          <a:xfrm>
            <a:off x="732277" y="6553200"/>
            <a:ext cx="707197" cy="579170"/>
          </a:xfrm>
          <a:prstGeom prst="rect">
            <a:avLst/>
          </a:prstGeom>
        </p:spPr>
      </p:pic>
    </p:spTree>
    <p:extLst>
      <p:ext uri="{BB962C8B-B14F-4D97-AF65-F5344CB8AC3E}">
        <p14:creationId xmlns:p14="http://schemas.microsoft.com/office/powerpoint/2010/main" val="2912392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kutusu 4">
            <a:extLst>
              <a:ext uri="{FF2B5EF4-FFF2-40B4-BE49-F238E27FC236}">
                <a16:creationId xmlns:a16="http://schemas.microsoft.com/office/drawing/2014/main" id="{861F4B33-0870-D775-A300-EB1FC37C7A20}"/>
              </a:ext>
            </a:extLst>
          </p:cNvPr>
          <p:cNvSpPr txBox="1"/>
          <p:nvPr/>
        </p:nvSpPr>
        <p:spPr>
          <a:xfrm>
            <a:off x="5232400" y="381000"/>
            <a:ext cx="8216900" cy="369332"/>
          </a:xfrm>
          <a:prstGeom prst="rect">
            <a:avLst/>
          </a:prstGeom>
          <a:noFill/>
        </p:spPr>
        <p:txBody>
          <a:bodyPr wrap="square">
            <a:spAutoFit/>
          </a:bodyPr>
          <a:lstStyle/>
          <a:p>
            <a:r>
              <a:rPr lang="tr-TR" dirty="0">
                <a:solidFill>
                  <a:schemeClr val="bg1"/>
                </a:solidFill>
              </a:rPr>
              <a:t>İletişim Türleri</a:t>
            </a:r>
          </a:p>
        </p:txBody>
      </p:sp>
      <p:pic>
        <p:nvPicPr>
          <p:cNvPr id="6" name="Resim 5">
            <a:extLst>
              <a:ext uri="{FF2B5EF4-FFF2-40B4-BE49-F238E27FC236}">
                <a16:creationId xmlns:a16="http://schemas.microsoft.com/office/drawing/2014/main" id="{C86337BB-9AE2-FDCB-12E8-440B9ACA06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BD99F755-1AD4-A4F5-5EBE-51FC06412F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1573003E-CD49-83D7-F424-032C12B6CE06}"/>
              </a:ext>
            </a:extLst>
          </p:cNvPr>
          <p:cNvPicPr>
            <a:picLocks noChangeAspect="1"/>
          </p:cNvPicPr>
          <p:nvPr/>
        </p:nvPicPr>
        <p:blipFill>
          <a:blip r:embed="rId2"/>
          <a:stretch>
            <a:fillRect/>
          </a:stretch>
        </p:blipFill>
        <p:spPr>
          <a:xfrm>
            <a:off x="14605000" y="8229600"/>
            <a:ext cx="1828959" cy="1219306"/>
          </a:xfrm>
          <a:prstGeom prst="rect">
            <a:avLst/>
          </a:prstGeom>
        </p:spPr>
      </p:pic>
      <p:pic>
        <p:nvPicPr>
          <p:cNvPr id="7" name="Resim 6">
            <a:extLst>
              <a:ext uri="{FF2B5EF4-FFF2-40B4-BE49-F238E27FC236}">
                <a16:creationId xmlns:a16="http://schemas.microsoft.com/office/drawing/2014/main" id="{CE975386-FBFE-1E78-F3CC-3739D83E3A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04" y="0"/>
            <a:ext cx="16256000"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1013F58C-BB83-3342-7C07-5135D0F9752E}"/>
              </a:ext>
            </a:extLst>
          </p:cNvPr>
          <p:cNvPicPr>
            <a:picLocks noChangeAspect="1"/>
          </p:cNvPicPr>
          <p:nvPr/>
        </p:nvPicPr>
        <p:blipFill>
          <a:blip r:embed="rId2"/>
          <a:stretch>
            <a:fillRect/>
          </a:stretch>
        </p:blipFill>
        <p:spPr>
          <a:xfrm>
            <a:off x="14605000" y="8229600"/>
            <a:ext cx="1828959" cy="1219306"/>
          </a:xfrm>
          <a:prstGeom prst="rect">
            <a:avLst/>
          </a:prstGeom>
        </p:spPr>
      </p:pic>
      <p:pic>
        <p:nvPicPr>
          <p:cNvPr id="5" name="Resim 4">
            <a:extLst>
              <a:ext uri="{FF2B5EF4-FFF2-40B4-BE49-F238E27FC236}">
                <a16:creationId xmlns:a16="http://schemas.microsoft.com/office/drawing/2014/main" id="{E4A678D7-F5EB-D773-081B-81FC598F12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1" y="0"/>
            <a:ext cx="16256000" cy="9144000"/>
          </a:xfrm>
          <a:prstGeom prst="rect">
            <a:avLst/>
          </a:prstGeom>
        </p:spPr>
      </p:pic>
    </p:spTree>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A8D1721A-B810-F93F-DA48-8D4E1D406B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535"/>
            <a:ext cx="16256000"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B9EEAA92-B1B7-1373-F5B7-1DA92C2094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595"/>
            <a:ext cx="16283956" cy="9164595"/>
          </a:xfrm>
          <a:prstGeom prst="rect">
            <a:avLst/>
          </a:prstGeom>
        </p:spPr>
      </p:pic>
      <p:pic>
        <p:nvPicPr>
          <p:cNvPr id="11" name="Resim 10">
            <a:extLst>
              <a:ext uri="{FF2B5EF4-FFF2-40B4-BE49-F238E27FC236}">
                <a16:creationId xmlns:a16="http://schemas.microsoft.com/office/drawing/2014/main" id="{C2F374E5-7E04-C8FF-E3DE-4A896050E1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75200" y="3352800"/>
            <a:ext cx="5976531" cy="4855931"/>
          </a:xfrm>
          <a:prstGeom prst="rect">
            <a:avLst/>
          </a:prstGeom>
        </p:spPr>
      </p:pic>
    </p:spTree>
    <p:extLst>
      <p:ext uri="{BB962C8B-B14F-4D97-AF65-F5344CB8AC3E}">
        <p14:creationId xmlns:p14="http://schemas.microsoft.com/office/powerpoint/2010/main" val="3899524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698A941D-AD26-D17A-B25B-BE5119E2C6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pic>
        <p:nvPicPr>
          <p:cNvPr id="6" name="Resim 5">
            <a:extLst>
              <a:ext uri="{FF2B5EF4-FFF2-40B4-BE49-F238E27FC236}">
                <a16:creationId xmlns:a16="http://schemas.microsoft.com/office/drawing/2014/main" id="{BA40F3D6-DCB9-06ED-9F35-8C7BA72F8223}"/>
              </a:ext>
            </a:extLst>
          </p:cNvPr>
          <p:cNvPicPr>
            <a:picLocks noChangeAspect="1"/>
          </p:cNvPicPr>
          <p:nvPr/>
        </p:nvPicPr>
        <p:blipFill>
          <a:blip r:embed="rId4"/>
          <a:stretch>
            <a:fillRect/>
          </a:stretch>
        </p:blipFill>
        <p:spPr>
          <a:xfrm>
            <a:off x="584200" y="6400800"/>
            <a:ext cx="15241321" cy="1518036"/>
          </a:xfrm>
          <a:prstGeom prst="rect">
            <a:avLst/>
          </a:prstGeom>
        </p:spPr>
      </p:pic>
    </p:spTree>
    <p:extLst>
      <p:ext uri="{BB962C8B-B14F-4D97-AF65-F5344CB8AC3E}">
        <p14:creationId xmlns:p14="http://schemas.microsoft.com/office/powerpoint/2010/main" val="204179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B4E4930F-F555-64D8-149A-13BC27B8EE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9" y="0"/>
            <a:ext cx="16247363" cy="9144000"/>
          </a:xfrm>
          <a:prstGeom prst="rect">
            <a:avLst/>
          </a:prstGeom>
        </p:spPr>
      </p:pic>
    </p:spTree>
    <p:extLst>
      <p:ext uri="{BB962C8B-B14F-4D97-AF65-F5344CB8AC3E}">
        <p14:creationId xmlns:p14="http://schemas.microsoft.com/office/powerpoint/2010/main" val="28529969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C21FBFA2-81B5-3F37-3A12-E740BA499C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30" y="-30892"/>
            <a:ext cx="16256000" cy="91440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pic>
        <p:nvPicPr>
          <p:cNvPr id="3" name="Resim 2">
            <a:extLst>
              <a:ext uri="{FF2B5EF4-FFF2-40B4-BE49-F238E27FC236}">
                <a16:creationId xmlns:a16="http://schemas.microsoft.com/office/drawing/2014/main" id="{3CDF0C77-6020-1B5F-8A3F-055BAAD0F381}"/>
              </a:ext>
            </a:extLst>
          </p:cNvPr>
          <p:cNvPicPr>
            <a:picLocks noChangeAspect="1"/>
          </p:cNvPicPr>
          <p:nvPr/>
        </p:nvPicPr>
        <p:blipFill>
          <a:blip r:embed="rId3"/>
          <a:stretch>
            <a:fillRect/>
          </a:stretch>
        </p:blipFill>
        <p:spPr>
          <a:xfrm>
            <a:off x="14605000" y="8229600"/>
            <a:ext cx="1828959" cy="1219306"/>
          </a:xfrm>
          <a:prstGeom prst="rect">
            <a:avLst/>
          </a:prstGeom>
        </p:spPr>
      </p:pic>
      <p:sp>
        <p:nvSpPr>
          <p:cNvPr id="4" name="Oval 3">
            <a:extLst>
              <a:ext uri="{FF2B5EF4-FFF2-40B4-BE49-F238E27FC236}">
                <a16:creationId xmlns:a16="http://schemas.microsoft.com/office/drawing/2014/main" id="{6C701271-0ABD-DBB7-AB1F-E9FA44FA5B78}"/>
              </a:ext>
            </a:extLst>
          </p:cNvPr>
          <p:cNvSpPr/>
          <p:nvPr/>
        </p:nvSpPr>
        <p:spPr>
          <a:xfrm>
            <a:off x="2032000" y="5562600"/>
            <a:ext cx="1981200" cy="1447800"/>
          </a:xfrm>
          <a:prstGeom prst="ellipse">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5" name="Oval 4">
            <a:extLst>
              <a:ext uri="{FF2B5EF4-FFF2-40B4-BE49-F238E27FC236}">
                <a16:creationId xmlns:a16="http://schemas.microsoft.com/office/drawing/2014/main" id="{B5D68D9D-AC01-F07F-A708-29F27B7DAFB0}"/>
              </a:ext>
            </a:extLst>
          </p:cNvPr>
          <p:cNvSpPr/>
          <p:nvPr/>
        </p:nvSpPr>
        <p:spPr>
          <a:xfrm>
            <a:off x="5689600" y="5715000"/>
            <a:ext cx="1981200" cy="1447800"/>
          </a:xfrm>
          <a:prstGeom prst="ellipse">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a:extLst>
              <a:ext uri="{FF2B5EF4-FFF2-40B4-BE49-F238E27FC236}">
                <a16:creationId xmlns:a16="http://schemas.microsoft.com/office/drawing/2014/main" id="{06813302-A2B4-AC30-3430-9BF503224A81}"/>
              </a:ext>
            </a:extLst>
          </p:cNvPr>
          <p:cNvSpPr/>
          <p:nvPr/>
        </p:nvSpPr>
        <p:spPr>
          <a:xfrm>
            <a:off x="8712200" y="5790170"/>
            <a:ext cx="2235200" cy="1447800"/>
          </a:xfrm>
          <a:prstGeom prst="ellipse">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Oval 6">
            <a:extLst>
              <a:ext uri="{FF2B5EF4-FFF2-40B4-BE49-F238E27FC236}">
                <a16:creationId xmlns:a16="http://schemas.microsoft.com/office/drawing/2014/main" id="{57582685-7489-5DE6-4D5E-01289EFC65E8}"/>
              </a:ext>
            </a:extLst>
          </p:cNvPr>
          <p:cNvSpPr/>
          <p:nvPr/>
        </p:nvSpPr>
        <p:spPr>
          <a:xfrm>
            <a:off x="13360400" y="5798408"/>
            <a:ext cx="2463800" cy="1211992"/>
          </a:xfrm>
          <a:prstGeom prst="ellipse">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xit" presetSubtype="32" fill="hold" grpId="0" nodeType="clickEffect">
                                  <p:stCondLst>
                                    <p:cond delay="0"/>
                                  </p:stCondLst>
                                  <p:childTnLst>
                                    <p:anim calcmode="lin" valueType="num">
                                      <p:cBhvr>
                                        <p:cTn id="11" dur="500"/>
                                        <p:tgtEl>
                                          <p:spTgt spid="5"/>
                                        </p:tgtEl>
                                        <p:attrNameLst>
                                          <p:attrName>ppt_w</p:attrName>
                                        </p:attrNameLst>
                                      </p:cBhvr>
                                      <p:tavLst>
                                        <p:tav tm="0">
                                          <p:val>
                                            <p:strVal val="ppt_w"/>
                                          </p:val>
                                        </p:tav>
                                        <p:tav tm="100000">
                                          <p:val>
                                            <p:fltVal val="0"/>
                                          </p:val>
                                        </p:tav>
                                      </p:tavLst>
                                    </p:anim>
                                    <p:anim calcmode="lin" valueType="num">
                                      <p:cBhvr>
                                        <p:cTn id="12" dur="500"/>
                                        <p:tgtEl>
                                          <p:spTgt spid="5"/>
                                        </p:tgtEl>
                                        <p:attrNameLst>
                                          <p:attrName>ppt_h</p:attrName>
                                        </p:attrNameLst>
                                      </p:cBhvr>
                                      <p:tavLst>
                                        <p:tav tm="0">
                                          <p:val>
                                            <p:strVal val="ppt_h"/>
                                          </p:val>
                                        </p:tav>
                                        <p:tav tm="100000">
                                          <p:val>
                                            <p:fltVal val="0"/>
                                          </p:val>
                                        </p:tav>
                                      </p:tavLst>
                                    </p:anim>
                                    <p:animEffect transition="out" filter="fade">
                                      <p:cBhvr>
                                        <p:cTn id="13" dur="500"/>
                                        <p:tgtEl>
                                          <p:spTgt spid="5"/>
                                        </p:tgtEl>
                                      </p:cBhvr>
                                    </p:animEffect>
                                    <p:set>
                                      <p:cBhvr>
                                        <p:cTn id="14" dur="1" fill="hold">
                                          <p:stCondLst>
                                            <p:cond delay="4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53" presetClass="exit" presetSubtype="32" fill="hold" grpId="0" nodeType="clickEffect">
                                  <p:stCondLst>
                                    <p:cond delay="0"/>
                                  </p:stCondLst>
                                  <p:childTnLst>
                                    <p:anim calcmode="lin" valueType="num">
                                      <p:cBhvr>
                                        <p:cTn id="18" dur="500"/>
                                        <p:tgtEl>
                                          <p:spTgt spid="6"/>
                                        </p:tgtEl>
                                        <p:attrNameLst>
                                          <p:attrName>ppt_w</p:attrName>
                                        </p:attrNameLst>
                                      </p:cBhvr>
                                      <p:tavLst>
                                        <p:tav tm="0">
                                          <p:val>
                                            <p:strVal val="ppt_w"/>
                                          </p:val>
                                        </p:tav>
                                        <p:tav tm="100000">
                                          <p:val>
                                            <p:fltVal val="0"/>
                                          </p:val>
                                        </p:tav>
                                      </p:tavLst>
                                    </p:anim>
                                    <p:anim calcmode="lin" valueType="num">
                                      <p:cBhvr>
                                        <p:cTn id="19" dur="500"/>
                                        <p:tgtEl>
                                          <p:spTgt spid="6"/>
                                        </p:tgtEl>
                                        <p:attrNameLst>
                                          <p:attrName>ppt_h</p:attrName>
                                        </p:attrNameLst>
                                      </p:cBhvr>
                                      <p:tavLst>
                                        <p:tav tm="0">
                                          <p:val>
                                            <p:strVal val="ppt_h"/>
                                          </p:val>
                                        </p:tav>
                                        <p:tav tm="100000">
                                          <p:val>
                                            <p:fltVal val="0"/>
                                          </p:val>
                                        </p:tav>
                                      </p:tavLst>
                                    </p:anim>
                                    <p:animEffect transition="out" filter="fade">
                                      <p:cBhvr>
                                        <p:cTn id="20" dur="500"/>
                                        <p:tgtEl>
                                          <p:spTgt spid="6"/>
                                        </p:tgtEl>
                                      </p:cBhvr>
                                    </p:animEffect>
                                    <p:set>
                                      <p:cBhvr>
                                        <p:cTn id="21" dur="1" fill="hold">
                                          <p:stCondLst>
                                            <p:cond delay="499"/>
                                          </p:stCondLst>
                                        </p:cTn>
                                        <p:tgtEl>
                                          <p:spTgt spid="6"/>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31" presetClass="exit" presetSubtype="0" fill="hold" grpId="0" nodeType="clickEffect">
                                  <p:stCondLst>
                                    <p:cond delay="0"/>
                                  </p:stCondLst>
                                  <p:childTnLst>
                                    <p:anim calcmode="lin" valueType="num">
                                      <p:cBhvr>
                                        <p:cTn id="25" dur="1000"/>
                                        <p:tgtEl>
                                          <p:spTgt spid="7"/>
                                        </p:tgtEl>
                                        <p:attrNameLst>
                                          <p:attrName>ppt_w</p:attrName>
                                        </p:attrNameLst>
                                      </p:cBhvr>
                                      <p:tavLst>
                                        <p:tav tm="0">
                                          <p:val>
                                            <p:strVal val="ppt_w"/>
                                          </p:val>
                                        </p:tav>
                                        <p:tav tm="100000">
                                          <p:val>
                                            <p:fltVal val="0"/>
                                          </p:val>
                                        </p:tav>
                                      </p:tavLst>
                                    </p:anim>
                                    <p:anim calcmode="lin" valueType="num">
                                      <p:cBhvr>
                                        <p:cTn id="26" dur="1000"/>
                                        <p:tgtEl>
                                          <p:spTgt spid="7"/>
                                        </p:tgtEl>
                                        <p:attrNameLst>
                                          <p:attrName>ppt_h</p:attrName>
                                        </p:attrNameLst>
                                      </p:cBhvr>
                                      <p:tavLst>
                                        <p:tav tm="0">
                                          <p:val>
                                            <p:strVal val="ppt_h"/>
                                          </p:val>
                                        </p:tav>
                                        <p:tav tm="100000">
                                          <p:val>
                                            <p:fltVal val="0"/>
                                          </p:val>
                                        </p:tav>
                                      </p:tavLst>
                                    </p:anim>
                                    <p:anim calcmode="lin" valueType="num">
                                      <p:cBhvr>
                                        <p:cTn id="27" dur="1000"/>
                                        <p:tgtEl>
                                          <p:spTgt spid="7"/>
                                        </p:tgtEl>
                                        <p:attrNameLst>
                                          <p:attrName>style.rotation</p:attrName>
                                        </p:attrNameLst>
                                      </p:cBhvr>
                                      <p:tavLst>
                                        <p:tav tm="0">
                                          <p:val>
                                            <p:fltVal val="0"/>
                                          </p:val>
                                        </p:tav>
                                        <p:tav tm="100000">
                                          <p:val>
                                            <p:fltVal val="90"/>
                                          </p:val>
                                        </p:tav>
                                      </p:tavLst>
                                    </p:anim>
                                    <p:animEffect transition="out" filter="fade">
                                      <p:cBhvr>
                                        <p:cTn id="28" dur="1000"/>
                                        <p:tgtEl>
                                          <p:spTgt spid="7"/>
                                        </p:tgtEl>
                                      </p:cBhvr>
                                    </p:animEffect>
                                    <p:set>
                                      <p:cBhvr>
                                        <p:cTn id="29"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83F8D21A-5674-E2C0-1A99-D908B9474A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78" y="0"/>
            <a:ext cx="16256000" cy="91440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AF1F8"/>
        </a:solidFill>
        <a:effectLst/>
      </p:bgPr>
    </p:bg>
    <p:spTree>
      <p:nvGrpSpPr>
        <p:cNvPr id="1" name=""/>
        <p:cNvGrpSpPr/>
        <p:nvPr/>
      </p:nvGrpSpPr>
      <p:grpSpPr>
        <a:xfrm>
          <a:off x="0" y="0"/>
          <a:ext cx="0" cy="0"/>
          <a:chOff x="0" y="0"/>
          <a:chExt cx="0" cy="0"/>
        </a:xfrm>
      </p:grpSpPr>
      <p:sp>
        <p:nvSpPr>
          <p:cNvPr id="2" name="Shape 0"/>
          <p:cNvSpPr/>
          <p:nvPr/>
        </p:nvSpPr>
        <p:spPr>
          <a:xfrm>
            <a:off x="670560" y="1121664"/>
            <a:ext cx="670560" cy="512064"/>
          </a:xfrm>
          <a:prstGeom prst="roundRect">
            <a:avLst>
              <a:gd name="adj" fmla="val 19048"/>
            </a:avLst>
          </a:prstGeom>
          <a:solidFill>
            <a:srgbClr val="FFC000"/>
          </a:solidFill>
          <a:ln/>
        </p:spPr>
      </p:sp>
      <p:sp>
        <p:nvSpPr>
          <p:cNvPr id="3" name="Shape 1"/>
          <p:cNvSpPr/>
          <p:nvPr/>
        </p:nvSpPr>
        <p:spPr>
          <a:xfrm>
            <a:off x="1341120" y="1121664"/>
            <a:ext cx="1889760" cy="512064"/>
          </a:xfrm>
          <a:prstGeom prst="roundRect">
            <a:avLst>
              <a:gd name="adj" fmla="val 14286"/>
            </a:avLst>
          </a:prstGeom>
          <a:solidFill>
            <a:srgbClr val="1F3864"/>
          </a:solidFill>
          <a:ln/>
        </p:spPr>
      </p:sp>
      <p:sp>
        <p:nvSpPr>
          <p:cNvPr id="4" name="Text 2"/>
          <p:cNvSpPr/>
          <p:nvPr/>
        </p:nvSpPr>
        <p:spPr>
          <a:xfrm>
            <a:off x="1341120" y="1121664"/>
            <a:ext cx="1889760" cy="512064"/>
          </a:xfrm>
          <a:prstGeom prst="rect">
            <a:avLst/>
          </a:prstGeom>
          <a:noFill/>
          <a:ln/>
        </p:spPr>
        <p:txBody>
          <a:bodyPr wrap="square" rtlCol="0" anchor="ctr"/>
          <a:lstStyle/>
          <a:p>
            <a:pPr algn="ctr" defTabSz="1219170">
              <a:defRPr/>
            </a:pPr>
            <a:r>
              <a:rPr lang="en-US" sz="1600" b="1" dirty="0">
                <a:solidFill>
                  <a:srgbClr val="FFFFFF"/>
                </a:solidFill>
                <a:latin typeface="Calibri" pitchFamily="34" charset="0"/>
                <a:ea typeface="Calibri" pitchFamily="34" charset="-122"/>
                <a:cs typeface="Calibri" pitchFamily="34" charset="-120"/>
              </a:rPr>
              <a:t>Sosyal Bilgiler</a:t>
            </a:r>
            <a:endParaRPr lang="en-US" sz="1600" dirty="0">
              <a:solidFill>
                <a:prstClr val="black"/>
              </a:solidFill>
              <a:latin typeface="Calibri" panose="020F0502020204030204"/>
            </a:endParaRPr>
          </a:p>
        </p:txBody>
      </p:sp>
      <p:sp>
        <p:nvSpPr>
          <p:cNvPr id="5" name="Shape 3"/>
          <p:cNvSpPr/>
          <p:nvPr/>
        </p:nvSpPr>
        <p:spPr>
          <a:xfrm>
            <a:off x="3474721" y="1060704"/>
            <a:ext cx="12110313" cy="633984"/>
          </a:xfrm>
          <a:prstGeom prst="roundRect">
            <a:avLst>
              <a:gd name="adj" fmla="val 50000"/>
            </a:avLst>
          </a:prstGeom>
          <a:solidFill>
            <a:srgbClr val="2E6DA4"/>
          </a:solidFill>
          <a:ln w="12700">
            <a:solidFill>
              <a:srgbClr val="1F4E79"/>
            </a:solidFill>
            <a:prstDash val="solid"/>
          </a:ln>
        </p:spPr>
      </p:sp>
      <p:sp>
        <p:nvSpPr>
          <p:cNvPr id="6" name="Text 4"/>
          <p:cNvSpPr/>
          <p:nvPr/>
        </p:nvSpPr>
        <p:spPr>
          <a:xfrm>
            <a:off x="3474721" y="1060704"/>
            <a:ext cx="12110313" cy="633984"/>
          </a:xfrm>
          <a:prstGeom prst="rect">
            <a:avLst/>
          </a:prstGeom>
          <a:noFill/>
          <a:ln/>
        </p:spPr>
        <p:txBody>
          <a:bodyPr wrap="square" rtlCol="0" anchor="ctr"/>
          <a:lstStyle/>
          <a:p>
            <a:pPr algn="ctr" defTabSz="1219170">
              <a:defRPr/>
            </a:pPr>
            <a:r>
              <a:rPr lang="en-US" sz="2667" b="1" dirty="0">
                <a:solidFill>
                  <a:srgbClr val="FFFFFF"/>
                </a:solidFill>
                <a:latin typeface="Calibri" pitchFamily="34" charset="0"/>
                <a:ea typeface="Calibri" pitchFamily="34" charset="-122"/>
                <a:cs typeface="Calibri" pitchFamily="34" charset="-120"/>
              </a:rPr>
              <a:t>İletişim</a:t>
            </a:r>
            <a:endParaRPr lang="en-US" sz="2667" dirty="0">
              <a:solidFill>
                <a:prstClr val="black"/>
              </a:solidFill>
              <a:latin typeface="Calibri" panose="020F0502020204030204"/>
            </a:endParaRPr>
          </a:p>
        </p:txBody>
      </p:sp>
      <p:sp>
        <p:nvSpPr>
          <p:cNvPr id="7" name="Text 5"/>
          <p:cNvSpPr/>
          <p:nvPr/>
        </p:nvSpPr>
        <p:spPr>
          <a:xfrm>
            <a:off x="13634313" y="1731264"/>
            <a:ext cx="1950720" cy="304800"/>
          </a:xfrm>
          <a:prstGeom prst="rect">
            <a:avLst/>
          </a:prstGeom>
          <a:noFill/>
          <a:ln/>
        </p:spPr>
        <p:txBody>
          <a:bodyPr wrap="square" rtlCol="0" anchor="ctr"/>
          <a:lstStyle/>
          <a:p>
            <a:pPr algn="r" defTabSz="1219170">
              <a:defRPr/>
            </a:pPr>
            <a:r>
              <a:rPr lang="en-US" sz="1200" dirty="0">
                <a:solidFill>
                  <a:srgbClr val="999999"/>
                </a:solidFill>
                <a:latin typeface="Calibri" pitchFamily="34" charset="0"/>
                <a:ea typeface="Calibri" pitchFamily="34" charset="-122"/>
                <a:cs typeface="Calibri" pitchFamily="34" charset="-120"/>
              </a:rPr>
              <a:t>Soru 17/32</a:t>
            </a:r>
            <a:endParaRPr lang="en-US" sz="1200" dirty="0">
              <a:solidFill>
                <a:prstClr val="black"/>
              </a:solidFill>
              <a:latin typeface="Calibri" panose="020F0502020204030204"/>
            </a:endParaRPr>
          </a:p>
        </p:txBody>
      </p:sp>
      <p:sp>
        <p:nvSpPr>
          <p:cNvPr id="8" name="Shape 6"/>
          <p:cNvSpPr/>
          <p:nvPr/>
        </p:nvSpPr>
        <p:spPr>
          <a:xfrm>
            <a:off x="670561" y="1975105"/>
            <a:ext cx="14914473" cy="2644140"/>
          </a:xfrm>
          <a:prstGeom prst="roundRect">
            <a:avLst>
              <a:gd name="adj" fmla="val 4611"/>
            </a:avLst>
          </a:prstGeom>
          <a:solidFill>
            <a:srgbClr val="2B2B2B"/>
          </a:solidFill>
          <a:ln/>
        </p:spPr>
      </p:sp>
      <p:sp>
        <p:nvSpPr>
          <p:cNvPr id="9" name="Text 7"/>
          <p:cNvSpPr/>
          <p:nvPr/>
        </p:nvSpPr>
        <p:spPr>
          <a:xfrm>
            <a:off x="1036321" y="2157985"/>
            <a:ext cx="14182953" cy="2278380"/>
          </a:xfrm>
          <a:prstGeom prst="rect">
            <a:avLst/>
          </a:prstGeom>
          <a:noFill/>
          <a:ln/>
        </p:spPr>
        <p:txBody>
          <a:bodyPr wrap="square" lIns="0" tIns="0" rIns="0" bIns="0" rtlCol="0" anchor="t"/>
          <a:lstStyle/>
          <a:p>
            <a:pPr defTabSz="1219170">
              <a:lnSpc>
                <a:spcPct val="112000"/>
              </a:lnSpc>
              <a:defRPr/>
            </a:pPr>
            <a:r>
              <a:rPr lang="en-US" sz="2000" i="1" dirty="0">
                <a:solidFill>
                  <a:srgbClr val="D9D9D9"/>
                </a:solidFill>
                <a:latin typeface="Calibri" pitchFamily="34" charset="0"/>
                <a:ea typeface="Calibri" pitchFamily="34" charset="-122"/>
                <a:cs typeface="Calibri" pitchFamily="34" charset="-120"/>
              </a:rPr>
              <a:t>İletişim sürecinde konuşmacının sesini kullanma biçimi, yüz ifadesi ve bedensel hareketleri karşısındaki kişiye önemli mesajlar iletir. Özellikle yüzümüzdeki kasların hareket etmesiyle ortaya çıkan, korku, sevinç, şaşkınlık ve öfke gibi duyguları doğrudan yansıtan yüz hareketleri sözsüz iletişimin temel taşlarından biridir.</a:t>
            </a:r>
            <a:endParaRPr lang="en-US" sz="2000" dirty="0">
              <a:solidFill>
                <a:prstClr val="black"/>
              </a:solidFill>
              <a:latin typeface="Calibri" panose="020F0502020204030204"/>
            </a:endParaRPr>
          </a:p>
          <a:p>
            <a:pPr defTabSz="1219170">
              <a:lnSpc>
                <a:spcPct val="112000"/>
              </a:lnSpc>
              <a:defRPr/>
            </a:pPr>
            <a:endParaRPr lang="en-US" sz="2000" dirty="0">
              <a:solidFill>
                <a:prstClr val="black"/>
              </a:solidFill>
              <a:latin typeface="Calibri" panose="020F0502020204030204"/>
            </a:endParaRPr>
          </a:p>
          <a:p>
            <a:pPr defTabSz="1219170">
              <a:lnSpc>
                <a:spcPct val="112000"/>
              </a:lnSpc>
              <a:defRPr/>
            </a:pPr>
            <a:r>
              <a:rPr lang="en-US" sz="2000" b="1" dirty="0">
                <a:solidFill>
                  <a:srgbClr val="FFFFFF"/>
                </a:solidFill>
                <a:latin typeface="Calibri" pitchFamily="34" charset="0"/>
                <a:ea typeface="Calibri" pitchFamily="34" charset="-122"/>
                <a:cs typeface="Calibri" pitchFamily="34" charset="-120"/>
              </a:rPr>
              <a:t>Parçada sözü edilen ve yüzdeki kas hareketleriyle duyguları yansıtan sözsüz iletişim unsuru aşağıdakilerden hangisidir?</a:t>
            </a:r>
            <a:endParaRPr lang="en-US" sz="2000" dirty="0">
              <a:solidFill>
                <a:prstClr val="black"/>
              </a:solidFill>
              <a:latin typeface="Calibri" panose="020F0502020204030204"/>
            </a:endParaRPr>
          </a:p>
        </p:txBody>
      </p:sp>
      <p:sp>
        <p:nvSpPr>
          <p:cNvPr id="10" name="Shape 8"/>
          <p:cNvSpPr/>
          <p:nvPr/>
        </p:nvSpPr>
        <p:spPr>
          <a:xfrm>
            <a:off x="670561" y="4863084"/>
            <a:ext cx="14914473" cy="609600"/>
          </a:xfrm>
          <a:prstGeom prst="roundRect">
            <a:avLst>
              <a:gd name="adj" fmla="val 18000"/>
            </a:avLst>
          </a:prstGeom>
          <a:solidFill>
            <a:srgbClr val="FFC000"/>
          </a:solidFill>
          <a:ln w="15875">
            <a:solidFill>
              <a:srgbClr val="B8860B"/>
            </a:solidFill>
            <a:prstDash val="solid"/>
          </a:ln>
        </p:spPr>
      </p:sp>
      <p:sp>
        <p:nvSpPr>
          <p:cNvPr id="11" name="Shape 9"/>
          <p:cNvSpPr/>
          <p:nvPr/>
        </p:nvSpPr>
        <p:spPr>
          <a:xfrm>
            <a:off x="890016" y="4863084"/>
            <a:ext cx="609600" cy="609600"/>
          </a:xfrm>
          <a:prstGeom prst="roundRect">
            <a:avLst>
              <a:gd name="adj" fmla="val 16000"/>
            </a:avLst>
          </a:prstGeom>
          <a:solidFill>
            <a:srgbClr val="2B2B2B"/>
          </a:solidFill>
          <a:ln/>
        </p:spPr>
      </p:sp>
      <p:sp>
        <p:nvSpPr>
          <p:cNvPr id="12" name="Text 10"/>
          <p:cNvSpPr/>
          <p:nvPr/>
        </p:nvSpPr>
        <p:spPr>
          <a:xfrm>
            <a:off x="890016" y="4863084"/>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A</a:t>
            </a:r>
            <a:endParaRPr lang="en-US" sz="2000" dirty="0">
              <a:solidFill>
                <a:prstClr val="black"/>
              </a:solidFill>
              <a:latin typeface="Calibri" panose="020F0502020204030204"/>
            </a:endParaRPr>
          </a:p>
        </p:txBody>
      </p:sp>
      <p:sp>
        <p:nvSpPr>
          <p:cNvPr id="13" name="Text 11"/>
          <p:cNvSpPr/>
          <p:nvPr/>
        </p:nvSpPr>
        <p:spPr>
          <a:xfrm>
            <a:off x="1767841" y="4863084"/>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Jest</a:t>
            </a:r>
            <a:endParaRPr lang="en-US" sz="2000" dirty="0">
              <a:solidFill>
                <a:prstClr val="black"/>
              </a:solidFill>
              <a:latin typeface="Calibri" panose="020F0502020204030204"/>
            </a:endParaRPr>
          </a:p>
        </p:txBody>
      </p:sp>
      <p:sp>
        <p:nvSpPr>
          <p:cNvPr id="14" name="Shape 12"/>
          <p:cNvSpPr/>
          <p:nvPr/>
        </p:nvSpPr>
        <p:spPr>
          <a:xfrm>
            <a:off x="670561" y="5643372"/>
            <a:ext cx="14914473" cy="609600"/>
          </a:xfrm>
          <a:prstGeom prst="roundRect">
            <a:avLst>
              <a:gd name="adj" fmla="val 18000"/>
            </a:avLst>
          </a:prstGeom>
          <a:solidFill>
            <a:srgbClr val="FFC000"/>
          </a:solidFill>
          <a:ln w="15875">
            <a:solidFill>
              <a:srgbClr val="B8860B"/>
            </a:solidFill>
            <a:prstDash val="solid"/>
          </a:ln>
        </p:spPr>
      </p:sp>
      <p:sp>
        <p:nvSpPr>
          <p:cNvPr id="15" name="Shape 13"/>
          <p:cNvSpPr/>
          <p:nvPr/>
        </p:nvSpPr>
        <p:spPr>
          <a:xfrm>
            <a:off x="890016" y="5643372"/>
            <a:ext cx="609600" cy="609600"/>
          </a:xfrm>
          <a:prstGeom prst="roundRect">
            <a:avLst>
              <a:gd name="adj" fmla="val 16000"/>
            </a:avLst>
          </a:prstGeom>
          <a:solidFill>
            <a:srgbClr val="2B2B2B"/>
          </a:solidFill>
          <a:ln/>
        </p:spPr>
      </p:sp>
      <p:sp>
        <p:nvSpPr>
          <p:cNvPr id="16" name="Text 14"/>
          <p:cNvSpPr/>
          <p:nvPr/>
        </p:nvSpPr>
        <p:spPr>
          <a:xfrm>
            <a:off x="890016" y="5643372"/>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B</a:t>
            </a:r>
            <a:endParaRPr lang="en-US" sz="2000" dirty="0">
              <a:solidFill>
                <a:prstClr val="black"/>
              </a:solidFill>
              <a:latin typeface="Calibri" panose="020F0502020204030204"/>
            </a:endParaRPr>
          </a:p>
        </p:txBody>
      </p:sp>
      <p:sp>
        <p:nvSpPr>
          <p:cNvPr id="17" name="Text 15"/>
          <p:cNvSpPr/>
          <p:nvPr/>
        </p:nvSpPr>
        <p:spPr>
          <a:xfrm>
            <a:off x="1767841" y="5643372"/>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Mimik</a:t>
            </a:r>
            <a:endParaRPr lang="en-US" sz="2000" dirty="0">
              <a:solidFill>
                <a:prstClr val="black"/>
              </a:solidFill>
              <a:latin typeface="Calibri" panose="020F0502020204030204"/>
            </a:endParaRPr>
          </a:p>
        </p:txBody>
      </p:sp>
      <p:sp>
        <p:nvSpPr>
          <p:cNvPr id="18" name="Shape 16"/>
          <p:cNvSpPr/>
          <p:nvPr/>
        </p:nvSpPr>
        <p:spPr>
          <a:xfrm>
            <a:off x="670561" y="6423660"/>
            <a:ext cx="14914473" cy="609600"/>
          </a:xfrm>
          <a:prstGeom prst="roundRect">
            <a:avLst>
              <a:gd name="adj" fmla="val 18000"/>
            </a:avLst>
          </a:prstGeom>
          <a:solidFill>
            <a:srgbClr val="FFC000"/>
          </a:solidFill>
          <a:ln w="15875">
            <a:solidFill>
              <a:srgbClr val="B8860B"/>
            </a:solidFill>
            <a:prstDash val="solid"/>
          </a:ln>
        </p:spPr>
      </p:sp>
      <p:sp>
        <p:nvSpPr>
          <p:cNvPr id="19" name="Shape 17"/>
          <p:cNvSpPr/>
          <p:nvPr/>
        </p:nvSpPr>
        <p:spPr>
          <a:xfrm>
            <a:off x="890016" y="6423660"/>
            <a:ext cx="609600" cy="609600"/>
          </a:xfrm>
          <a:prstGeom prst="roundRect">
            <a:avLst>
              <a:gd name="adj" fmla="val 16000"/>
            </a:avLst>
          </a:prstGeom>
          <a:solidFill>
            <a:srgbClr val="2B2B2B"/>
          </a:solidFill>
          <a:ln/>
        </p:spPr>
      </p:sp>
      <p:sp>
        <p:nvSpPr>
          <p:cNvPr id="20" name="Text 18"/>
          <p:cNvSpPr/>
          <p:nvPr/>
        </p:nvSpPr>
        <p:spPr>
          <a:xfrm>
            <a:off x="890016" y="6423660"/>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C</a:t>
            </a:r>
            <a:endParaRPr lang="en-US" sz="2000" dirty="0">
              <a:solidFill>
                <a:prstClr val="black"/>
              </a:solidFill>
              <a:latin typeface="Calibri" panose="020F0502020204030204"/>
            </a:endParaRPr>
          </a:p>
        </p:txBody>
      </p:sp>
      <p:sp>
        <p:nvSpPr>
          <p:cNvPr id="21" name="Text 19"/>
          <p:cNvSpPr/>
          <p:nvPr/>
        </p:nvSpPr>
        <p:spPr>
          <a:xfrm>
            <a:off x="1767841" y="6423660"/>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Ben dili</a:t>
            </a:r>
            <a:endParaRPr lang="en-US" sz="2000" dirty="0">
              <a:solidFill>
                <a:prstClr val="black"/>
              </a:solidFill>
              <a:latin typeface="Calibri" panose="020F0502020204030204"/>
            </a:endParaRPr>
          </a:p>
        </p:txBody>
      </p:sp>
      <p:sp>
        <p:nvSpPr>
          <p:cNvPr id="22" name="Shape 20"/>
          <p:cNvSpPr/>
          <p:nvPr/>
        </p:nvSpPr>
        <p:spPr>
          <a:xfrm>
            <a:off x="670561" y="7203948"/>
            <a:ext cx="14914473" cy="609600"/>
          </a:xfrm>
          <a:prstGeom prst="roundRect">
            <a:avLst>
              <a:gd name="adj" fmla="val 18000"/>
            </a:avLst>
          </a:prstGeom>
          <a:solidFill>
            <a:srgbClr val="FFC000"/>
          </a:solidFill>
          <a:ln w="15875">
            <a:solidFill>
              <a:srgbClr val="B8860B"/>
            </a:solidFill>
            <a:prstDash val="solid"/>
          </a:ln>
        </p:spPr>
      </p:sp>
      <p:sp>
        <p:nvSpPr>
          <p:cNvPr id="23" name="Shape 21"/>
          <p:cNvSpPr/>
          <p:nvPr/>
        </p:nvSpPr>
        <p:spPr>
          <a:xfrm>
            <a:off x="890016" y="7203948"/>
            <a:ext cx="609600" cy="609600"/>
          </a:xfrm>
          <a:prstGeom prst="roundRect">
            <a:avLst>
              <a:gd name="adj" fmla="val 16000"/>
            </a:avLst>
          </a:prstGeom>
          <a:solidFill>
            <a:srgbClr val="2B2B2B"/>
          </a:solidFill>
          <a:ln/>
        </p:spPr>
      </p:sp>
      <p:sp>
        <p:nvSpPr>
          <p:cNvPr id="24" name="Text 22"/>
          <p:cNvSpPr/>
          <p:nvPr/>
        </p:nvSpPr>
        <p:spPr>
          <a:xfrm>
            <a:off x="890016" y="7203948"/>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D</a:t>
            </a:r>
            <a:endParaRPr lang="en-US" sz="2000" dirty="0">
              <a:solidFill>
                <a:prstClr val="black"/>
              </a:solidFill>
              <a:latin typeface="Calibri" panose="020F0502020204030204"/>
            </a:endParaRPr>
          </a:p>
        </p:txBody>
      </p:sp>
      <p:sp>
        <p:nvSpPr>
          <p:cNvPr id="25" name="Text 23"/>
          <p:cNvSpPr/>
          <p:nvPr/>
        </p:nvSpPr>
        <p:spPr>
          <a:xfrm>
            <a:off x="1767841" y="7203948"/>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Empati</a:t>
            </a:r>
            <a:endParaRPr lang="en-US" sz="2000" dirty="0">
              <a:solidFill>
                <a:prstClr val="black"/>
              </a:solidFill>
              <a:latin typeface="Calibri" panose="020F0502020204030204"/>
            </a:endParaRPr>
          </a:p>
        </p:txBody>
      </p:sp>
      <p:sp>
        <p:nvSpPr>
          <p:cNvPr id="26" name="Text 24"/>
          <p:cNvSpPr/>
          <p:nvPr/>
        </p:nvSpPr>
        <p:spPr>
          <a:xfrm>
            <a:off x="6177076" y="9601200"/>
            <a:ext cx="14914473" cy="341376"/>
          </a:xfrm>
          <a:prstGeom prst="rect">
            <a:avLst/>
          </a:prstGeom>
          <a:noFill/>
          <a:ln/>
        </p:spPr>
        <p:txBody>
          <a:bodyPr wrap="square" rtlCol="0" anchor="ctr"/>
          <a:lstStyle/>
          <a:p>
            <a:pPr algn="ctr" defTabSz="1219170">
              <a:defRPr/>
            </a:pPr>
            <a:r>
              <a:rPr lang="en-US" sz="1267" i="1" dirty="0">
                <a:solidFill>
                  <a:srgbClr val="808080"/>
                </a:solidFill>
                <a:latin typeface="Calibri" pitchFamily="34" charset="0"/>
                <a:ea typeface="Calibri" pitchFamily="34" charset="-122"/>
                <a:cs typeface="Calibri" pitchFamily="34" charset="-120"/>
              </a:rPr>
              <a:t>Hazırlayan: Engin DEMİRCİ | Sosyal Bilgiler Öğretmeni</a:t>
            </a:r>
            <a:endParaRPr lang="en-US" sz="1267" dirty="0">
              <a:solidFill>
                <a:prstClr val="black"/>
              </a:solidFill>
              <a:latin typeface="Calibri" panose="020F050202020403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mph" presetSubtype="0" fill="hold" nodeType="clickEffect">
                                  <p:stCondLst>
                                    <p:cond delay="0"/>
                                  </p:stCondLst>
                                  <p:childTnLst>
                                    <p:animClr clrSpc="hsl" dir="cw">
                                      <p:cBhvr override="childStyle">
                                        <p:cTn id="6" dur="500" fill="hold"/>
                                        <p:tgtEl>
                                          <p:spTgt spid="15"/>
                                        </p:tgtEl>
                                        <p:attrNameLst>
                                          <p:attrName>style.color</p:attrName>
                                        </p:attrNameLst>
                                      </p:cBhvr>
                                      <p:by>
                                        <p:hsl h="0" s="12549" l="25098"/>
                                      </p:by>
                                    </p:animClr>
                                    <p:animClr clrSpc="hsl" dir="cw">
                                      <p:cBhvr>
                                        <p:cTn id="7" dur="500" fill="hold"/>
                                        <p:tgtEl>
                                          <p:spTgt spid="15"/>
                                        </p:tgtEl>
                                        <p:attrNameLst>
                                          <p:attrName>fillcolor</p:attrName>
                                        </p:attrNameLst>
                                      </p:cBhvr>
                                      <p:by>
                                        <p:hsl h="0" s="12549" l="25098"/>
                                      </p:by>
                                    </p:animClr>
                                    <p:animClr clrSpc="hsl" dir="cw">
                                      <p:cBhvr>
                                        <p:cTn id="8" dur="500" fill="hold"/>
                                        <p:tgtEl>
                                          <p:spTgt spid="15"/>
                                        </p:tgtEl>
                                        <p:attrNameLst>
                                          <p:attrName>stroke.color</p:attrName>
                                        </p:attrNameLst>
                                      </p:cBhvr>
                                      <p:by>
                                        <p:hsl h="0" s="12549" l="25098"/>
                                      </p:by>
                                    </p:animClr>
                                    <p:set>
                                      <p:cBhvr>
                                        <p:cTn id="9" dur="500" fill="hold"/>
                                        <p:tgtEl>
                                          <p:spTgt spid="1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Shape 0"/>
          <p:cNvSpPr/>
          <p:nvPr/>
        </p:nvSpPr>
        <p:spPr>
          <a:xfrm>
            <a:off x="670560" y="1633728"/>
            <a:ext cx="670560" cy="512064"/>
          </a:xfrm>
          <a:prstGeom prst="roundRect">
            <a:avLst>
              <a:gd name="adj" fmla="val 19048"/>
            </a:avLst>
          </a:prstGeom>
          <a:solidFill>
            <a:srgbClr val="FFC000"/>
          </a:solidFill>
          <a:ln/>
        </p:spPr>
      </p:sp>
      <p:sp>
        <p:nvSpPr>
          <p:cNvPr id="3" name="Shape 1"/>
          <p:cNvSpPr/>
          <p:nvPr/>
        </p:nvSpPr>
        <p:spPr>
          <a:xfrm>
            <a:off x="1341120" y="1633728"/>
            <a:ext cx="1889760" cy="512064"/>
          </a:xfrm>
          <a:prstGeom prst="roundRect">
            <a:avLst>
              <a:gd name="adj" fmla="val 14286"/>
            </a:avLst>
          </a:prstGeom>
          <a:solidFill>
            <a:srgbClr val="1F3864"/>
          </a:solidFill>
          <a:ln/>
        </p:spPr>
      </p:sp>
      <p:sp>
        <p:nvSpPr>
          <p:cNvPr id="4" name="Text 2"/>
          <p:cNvSpPr/>
          <p:nvPr/>
        </p:nvSpPr>
        <p:spPr>
          <a:xfrm>
            <a:off x="1341120" y="1633728"/>
            <a:ext cx="1889760" cy="512064"/>
          </a:xfrm>
          <a:prstGeom prst="rect">
            <a:avLst/>
          </a:prstGeom>
          <a:noFill/>
          <a:ln/>
        </p:spPr>
        <p:txBody>
          <a:bodyPr wrap="square" rtlCol="0" anchor="ctr"/>
          <a:lstStyle/>
          <a:p>
            <a:pPr algn="ctr" defTabSz="1219170">
              <a:defRPr/>
            </a:pPr>
            <a:r>
              <a:rPr lang="en-US" sz="1600" b="1" dirty="0">
                <a:solidFill>
                  <a:srgbClr val="FFFFFF"/>
                </a:solidFill>
                <a:latin typeface="Calibri" pitchFamily="34" charset="0"/>
                <a:ea typeface="Calibri" pitchFamily="34" charset="-122"/>
                <a:cs typeface="Calibri" pitchFamily="34" charset="-120"/>
              </a:rPr>
              <a:t>Sosyal Bilgiler</a:t>
            </a:r>
            <a:endParaRPr lang="en-US" sz="1600" dirty="0">
              <a:solidFill>
                <a:prstClr val="black"/>
              </a:solidFill>
              <a:latin typeface="Calibri" panose="020F0502020204030204"/>
            </a:endParaRPr>
          </a:p>
        </p:txBody>
      </p:sp>
      <p:sp>
        <p:nvSpPr>
          <p:cNvPr id="5" name="Shape 3"/>
          <p:cNvSpPr/>
          <p:nvPr/>
        </p:nvSpPr>
        <p:spPr>
          <a:xfrm>
            <a:off x="3474721" y="1572768"/>
            <a:ext cx="12110313" cy="633984"/>
          </a:xfrm>
          <a:prstGeom prst="roundRect">
            <a:avLst>
              <a:gd name="adj" fmla="val 50000"/>
            </a:avLst>
          </a:prstGeom>
          <a:solidFill>
            <a:srgbClr val="2E6DA4"/>
          </a:solidFill>
          <a:ln w="12700">
            <a:solidFill>
              <a:srgbClr val="1F4E79"/>
            </a:solidFill>
            <a:prstDash val="solid"/>
          </a:ln>
        </p:spPr>
      </p:sp>
      <p:sp>
        <p:nvSpPr>
          <p:cNvPr id="6" name="Text 4"/>
          <p:cNvSpPr/>
          <p:nvPr/>
        </p:nvSpPr>
        <p:spPr>
          <a:xfrm>
            <a:off x="3474721" y="1572768"/>
            <a:ext cx="12110313" cy="633984"/>
          </a:xfrm>
          <a:prstGeom prst="rect">
            <a:avLst/>
          </a:prstGeom>
          <a:noFill/>
          <a:ln/>
        </p:spPr>
        <p:txBody>
          <a:bodyPr wrap="square" rtlCol="0" anchor="ctr"/>
          <a:lstStyle/>
          <a:p>
            <a:pPr algn="ctr" defTabSz="1219170">
              <a:defRPr/>
            </a:pPr>
            <a:r>
              <a:rPr lang="en-US" sz="2667" b="1" dirty="0">
                <a:solidFill>
                  <a:srgbClr val="FFFFFF"/>
                </a:solidFill>
                <a:latin typeface="Calibri" pitchFamily="34" charset="0"/>
                <a:ea typeface="Calibri" pitchFamily="34" charset="-122"/>
                <a:cs typeface="Calibri" pitchFamily="34" charset="-120"/>
              </a:rPr>
              <a:t>İletişim</a:t>
            </a:r>
            <a:endParaRPr lang="en-US" sz="2667" dirty="0">
              <a:solidFill>
                <a:prstClr val="black"/>
              </a:solidFill>
              <a:latin typeface="Calibri" panose="020F0502020204030204"/>
            </a:endParaRPr>
          </a:p>
        </p:txBody>
      </p:sp>
      <p:sp>
        <p:nvSpPr>
          <p:cNvPr id="7" name="Text 5"/>
          <p:cNvSpPr/>
          <p:nvPr/>
        </p:nvSpPr>
        <p:spPr>
          <a:xfrm>
            <a:off x="13634313" y="2243328"/>
            <a:ext cx="1950720" cy="304800"/>
          </a:xfrm>
          <a:prstGeom prst="rect">
            <a:avLst/>
          </a:prstGeom>
          <a:noFill/>
          <a:ln/>
        </p:spPr>
        <p:txBody>
          <a:bodyPr wrap="square" rtlCol="0" anchor="ctr"/>
          <a:lstStyle/>
          <a:p>
            <a:pPr algn="r" defTabSz="1219170">
              <a:defRPr/>
            </a:pPr>
            <a:r>
              <a:rPr lang="en-US" sz="1200" dirty="0">
                <a:solidFill>
                  <a:srgbClr val="999999"/>
                </a:solidFill>
                <a:latin typeface="Calibri" pitchFamily="34" charset="0"/>
                <a:ea typeface="Calibri" pitchFamily="34" charset="-122"/>
                <a:cs typeface="Calibri" pitchFamily="34" charset="-120"/>
              </a:rPr>
              <a:t>Soru 3/32</a:t>
            </a:r>
            <a:endParaRPr lang="en-US" sz="1200" dirty="0">
              <a:solidFill>
                <a:prstClr val="black"/>
              </a:solidFill>
              <a:latin typeface="Calibri" panose="020F0502020204030204"/>
            </a:endParaRPr>
          </a:p>
        </p:txBody>
      </p:sp>
      <p:sp>
        <p:nvSpPr>
          <p:cNvPr id="8" name="Shape 6"/>
          <p:cNvSpPr/>
          <p:nvPr/>
        </p:nvSpPr>
        <p:spPr>
          <a:xfrm>
            <a:off x="670561" y="2487169"/>
            <a:ext cx="14914473" cy="1943100"/>
          </a:xfrm>
          <a:prstGeom prst="roundRect">
            <a:avLst>
              <a:gd name="adj" fmla="val 6275"/>
            </a:avLst>
          </a:prstGeom>
          <a:solidFill>
            <a:srgbClr val="2B2B2B"/>
          </a:solidFill>
          <a:ln/>
        </p:spPr>
      </p:sp>
      <p:sp>
        <p:nvSpPr>
          <p:cNvPr id="9" name="Text 7"/>
          <p:cNvSpPr/>
          <p:nvPr/>
        </p:nvSpPr>
        <p:spPr>
          <a:xfrm>
            <a:off x="1036321" y="2670049"/>
            <a:ext cx="14182953" cy="1577340"/>
          </a:xfrm>
          <a:prstGeom prst="rect">
            <a:avLst/>
          </a:prstGeom>
          <a:noFill/>
          <a:ln/>
        </p:spPr>
        <p:txBody>
          <a:bodyPr wrap="square" lIns="0" tIns="0" rIns="0" bIns="0" rtlCol="0" anchor="t"/>
          <a:lstStyle/>
          <a:p>
            <a:pPr defTabSz="1219170">
              <a:lnSpc>
                <a:spcPct val="112000"/>
              </a:lnSpc>
              <a:defRPr/>
            </a:pPr>
            <a:r>
              <a:rPr lang="en-US" sz="2000" i="1" dirty="0">
                <a:solidFill>
                  <a:srgbClr val="D9D9D9"/>
                </a:solidFill>
                <a:latin typeface="Calibri" pitchFamily="34" charset="0"/>
                <a:ea typeface="Calibri" pitchFamily="34" charset="-122"/>
                <a:cs typeface="Calibri" pitchFamily="34" charset="-120"/>
              </a:rPr>
              <a:t>İletişim; sadece konuşarak değil, yazıyla, ses tonuyla ya da beden dili, jest, mimik ve bakışlar gibi sözsüz yollarla da gerçekleşir. Günlük yaşamımızda kullandığımız bu yöntemler iletişimin niteliğini doğrudan belirler.</a:t>
            </a:r>
            <a:endParaRPr lang="en-US" sz="2000" dirty="0">
              <a:solidFill>
                <a:prstClr val="black"/>
              </a:solidFill>
              <a:latin typeface="Calibri" panose="020F0502020204030204"/>
            </a:endParaRPr>
          </a:p>
          <a:p>
            <a:pPr defTabSz="1219170">
              <a:lnSpc>
                <a:spcPct val="112000"/>
              </a:lnSpc>
              <a:defRPr/>
            </a:pPr>
            <a:endParaRPr lang="en-US" sz="2000" dirty="0">
              <a:solidFill>
                <a:prstClr val="black"/>
              </a:solidFill>
              <a:latin typeface="Calibri" panose="020F0502020204030204"/>
            </a:endParaRPr>
          </a:p>
          <a:p>
            <a:pPr defTabSz="1219170">
              <a:lnSpc>
                <a:spcPct val="112000"/>
              </a:lnSpc>
              <a:defRPr/>
            </a:pPr>
            <a:r>
              <a:rPr lang="en-US" sz="2000" b="1" dirty="0">
                <a:solidFill>
                  <a:srgbClr val="FFFFFF"/>
                </a:solidFill>
                <a:latin typeface="Calibri" pitchFamily="34" charset="0"/>
                <a:ea typeface="Calibri" pitchFamily="34" charset="-122"/>
                <a:cs typeface="Calibri" pitchFamily="34" charset="-120"/>
              </a:rPr>
              <a:t>Buna göre aşağıdaki iletişim örneklerinden hangisi türü yönüyle diğerlerinden farklıdır?</a:t>
            </a:r>
            <a:endParaRPr lang="en-US" sz="2000" dirty="0">
              <a:solidFill>
                <a:prstClr val="black"/>
              </a:solidFill>
              <a:latin typeface="Calibri" panose="020F0502020204030204"/>
            </a:endParaRPr>
          </a:p>
        </p:txBody>
      </p:sp>
      <p:sp>
        <p:nvSpPr>
          <p:cNvPr id="10" name="Shape 8"/>
          <p:cNvSpPr/>
          <p:nvPr/>
        </p:nvSpPr>
        <p:spPr>
          <a:xfrm>
            <a:off x="670561" y="4674108"/>
            <a:ext cx="14914473" cy="609600"/>
          </a:xfrm>
          <a:prstGeom prst="roundRect">
            <a:avLst>
              <a:gd name="adj" fmla="val 18000"/>
            </a:avLst>
          </a:prstGeom>
          <a:solidFill>
            <a:srgbClr val="FFC000"/>
          </a:solidFill>
          <a:ln w="15875">
            <a:solidFill>
              <a:srgbClr val="B8860B"/>
            </a:solidFill>
            <a:prstDash val="solid"/>
          </a:ln>
        </p:spPr>
      </p:sp>
      <p:sp>
        <p:nvSpPr>
          <p:cNvPr id="11" name="Shape 9"/>
          <p:cNvSpPr/>
          <p:nvPr/>
        </p:nvSpPr>
        <p:spPr>
          <a:xfrm>
            <a:off x="890016" y="4674108"/>
            <a:ext cx="609600" cy="609600"/>
          </a:xfrm>
          <a:prstGeom prst="roundRect">
            <a:avLst>
              <a:gd name="adj" fmla="val 16000"/>
            </a:avLst>
          </a:prstGeom>
          <a:solidFill>
            <a:srgbClr val="2B2B2B"/>
          </a:solidFill>
          <a:ln/>
        </p:spPr>
      </p:sp>
      <p:sp>
        <p:nvSpPr>
          <p:cNvPr id="12" name="Text 10"/>
          <p:cNvSpPr/>
          <p:nvPr/>
        </p:nvSpPr>
        <p:spPr>
          <a:xfrm>
            <a:off x="890016" y="4674108"/>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A</a:t>
            </a:r>
            <a:endParaRPr lang="en-US" sz="2000" dirty="0">
              <a:solidFill>
                <a:prstClr val="black"/>
              </a:solidFill>
              <a:latin typeface="Calibri" panose="020F0502020204030204"/>
            </a:endParaRPr>
          </a:p>
        </p:txBody>
      </p:sp>
      <p:sp>
        <p:nvSpPr>
          <p:cNvPr id="13" name="Text 11"/>
          <p:cNvSpPr/>
          <p:nvPr/>
        </p:nvSpPr>
        <p:spPr>
          <a:xfrm>
            <a:off x="1767841" y="4674108"/>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Trafik polisine uzaktan el işaretiyle "dur" demek yerine, sesli olarak "Lütfen durun!" diye bağırması</a:t>
            </a:r>
            <a:endParaRPr lang="en-US" sz="2000" dirty="0">
              <a:solidFill>
                <a:prstClr val="black"/>
              </a:solidFill>
              <a:latin typeface="Calibri" panose="020F0502020204030204"/>
            </a:endParaRPr>
          </a:p>
        </p:txBody>
      </p:sp>
      <p:sp>
        <p:nvSpPr>
          <p:cNvPr id="14" name="Shape 12"/>
          <p:cNvSpPr/>
          <p:nvPr/>
        </p:nvSpPr>
        <p:spPr>
          <a:xfrm>
            <a:off x="670561" y="5454396"/>
            <a:ext cx="14914473" cy="609600"/>
          </a:xfrm>
          <a:prstGeom prst="roundRect">
            <a:avLst>
              <a:gd name="adj" fmla="val 18000"/>
            </a:avLst>
          </a:prstGeom>
          <a:solidFill>
            <a:srgbClr val="FFC000"/>
          </a:solidFill>
          <a:ln w="15875">
            <a:solidFill>
              <a:srgbClr val="B8860B"/>
            </a:solidFill>
            <a:prstDash val="solid"/>
          </a:ln>
        </p:spPr>
      </p:sp>
      <p:sp>
        <p:nvSpPr>
          <p:cNvPr id="15" name="Shape 13"/>
          <p:cNvSpPr/>
          <p:nvPr/>
        </p:nvSpPr>
        <p:spPr>
          <a:xfrm>
            <a:off x="890016" y="5454396"/>
            <a:ext cx="609600" cy="609600"/>
          </a:xfrm>
          <a:prstGeom prst="roundRect">
            <a:avLst>
              <a:gd name="adj" fmla="val 16000"/>
            </a:avLst>
          </a:prstGeom>
          <a:solidFill>
            <a:srgbClr val="2B2B2B"/>
          </a:solidFill>
          <a:ln/>
        </p:spPr>
      </p:sp>
      <p:sp>
        <p:nvSpPr>
          <p:cNvPr id="16" name="Text 14"/>
          <p:cNvSpPr/>
          <p:nvPr/>
        </p:nvSpPr>
        <p:spPr>
          <a:xfrm>
            <a:off x="890016" y="5454396"/>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B</a:t>
            </a:r>
            <a:endParaRPr lang="en-US" sz="2000" dirty="0">
              <a:solidFill>
                <a:prstClr val="black"/>
              </a:solidFill>
              <a:latin typeface="Calibri" panose="020F0502020204030204"/>
            </a:endParaRPr>
          </a:p>
        </p:txBody>
      </p:sp>
      <p:sp>
        <p:nvSpPr>
          <p:cNvPr id="17" name="Text 15"/>
          <p:cNvSpPr/>
          <p:nvPr/>
        </p:nvSpPr>
        <p:spPr>
          <a:xfrm>
            <a:off x="1767841" y="5454396"/>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Bir kütüphanede görevlinin sessizlik sağlamak için parmağını dudaklarına götürmesi</a:t>
            </a:r>
            <a:endParaRPr lang="en-US" sz="2000" dirty="0">
              <a:solidFill>
                <a:prstClr val="black"/>
              </a:solidFill>
              <a:latin typeface="Calibri" panose="020F0502020204030204"/>
            </a:endParaRPr>
          </a:p>
        </p:txBody>
      </p:sp>
      <p:sp>
        <p:nvSpPr>
          <p:cNvPr id="18" name="Shape 16"/>
          <p:cNvSpPr/>
          <p:nvPr/>
        </p:nvSpPr>
        <p:spPr>
          <a:xfrm>
            <a:off x="670561" y="6234684"/>
            <a:ext cx="14914473" cy="609600"/>
          </a:xfrm>
          <a:prstGeom prst="roundRect">
            <a:avLst>
              <a:gd name="adj" fmla="val 18000"/>
            </a:avLst>
          </a:prstGeom>
          <a:solidFill>
            <a:srgbClr val="FFC000"/>
          </a:solidFill>
          <a:ln w="15875">
            <a:solidFill>
              <a:srgbClr val="B8860B"/>
            </a:solidFill>
            <a:prstDash val="solid"/>
          </a:ln>
        </p:spPr>
      </p:sp>
      <p:sp>
        <p:nvSpPr>
          <p:cNvPr id="19" name="Shape 17"/>
          <p:cNvSpPr/>
          <p:nvPr/>
        </p:nvSpPr>
        <p:spPr>
          <a:xfrm>
            <a:off x="890016" y="6234684"/>
            <a:ext cx="609600" cy="609600"/>
          </a:xfrm>
          <a:prstGeom prst="roundRect">
            <a:avLst>
              <a:gd name="adj" fmla="val 16000"/>
            </a:avLst>
          </a:prstGeom>
          <a:solidFill>
            <a:srgbClr val="2B2B2B"/>
          </a:solidFill>
          <a:ln/>
        </p:spPr>
      </p:sp>
      <p:sp>
        <p:nvSpPr>
          <p:cNvPr id="20" name="Text 18"/>
          <p:cNvSpPr/>
          <p:nvPr/>
        </p:nvSpPr>
        <p:spPr>
          <a:xfrm>
            <a:off x="890016" y="6234684"/>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C</a:t>
            </a:r>
            <a:endParaRPr lang="en-US" sz="2000" dirty="0">
              <a:solidFill>
                <a:prstClr val="black"/>
              </a:solidFill>
              <a:latin typeface="Calibri" panose="020F0502020204030204"/>
            </a:endParaRPr>
          </a:p>
        </p:txBody>
      </p:sp>
      <p:sp>
        <p:nvSpPr>
          <p:cNvPr id="21" name="Text 19"/>
          <p:cNvSpPr/>
          <p:nvPr/>
        </p:nvSpPr>
        <p:spPr>
          <a:xfrm>
            <a:off x="1767841" y="6234684"/>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Bir yolcunun otobüse bineceği sırada şoföre el sallayarak durdurmak istemesi</a:t>
            </a:r>
            <a:endParaRPr lang="en-US" sz="2000" dirty="0">
              <a:solidFill>
                <a:prstClr val="black"/>
              </a:solidFill>
              <a:latin typeface="Calibri" panose="020F0502020204030204"/>
            </a:endParaRPr>
          </a:p>
        </p:txBody>
      </p:sp>
      <p:sp>
        <p:nvSpPr>
          <p:cNvPr id="22" name="Shape 20"/>
          <p:cNvSpPr/>
          <p:nvPr/>
        </p:nvSpPr>
        <p:spPr>
          <a:xfrm>
            <a:off x="670561" y="7014972"/>
            <a:ext cx="14914473" cy="609600"/>
          </a:xfrm>
          <a:prstGeom prst="roundRect">
            <a:avLst>
              <a:gd name="adj" fmla="val 18000"/>
            </a:avLst>
          </a:prstGeom>
          <a:solidFill>
            <a:srgbClr val="FFC000"/>
          </a:solidFill>
          <a:ln w="15875">
            <a:solidFill>
              <a:srgbClr val="B8860B"/>
            </a:solidFill>
            <a:prstDash val="solid"/>
          </a:ln>
        </p:spPr>
      </p:sp>
      <p:sp>
        <p:nvSpPr>
          <p:cNvPr id="23" name="Shape 21"/>
          <p:cNvSpPr/>
          <p:nvPr/>
        </p:nvSpPr>
        <p:spPr>
          <a:xfrm>
            <a:off x="890016" y="7014972"/>
            <a:ext cx="609600" cy="609600"/>
          </a:xfrm>
          <a:prstGeom prst="roundRect">
            <a:avLst>
              <a:gd name="adj" fmla="val 16000"/>
            </a:avLst>
          </a:prstGeom>
          <a:solidFill>
            <a:srgbClr val="2B2B2B"/>
          </a:solidFill>
          <a:ln/>
        </p:spPr>
      </p:sp>
      <p:sp>
        <p:nvSpPr>
          <p:cNvPr id="24" name="Text 22"/>
          <p:cNvSpPr/>
          <p:nvPr/>
        </p:nvSpPr>
        <p:spPr>
          <a:xfrm>
            <a:off x="890016" y="7014972"/>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D</a:t>
            </a:r>
            <a:endParaRPr lang="en-US" sz="2000" dirty="0">
              <a:solidFill>
                <a:prstClr val="black"/>
              </a:solidFill>
              <a:latin typeface="Calibri" panose="020F0502020204030204"/>
            </a:endParaRPr>
          </a:p>
        </p:txBody>
      </p:sp>
      <p:sp>
        <p:nvSpPr>
          <p:cNvPr id="25" name="Text 23"/>
          <p:cNvSpPr/>
          <p:nvPr/>
        </p:nvSpPr>
        <p:spPr>
          <a:xfrm>
            <a:off x="1767841" y="7014972"/>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Mağazada tezgahtarın müşteriye hoş geldin anlamında başıyla selam vermesi</a:t>
            </a:r>
            <a:endParaRPr lang="en-US" sz="2000" dirty="0">
              <a:solidFill>
                <a:prstClr val="black"/>
              </a:solidFill>
              <a:latin typeface="Calibri" panose="020F050202020403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mph" presetSubtype="0" fill="hold" nodeType="clickEffect">
                                  <p:stCondLst>
                                    <p:cond delay="0"/>
                                  </p:stCondLst>
                                  <p:childTnLst>
                                    <p:animClr clrSpc="hsl" dir="cw">
                                      <p:cBhvr override="childStyle">
                                        <p:cTn id="6" dur="500" fill="hold"/>
                                        <p:tgtEl>
                                          <p:spTgt spid="11"/>
                                        </p:tgtEl>
                                        <p:attrNameLst>
                                          <p:attrName>style.color</p:attrName>
                                        </p:attrNameLst>
                                      </p:cBhvr>
                                      <p:by>
                                        <p:hsl h="0" s="12549" l="25098"/>
                                      </p:by>
                                    </p:animClr>
                                    <p:animClr clrSpc="hsl" dir="cw">
                                      <p:cBhvr>
                                        <p:cTn id="7" dur="500" fill="hold"/>
                                        <p:tgtEl>
                                          <p:spTgt spid="11"/>
                                        </p:tgtEl>
                                        <p:attrNameLst>
                                          <p:attrName>fillcolor</p:attrName>
                                        </p:attrNameLst>
                                      </p:cBhvr>
                                      <p:by>
                                        <p:hsl h="0" s="12549" l="25098"/>
                                      </p:by>
                                    </p:animClr>
                                    <p:animClr clrSpc="hsl" dir="cw">
                                      <p:cBhvr>
                                        <p:cTn id="8" dur="500" fill="hold"/>
                                        <p:tgtEl>
                                          <p:spTgt spid="11"/>
                                        </p:tgtEl>
                                        <p:attrNameLst>
                                          <p:attrName>stroke.color</p:attrName>
                                        </p:attrNameLst>
                                      </p:cBhvr>
                                      <p:by>
                                        <p:hsl h="0" s="12549" l="25098"/>
                                      </p:by>
                                    </p:animClr>
                                    <p:set>
                                      <p:cBhvr>
                                        <p:cTn id="9" dur="500" fill="hold"/>
                                        <p:tgtEl>
                                          <p:spTgt spid="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803B486E-CB80-FAC2-44C5-F6005312DF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extLst>
      <p:ext uri="{BB962C8B-B14F-4D97-AF65-F5344CB8AC3E}">
        <p14:creationId xmlns:p14="http://schemas.microsoft.com/office/powerpoint/2010/main" val="17604140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63A66294-DCF3-0AD7-4AF5-56F036871E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AE51847B-E829-2FA5-195A-D5EF556A7C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43" y="0"/>
            <a:ext cx="16256000" cy="9144000"/>
          </a:xfrm>
          <a:prstGeom prst="rect">
            <a:avLst/>
          </a:prstGeom>
        </p:spPr>
      </p:pic>
    </p:spTree>
  </p:cSld>
  <p:clrMapOvr>
    <a:masterClrMapping/>
  </p:clrMapOvr>
  <p:transition spd="slow">
    <p:randomBar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833D2FEF-9AD7-DCD8-FF24-DC8FB30BA1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9B0544AD-ECD2-6E7A-6B59-321EDF22D39C}"/>
              </a:ext>
            </a:extLst>
          </p:cNvPr>
          <p:cNvPicPr>
            <a:picLocks noChangeAspect="1"/>
          </p:cNvPicPr>
          <p:nvPr/>
        </p:nvPicPr>
        <p:blipFill>
          <a:blip r:embed="rId2"/>
          <a:stretch>
            <a:fillRect/>
          </a:stretch>
        </p:blipFill>
        <p:spPr>
          <a:xfrm>
            <a:off x="889000" y="1828800"/>
            <a:ext cx="14820661" cy="6334293"/>
          </a:xfrm>
          <a:prstGeom prst="rect">
            <a:avLst/>
          </a:prstGeom>
        </p:spPr>
      </p:pic>
      <p:pic>
        <p:nvPicPr>
          <p:cNvPr id="9" name="Resim 8">
            <a:extLst>
              <a:ext uri="{FF2B5EF4-FFF2-40B4-BE49-F238E27FC236}">
                <a16:creationId xmlns:a16="http://schemas.microsoft.com/office/drawing/2014/main" id="{94AB69A6-C5AB-7F7D-53BD-4AFACBC6C9F9}"/>
              </a:ext>
            </a:extLst>
          </p:cNvPr>
          <p:cNvPicPr>
            <a:picLocks noChangeAspect="1"/>
          </p:cNvPicPr>
          <p:nvPr/>
        </p:nvPicPr>
        <p:blipFill>
          <a:blip r:embed="rId3"/>
          <a:stretch>
            <a:fillRect/>
          </a:stretch>
        </p:blipFill>
        <p:spPr>
          <a:xfrm>
            <a:off x="11817461" y="1447800"/>
            <a:ext cx="3913971" cy="1140051"/>
          </a:xfrm>
          <a:prstGeom prst="rect">
            <a:avLst/>
          </a:prstGeom>
        </p:spPr>
      </p:pic>
      <p:pic>
        <p:nvPicPr>
          <p:cNvPr id="11" name="Resim 10">
            <a:extLst>
              <a:ext uri="{FF2B5EF4-FFF2-40B4-BE49-F238E27FC236}">
                <a16:creationId xmlns:a16="http://schemas.microsoft.com/office/drawing/2014/main" id="{F0BDC4FF-CED2-2EF3-718E-AE6E984B5FBA}"/>
              </a:ext>
            </a:extLst>
          </p:cNvPr>
          <p:cNvPicPr>
            <a:picLocks noChangeAspect="1"/>
          </p:cNvPicPr>
          <p:nvPr/>
        </p:nvPicPr>
        <p:blipFill>
          <a:blip r:embed="rId4"/>
          <a:stretch>
            <a:fillRect/>
          </a:stretch>
        </p:blipFill>
        <p:spPr>
          <a:xfrm>
            <a:off x="736600" y="5638800"/>
            <a:ext cx="804742" cy="664522"/>
          </a:xfrm>
          <a:prstGeom prst="rect">
            <a:avLst/>
          </a:prstGeom>
        </p:spPr>
      </p:pic>
    </p:spTree>
    <p:extLst>
      <p:ext uri="{BB962C8B-B14F-4D97-AF65-F5344CB8AC3E}">
        <p14:creationId xmlns:p14="http://schemas.microsoft.com/office/powerpoint/2010/main" val="18749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D3F69F85-46AA-A704-DF3F-697A3A6FD73B}"/>
              </a:ext>
            </a:extLst>
          </p:cNvPr>
          <p:cNvPicPr>
            <a:picLocks noChangeAspect="1"/>
          </p:cNvPicPr>
          <p:nvPr/>
        </p:nvPicPr>
        <p:blipFill>
          <a:blip r:embed="rId2"/>
          <a:stretch>
            <a:fillRect/>
          </a:stretch>
        </p:blipFill>
        <p:spPr>
          <a:xfrm>
            <a:off x="660400" y="2362200"/>
            <a:ext cx="14692633" cy="5505165"/>
          </a:xfrm>
          <a:prstGeom prst="rect">
            <a:avLst/>
          </a:prstGeom>
        </p:spPr>
      </p:pic>
      <p:pic>
        <p:nvPicPr>
          <p:cNvPr id="9" name="Resim 8">
            <a:extLst>
              <a:ext uri="{FF2B5EF4-FFF2-40B4-BE49-F238E27FC236}">
                <a16:creationId xmlns:a16="http://schemas.microsoft.com/office/drawing/2014/main" id="{9F2F0FBD-1B3D-6712-5A75-21C7EB41893B}"/>
              </a:ext>
            </a:extLst>
          </p:cNvPr>
          <p:cNvPicPr>
            <a:picLocks noChangeAspect="1"/>
          </p:cNvPicPr>
          <p:nvPr/>
        </p:nvPicPr>
        <p:blipFill>
          <a:blip r:embed="rId3"/>
          <a:stretch>
            <a:fillRect/>
          </a:stretch>
        </p:blipFill>
        <p:spPr>
          <a:xfrm>
            <a:off x="8966200" y="1066800"/>
            <a:ext cx="7766977" cy="1469263"/>
          </a:xfrm>
          <a:prstGeom prst="rect">
            <a:avLst/>
          </a:prstGeom>
        </p:spPr>
      </p:pic>
      <p:pic>
        <p:nvPicPr>
          <p:cNvPr id="2" name="Resim 1">
            <a:extLst>
              <a:ext uri="{FF2B5EF4-FFF2-40B4-BE49-F238E27FC236}">
                <a16:creationId xmlns:a16="http://schemas.microsoft.com/office/drawing/2014/main" id="{0D9C265C-D5BA-0CA2-25F3-8BF3CF98AAD0}"/>
              </a:ext>
            </a:extLst>
          </p:cNvPr>
          <p:cNvPicPr>
            <a:picLocks noChangeAspect="1"/>
          </p:cNvPicPr>
          <p:nvPr/>
        </p:nvPicPr>
        <p:blipFill>
          <a:blip r:embed="rId4"/>
          <a:stretch>
            <a:fillRect/>
          </a:stretch>
        </p:blipFill>
        <p:spPr>
          <a:xfrm>
            <a:off x="500596" y="5114782"/>
            <a:ext cx="804742" cy="664522"/>
          </a:xfrm>
          <a:prstGeom prst="rect">
            <a:avLst/>
          </a:prstGeom>
        </p:spPr>
      </p:pic>
    </p:spTree>
    <p:extLst>
      <p:ext uri="{BB962C8B-B14F-4D97-AF65-F5344CB8AC3E}">
        <p14:creationId xmlns:p14="http://schemas.microsoft.com/office/powerpoint/2010/main" val="2273791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DFD35A2F-EAA0-6AEA-F0D5-C4FC955FFE1D}"/>
              </a:ext>
            </a:extLst>
          </p:cNvPr>
          <p:cNvPicPr>
            <a:picLocks noChangeAspect="1"/>
          </p:cNvPicPr>
          <p:nvPr/>
        </p:nvPicPr>
        <p:blipFill>
          <a:blip r:embed="rId2"/>
          <a:stretch>
            <a:fillRect/>
          </a:stretch>
        </p:blipFill>
        <p:spPr>
          <a:xfrm>
            <a:off x="508000" y="1981200"/>
            <a:ext cx="15011400" cy="6645047"/>
          </a:xfrm>
          <a:prstGeom prst="rect">
            <a:avLst/>
          </a:prstGeom>
        </p:spPr>
      </p:pic>
      <p:pic>
        <p:nvPicPr>
          <p:cNvPr id="6" name="Resim 5">
            <a:extLst>
              <a:ext uri="{FF2B5EF4-FFF2-40B4-BE49-F238E27FC236}">
                <a16:creationId xmlns:a16="http://schemas.microsoft.com/office/drawing/2014/main" id="{D37B3125-0E32-FD64-AA9B-7C4A9D64B150}"/>
              </a:ext>
            </a:extLst>
          </p:cNvPr>
          <p:cNvPicPr>
            <a:picLocks noChangeAspect="1"/>
          </p:cNvPicPr>
          <p:nvPr/>
        </p:nvPicPr>
        <p:blipFill>
          <a:blip r:embed="rId3"/>
          <a:stretch>
            <a:fillRect/>
          </a:stretch>
        </p:blipFill>
        <p:spPr>
          <a:xfrm>
            <a:off x="10042156" y="1828800"/>
            <a:ext cx="5718544" cy="1066892"/>
          </a:xfrm>
          <a:prstGeom prst="rect">
            <a:avLst/>
          </a:prstGeom>
        </p:spPr>
      </p:pic>
      <p:pic>
        <p:nvPicPr>
          <p:cNvPr id="7" name="Resim 6">
            <a:extLst>
              <a:ext uri="{FF2B5EF4-FFF2-40B4-BE49-F238E27FC236}">
                <a16:creationId xmlns:a16="http://schemas.microsoft.com/office/drawing/2014/main" id="{B253C6A9-42B5-752D-EE6E-0A38249EAF10}"/>
              </a:ext>
            </a:extLst>
          </p:cNvPr>
          <p:cNvPicPr>
            <a:picLocks noChangeAspect="1"/>
          </p:cNvPicPr>
          <p:nvPr/>
        </p:nvPicPr>
        <p:blipFill>
          <a:blip r:embed="rId4"/>
          <a:stretch>
            <a:fillRect/>
          </a:stretch>
        </p:blipFill>
        <p:spPr>
          <a:xfrm>
            <a:off x="334229" y="6934200"/>
            <a:ext cx="804742" cy="664522"/>
          </a:xfrm>
          <a:prstGeom prst="rect">
            <a:avLst/>
          </a:prstGeom>
        </p:spPr>
      </p:pic>
    </p:spTree>
    <p:extLst>
      <p:ext uri="{BB962C8B-B14F-4D97-AF65-F5344CB8AC3E}">
        <p14:creationId xmlns:p14="http://schemas.microsoft.com/office/powerpoint/2010/main" val="379534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EAF1F8"/>
        </a:solidFill>
        <a:effectLst/>
      </p:bgPr>
    </p:bg>
    <p:spTree>
      <p:nvGrpSpPr>
        <p:cNvPr id="1" name=""/>
        <p:cNvGrpSpPr/>
        <p:nvPr/>
      </p:nvGrpSpPr>
      <p:grpSpPr>
        <a:xfrm>
          <a:off x="0" y="0"/>
          <a:ext cx="0" cy="0"/>
          <a:chOff x="0" y="0"/>
          <a:chExt cx="0" cy="0"/>
        </a:xfrm>
      </p:grpSpPr>
      <p:sp>
        <p:nvSpPr>
          <p:cNvPr id="2" name="Shape 0"/>
          <p:cNvSpPr/>
          <p:nvPr/>
        </p:nvSpPr>
        <p:spPr>
          <a:xfrm>
            <a:off x="828039" y="1584960"/>
            <a:ext cx="670560" cy="512064"/>
          </a:xfrm>
          <a:prstGeom prst="roundRect">
            <a:avLst>
              <a:gd name="adj" fmla="val 19048"/>
            </a:avLst>
          </a:prstGeom>
          <a:solidFill>
            <a:srgbClr val="FFC000"/>
          </a:solidFill>
          <a:ln/>
        </p:spPr>
      </p:sp>
      <p:sp>
        <p:nvSpPr>
          <p:cNvPr id="3" name="Shape 1"/>
          <p:cNvSpPr/>
          <p:nvPr/>
        </p:nvSpPr>
        <p:spPr>
          <a:xfrm>
            <a:off x="1498599" y="1584960"/>
            <a:ext cx="1889760" cy="512064"/>
          </a:xfrm>
          <a:prstGeom prst="roundRect">
            <a:avLst>
              <a:gd name="adj" fmla="val 14286"/>
            </a:avLst>
          </a:prstGeom>
          <a:solidFill>
            <a:srgbClr val="1F3864"/>
          </a:solidFill>
          <a:ln/>
        </p:spPr>
      </p:sp>
      <p:sp>
        <p:nvSpPr>
          <p:cNvPr id="4" name="Text 2"/>
          <p:cNvSpPr/>
          <p:nvPr/>
        </p:nvSpPr>
        <p:spPr>
          <a:xfrm>
            <a:off x="1498599" y="1584960"/>
            <a:ext cx="1889760" cy="512064"/>
          </a:xfrm>
          <a:prstGeom prst="rect">
            <a:avLst/>
          </a:prstGeom>
          <a:noFill/>
          <a:ln/>
          <a:scene3d>
            <a:camera prst="orthographicFront"/>
            <a:lightRig rig="threePt" dir="t"/>
          </a:scene3d>
          <a:sp3d>
            <a:bevelT/>
          </a:sp3d>
        </p:spPr>
        <p:txBody>
          <a:bodyPr wrap="square" rtlCol="0" anchor="ctr"/>
          <a:lstStyle/>
          <a:p>
            <a:pPr algn="ctr" defTabSz="1219170">
              <a:defRPr/>
            </a:pPr>
            <a:r>
              <a:rPr lang="en-US" sz="1600" b="1" dirty="0">
                <a:solidFill>
                  <a:srgbClr val="FFFFFF"/>
                </a:solidFill>
                <a:latin typeface="Calibri" pitchFamily="34" charset="0"/>
                <a:ea typeface="Calibri" pitchFamily="34" charset="-122"/>
                <a:cs typeface="Calibri" pitchFamily="34" charset="-120"/>
              </a:rPr>
              <a:t>Sosyal Bilgiler</a:t>
            </a:r>
            <a:endParaRPr lang="en-US" sz="1600" dirty="0">
              <a:solidFill>
                <a:prstClr val="black"/>
              </a:solidFill>
              <a:latin typeface="Calibri" panose="020F0502020204030204"/>
            </a:endParaRPr>
          </a:p>
        </p:txBody>
      </p:sp>
      <p:sp>
        <p:nvSpPr>
          <p:cNvPr id="5" name="Shape 3"/>
          <p:cNvSpPr/>
          <p:nvPr/>
        </p:nvSpPr>
        <p:spPr>
          <a:xfrm>
            <a:off x="3632200" y="1524000"/>
            <a:ext cx="12110313" cy="633984"/>
          </a:xfrm>
          <a:prstGeom prst="roundRect">
            <a:avLst>
              <a:gd name="adj" fmla="val 50000"/>
            </a:avLst>
          </a:prstGeom>
          <a:solidFill>
            <a:srgbClr val="FF0000"/>
          </a:solidFill>
          <a:ln w="12700">
            <a:solidFill>
              <a:srgbClr val="1F4E79"/>
            </a:solidFill>
            <a:prstDash val="solid"/>
          </a:ln>
          <a:scene3d>
            <a:camera prst="orthographicFront"/>
            <a:lightRig rig="threePt" dir="t"/>
          </a:scene3d>
          <a:sp3d>
            <a:bevelT/>
          </a:sp3d>
        </p:spPr>
      </p:sp>
      <p:sp>
        <p:nvSpPr>
          <p:cNvPr id="6" name="Text 4"/>
          <p:cNvSpPr/>
          <p:nvPr/>
        </p:nvSpPr>
        <p:spPr>
          <a:xfrm>
            <a:off x="3632200" y="1524000"/>
            <a:ext cx="12110313" cy="633984"/>
          </a:xfrm>
          <a:prstGeom prst="rect">
            <a:avLst/>
          </a:prstGeom>
          <a:noFill/>
          <a:ln/>
        </p:spPr>
        <p:txBody>
          <a:bodyPr wrap="square" rtlCol="0" anchor="ctr"/>
          <a:lstStyle/>
          <a:p>
            <a:pPr algn="ctr" defTabSz="1219170">
              <a:defRPr/>
            </a:pPr>
            <a:r>
              <a:rPr lang="en-US" sz="2667" b="1" dirty="0">
                <a:solidFill>
                  <a:srgbClr val="FFFFFF"/>
                </a:solidFill>
                <a:latin typeface="Calibri" pitchFamily="34" charset="0"/>
                <a:ea typeface="Calibri" pitchFamily="34" charset="-122"/>
                <a:cs typeface="Calibri" pitchFamily="34" charset="-120"/>
              </a:rPr>
              <a:t>İletişim</a:t>
            </a:r>
            <a:endParaRPr lang="en-US" sz="2667" dirty="0">
              <a:solidFill>
                <a:prstClr val="black"/>
              </a:solidFill>
              <a:latin typeface="Calibri" panose="020F0502020204030204"/>
            </a:endParaRPr>
          </a:p>
        </p:txBody>
      </p:sp>
      <p:sp>
        <p:nvSpPr>
          <p:cNvPr id="8" name="Shape 6"/>
          <p:cNvSpPr/>
          <p:nvPr/>
        </p:nvSpPr>
        <p:spPr>
          <a:xfrm>
            <a:off x="828040" y="2438401"/>
            <a:ext cx="14914473" cy="1943100"/>
          </a:xfrm>
          <a:prstGeom prst="roundRect">
            <a:avLst>
              <a:gd name="adj" fmla="val 6275"/>
            </a:avLst>
          </a:prstGeom>
          <a:solidFill>
            <a:srgbClr val="2B2B2B"/>
          </a:solidFill>
          <a:ln/>
        </p:spPr>
      </p:sp>
      <p:sp>
        <p:nvSpPr>
          <p:cNvPr id="9" name="Text 7"/>
          <p:cNvSpPr/>
          <p:nvPr/>
        </p:nvSpPr>
        <p:spPr>
          <a:xfrm>
            <a:off x="1193800" y="2621281"/>
            <a:ext cx="14182953" cy="1577340"/>
          </a:xfrm>
          <a:prstGeom prst="rect">
            <a:avLst/>
          </a:prstGeom>
          <a:noFill/>
          <a:ln/>
        </p:spPr>
        <p:txBody>
          <a:bodyPr wrap="square" lIns="0" tIns="0" rIns="0" bIns="0" rtlCol="0" anchor="t"/>
          <a:lstStyle/>
          <a:p>
            <a:pPr defTabSz="1219170">
              <a:lnSpc>
                <a:spcPct val="112000"/>
              </a:lnSpc>
              <a:defRPr/>
            </a:pPr>
            <a:r>
              <a:rPr lang="en-US" sz="2000" i="1" dirty="0">
                <a:solidFill>
                  <a:srgbClr val="D9D9D9"/>
                </a:solidFill>
                <a:latin typeface="Calibri" pitchFamily="34" charset="0"/>
                <a:ea typeface="Calibri" pitchFamily="34" charset="-122"/>
                <a:cs typeface="Calibri" pitchFamily="34" charset="-120"/>
              </a:rPr>
              <a:t>Sınıf panosu için hazırlaması gereken araştırma ödevini son güne bırakan Kaan, görevi hâlâ bitirmemiştir. Takım arkadaşı Pelin, Kaan'ı suçlamadan kendi hissettiklerini ve bu durumun kendisinde yarattığı etkiyi ifade etmek istemektedir.</a:t>
            </a:r>
            <a:endParaRPr lang="en-US" sz="2000" dirty="0">
              <a:solidFill>
                <a:prstClr val="black"/>
              </a:solidFill>
              <a:latin typeface="Calibri" panose="020F0502020204030204"/>
            </a:endParaRPr>
          </a:p>
          <a:p>
            <a:pPr defTabSz="1219170">
              <a:lnSpc>
                <a:spcPct val="112000"/>
              </a:lnSpc>
              <a:defRPr/>
            </a:pPr>
            <a:endParaRPr lang="en-US" sz="2000" dirty="0">
              <a:solidFill>
                <a:prstClr val="black"/>
              </a:solidFill>
              <a:latin typeface="Calibri" panose="020F0502020204030204"/>
            </a:endParaRPr>
          </a:p>
          <a:p>
            <a:pPr defTabSz="1219170">
              <a:lnSpc>
                <a:spcPct val="112000"/>
              </a:lnSpc>
              <a:defRPr/>
            </a:pPr>
            <a:r>
              <a:rPr lang="en-US" sz="2000" b="1" dirty="0">
                <a:solidFill>
                  <a:srgbClr val="FFFFFF"/>
                </a:solidFill>
                <a:latin typeface="Calibri" pitchFamily="34" charset="0"/>
                <a:ea typeface="Calibri" pitchFamily="34" charset="-122"/>
                <a:cs typeface="Calibri" pitchFamily="34" charset="-120"/>
              </a:rPr>
              <a:t>Bu durumda Pelin'in kuracağı cümlelerden hangisi "ben dili"ne daha uygundur?</a:t>
            </a:r>
            <a:endParaRPr lang="en-US" sz="2000" dirty="0">
              <a:solidFill>
                <a:prstClr val="black"/>
              </a:solidFill>
              <a:latin typeface="Calibri" panose="020F0502020204030204"/>
            </a:endParaRPr>
          </a:p>
        </p:txBody>
      </p:sp>
      <p:sp>
        <p:nvSpPr>
          <p:cNvPr id="10" name="Shape 8"/>
          <p:cNvSpPr/>
          <p:nvPr/>
        </p:nvSpPr>
        <p:spPr>
          <a:xfrm>
            <a:off x="828040" y="4625340"/>
            <a:ext cx="14914473" cy="609600"/>
          </a:xfrm>
          <a:prstGeom prst="roundRect">
            <a:avLst>
              <a:gd name="adj" fmla="val 18000"/>
            </a:avLst>
          </a:prstGeom>
          <a:solidFill>
            <a:srgbClr val="FFC000"/>
          </a:solidFill>
          <a:ln w="15875">
            <a:solidFill>
              <a:srgbClr val="B8860B"/>
            </a:solidFill>
            <a:prstDash val="solid"/>
          </a:ln>
        </p:spPr>
      </p:sp>
      <p:sp>
        <p:nvSpPr>
          <p:cNvPr id="11" name="Shape 9"/>
          <p:cNvSpPr/>
          <p:nvPr/>
        </p:nvSpPr>
        <p:spPr>
          <a:xfrm>
            <a:off x="1047495" y="4625340"/>
            <a:ext cx="609600" cy="609600"/>
          </a:xfrm>
          <a:prstGeom prst="roundRect">
            <a:avLst>
              <a:gd name="adj" fmla="val 16000"/>
            </a:avLst>
          </a:prstGeom>
          <a:solidFill>
            <a:srgbClr val="2B2B2B"/>
          </a:solidFill>
          <a:ln/>
        </p:spPr>
      </p:sp>
      <p:sp>
        <p:nvSpPr>
          <p:cNvPr id="12" name="Text 10"/>
          <p:cNvSpPr/>
          <p:nvPr/>
        </p:nvSpPr>
        <p:spPr>
          <a:xfrm>
            <a:off x="1047495" y="4625340"/>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A</a:t>
            </a:r>
            <a:endParaRPr lang="en-US" sz="2000" dirty="0">
              <a:solidFill>
                <a:prstClr val="black"/>
              </a:solidFill>
              <a:latin typeface="Calibri" panose="020F0502020204030204"/>
            </a:endParaRPr>
          </a:p>
        </p:txBody>
      </p:sp>
      <p:sp>
        <p:nvSpPr>
          <p:cNvPr id="13" name="Text 11"/>
          <p:cNvSpPr/>
          <p:nvPr/>
        </p:nvSpPr>
        <p:spPr>
          <a:xfrm>
            <a:off x="1925320" y="4625340"/>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Ödevi zamanında teslim etmeyerek herkesin zamanını boşa harcıyorsun.</a:t>
            </a:r>
            <a:endParaRPr lang="en-US" sz="2000" dirty="0">
              <a:solidFill>
                <a:prstClr val="black"/>
              </a:solidFill>
              <a:latin typeface="Calibri" panose="020F0502020204030204"/>
            </a:endParaRPr>
          </a:p>
        </p:txBody>
      </p:sp>
      <p:sp>
        <p:nvSpPr>
          <p:cNvPr id="14" name="Shape 12"/>
          <p:cNvSpPr/>
          <p:nvPr/>
        </p:nvSpPr>
        <p:spPr>
          <a:xfrm>
            <a:off x="828040" y="5405628"/>
            <a:ext cx="14914473" cy="609600"/>
          </a:xfrm>
          <a:prstGeom prst="roundRect">
            <a:avLst>
              <a:gd name="adj" fmla="val 18000"/>
            </a:avLst>
          </a:prstGeom>
          <a:solidFill>
            <a:srgbClr val="FFC000"/>
          </a:solidFill>
          <a:ln w="15875">
            <a:solidFill>
              <a:srgbClr val="B8860B"/>
            </a:solidFill>
            <a:prstDash val="solid"/>
          </a:ln>
        </p:spPr>
      </p:sp>
      <p:sp>
        <p:nvSpPr>
          <p:cNvPr id="15" name="Shape 13"/>
          <p:cNvSpPr/>
          <p:nvPr/>
        </p:nvSpPr>
        <p:spPr>
          <a:xfrm>
            <a:off x="1047495" y="5405628"/>
            <a:ext cx="609600" cy="609600"/>
          </a:xfrm>
          <a:prstGeom prst="roundRect">
            <a:avLst>
              <a:gd name="adj" fmla="val 16000"/>
            </a:avLst>
          </a:prstGeom>
          <a:solidFill>
            <a:srgbClr val="2B2B2B"/>
          </a:solidFill>
          <a:ln/>
        </p:spPr>
      </p:sp>
      <p:sp>
        <p:nvSpPr>
          <p:cNvPr id="16" name="Text 14"/>
          <p:cNvSpPr/>
          <p:nvPr/>
        </p:nvSpPr>
        <p:spPr>
          <a:xfrm>
            <a:off x="1047495" y="5405628"/>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B</a:t>
            </a:r>
            <a:endParaRPr lang="en-US" sz="2000" dirty="0">
              <a:solidFill>
                <a:prstClr val="black"/>
              </a:solidFill>
              <a:latin typeface="Calibri" panose="020F0502020204030204"/>
            </a:endParaRPr>
          </a:p>
        </p:txBody>
      </p:sp>
      <p:sp>
        <p:nvSpPr>
          <p:cNvPr id="17" name="Text 15"/>
          <p:cNvSpPr/>
          <p:nvPr/>
        </p:nvSpPr>
        <p:spPr>
          <a:xfrm>
            <a:off x="1925320" y="5405628"/>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Hiçbir sorumluluğunu zamanında yerine getirmeyen çok dikkatsiz birisin.</a:t>
            </a:r>
            <a:endParaRPr lang="en-US" sz="2000" dirty="0">
              <a:solidFill>
                <a:prstClr val="black"/>
              </a:solidFill>
              <a:latin typeface="Calibri" panose="020F0502020204030204"/>
            </a:endParaRPr>
          </a:p>
        </p:txBody>
      </p:sp>
      <p:sp>
        <p:nvSpPr>
          <p:cNvPr id="18" name="Shape 16"/>
          <p:cNvSpPr/>
          <p:nvPr/>
        </p:nvSpPr>
        <p:spPr>
          <a:xfrm>
            <a:off x="828040" y="6185916"/>
            <a:ext cx="14914473" cy="609600"/>
          </a:xfrm>
          <a:prstGeom prst="roundRect">
            <a:avLst>
              <a:gd name="adj" fmla="val 18000"/>
            </a:avLst>
          </a:prstGeom>
          <a:solidFill>
            <a:srgbClr val="FFC000"/>
          </a:solidFill>
          <a:ln w="15875">
            <a:solidFill>
              <a:srgbClr val="B8860B"/>
            </a:solidFill>
            <a:prstDash val="solid"/>
          </a:ln>
        </p:spPr>
      </p:sp>
      <p:sp>
        <p:nvSpPr>
          <p:cNvPr id="19" name="Shape 17"/>
          <p:cNvSpPr/>
          <p:nvPr/>
        </p:nvSpPr>
        <p:spPr>
          <a:xfrm>
            <a:off x="1047495" y="6185916"/>
            <a:ext cx="609600" cy="609600"/>
          </a:xfrm>
          <a:prstGeom prst="roundRect">
            <a:avLst>
              <a:gd name="adj" fmla="val 16000"/>
            </a:avLst>
          </a:prstGeom>
          <a:solidFill>
            <a:srgbClr val="2B2B2B"/>
          </a:solidFill>
          <a:ln/>
        </p:spPr>
      </p:sp>
      <p:sp>
        <p:nvSpPr>
          <p:cNvPr id="20" name="Text 18"/>
          <p:cNvSpPr/>
          <p:nvPr/>
        </p:nvSpPr>
        <p:spPr>
          <a:xfrm>
            <a:off x="1047495" y="6185916"/>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C</a:t>
            </a:r>
            <a:endParaRPr lang="en-US" sz="2000" dirty="0">
              <a:solidFill>
                <a:prstClr val="black"/>
              </a:solidFill>
              <a:latin typeface="Calibri" panose="020F0502020204030204"/>
            </a:endParaRPr>
          </a:p>
        </p:txBody>
      </p:sp>
      <p:sp>
        <p:nvSpPr>
          <p:cNvPr id="21" name="Text 19"/>
          <p:cNvSpPr/>
          <p:nvPr/>
        </p:nvSpPr>
        <p:spPr>
          <a:xfrm>
            <a:off x="1925320" y="6185916"/>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Zamanında bitirmediğin için panonun boş kalmasından ve notumuzun düşmesinden kaygılanıyorum.</a:t>
            </a:r>
            <a:endParaRPr lang="en-US" sz="2000" dirty="0">
              <a:solidFill>
                <a:prstClr val="black"/>
              </a:solidFill>
              <a:latin typeface="Calibri" panose="020F0502020204030204"/>
            </a:endParaRPr>
          </a:p>
        </p:txBody>
      </p:sp>
      <p:sp>
        <p:nvSpPr>
          <p:cNvPr id="22" name="Shape 20"/>
          <p:cNvSpPr/>
          <p:nvPr/>
        </p:nvSpPr>
        <p:spPr>
          <a:xfrm>
            <a:off x="828040" y="6966204"/>
            <a:ext cx="14914473" cy="609600"/>
          </a:xfrm>
          <a:prstGeom prst="roundRect">
            <a:avLst>
              <a:gd name="adj" fmla="val 18000"/>
            </a:avLst>
          </a:prstGeom>
          <a:solidFill>
            <a:srgbClr val="FFC000"/>
          </a:solidFill>
          <a:ln w="15875">
            <a:solidFill>
              <a:srgbClr val="B8860B"/>
            </a:solidFill>
            <a:prstDash val="solid"/>
          </a:ln>
        </p:spPr>
      </p:sp>
      <p:sp>
        <p:nvSpPr>
          <p:cNvPr id="23" name="Shape 21"/>
          <p:cNvSpPr/>
          <p:nvPr/>
        </p:nvSpPr>
        <p:spPr>
          <a:xfrm>
            <a:off x="1047495" y="6966204"/>
            <a:ext cx="609600" cy="609600"/>
          </a:xfrm>
          <a:prstGeom prst="roundRect">
            <a:avLst>
              <a:gd name="adj" fmla="val 16000"/>
            </a:avLst>
          </a:prstGeom>
          <a:solidFill>
            <a:srgbClr val="2B2B2B"/>
          </a:solidFill>
          <a:ln/>
        </p:spPr>
      </p:sp>
      <p:sp>
        <p:nvSpPr>
          <p:cNvPr id="24" name="Text 22"/>
          <p:cNvSpPr/>
          <p:nvPr/>
        </p:nvSpPr>
        <p:spPr>
          <a:xfrm>
            <a:off x="1047495" y="6966204"/>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D</a:t>
            </a:r>
            <a:endParaRPr lang="en-US" sz="2000" dirty="0">
              <a:solidFill>
                <a:prstClr val="black"/>
              </a:solidFill>
              <a:latin typeface="Calibri" panose="020F0502020204030204"/>
            </a:endParaRPr>
          </a:p>
        </p:txBody>
      </p:sp>
      <p:sp>
        <p:nvSpPr>
          <p:cNvPr id="25" name="Text 23"/>
          <p:cNvSpPr/>
          <p:nvPr/>
        </p:nvSpPr>
        <p:spPr>
          <a:xfrm>
            <a:off x="1925320" y="6966204"/>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Böyle sorumsuzca davranırsan bundan sonraki ödevleri seninle asla yapmam.</a:t>
            </a:r>
            <a:endParaRPr lang="en-US" sz="2000" dirty="0">
              <a:solidFill>
                <a:prstClr val="black"/>
              </a:solidFill>
              <a:latin typeface="Calibri" panose="020F0502020204030204"/>
            </a:endParaRPr>
          </a:p>
        </p:txBody>
      </p:sp>
      <p:sp>
        <p:nvSpPr>
          <p:cNvPr id="26" name="Text 24"/>
          <p:cNvSpPr/>
          <p:nvPr/>
        </p:nvSpPr>
        <p:spPr>
          <a:xfrm>
            <a:off x="675640" y="8815324"/>
            <a:ext cx="14914473" cy="341376"/>
          </a:xfrm>
          <a:prstGeom prst="rect">
            <a:avLst/>
          </a:prstGeom>
          <a:noFill/>
          <a:ln/>
        </p:spPr>
        <p:txBody>
          <a:bodyPr wrap="square" rtlCol="0" anchor="ctr"/>
          <a:lstStyle/>
          <a:p>
            <a:pPr algn="ctr" defTabSz="1219170">
              <a:defRPr/>
            </a:pPr>
            <a:r>
              <a:rPr lang="en-US" sz="1267" i="1" dirty="0">
                <a:solidFill>
                  <a:srgbClr val="808080"/>
                </a:solidFill>
                <a:latin typeface="Calibri" pitchFamily="34" charset="0"/>
                <a:ea typeface="Calibri" pitchFamily="34" charset="-122"/>
                <a:cs typeface="Calibri" pitchFamily="34" charset="-120"/>
              </a:rPr>
              <a:t>Hazırlayan: Engin DEMİRCİ | Sosyal Bilgiler Öğretmeni</a:t>
            </a:r>
            <a:endParaRPr lang="en-US" sz="1267" dirty="0">
              <a:solidFill>
                <a:prstClr val="black"/>
              </a:solidFill>
              <a:latin typeface="Calibri" panose="020F0502020204030204"/>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mph" presetSubtype="0" fill="hold" nodeType="clickEffect">
                                  <p:stCondLst>
                                    <p:cond delay="0"/>
                                  </p:stCondLst>
                                  <p:childTnLst>
                                    <p:animClr clrSpc="hsl" dir="cw">
                                      <p:cBhvr override="childStyle">
                                        <p:cTn id="6" dur="500" fill="hold"/>
                                        <p:tgtEl>
                                          <p:spTgt spid="19"/>
                                        </p:tgtEl>
                                        <p:attrNameLst>
                                          <p:attrName>style.color</p:attrName>
                                        </p:attrNameLst>
                                      </p:cBhvr>
                                      <p:by>
                                        <p:hsl h="0" s="12549" l="25098"/>
                                      </p:by>
                                    </p:animClr>
                                    <p:animClr clrSpc="hsl" dir="cw">
                                      <p:cBhvr>
                                        <p:cTn id="7" dur="500" fill="hold"/>
                                        <p:tgtEl>
                                          <p:spTgt spid="19"/>
                                        </p:tgtEl>
                                        <p:attrNameLst>
                                          <p:attrName>fillcolor</p:attrName>
                                        </p:attrNameLst>
                                      </p:cBhvr>
                                      <p:by>
                                        <p:hsl h="0" s="12549" l="25098"/>
                                      </p:by>
                                    </p:animClr>
                                    <p:animClr clrSpc="hsl" dir="cw">
                                      <p:cBhvr>
                                        <p:cTn id="8" dur="500" fill="hold"/>
                                        <p:tgtEl>
                                          <p:spTgt spid="19"/>
                                        </p:tgtEl>
                                        <p:attrNameLst>
                                          <p:attrName>stroke.color</p:attrName>
                                        </p:attrNameLst>
                                      </p:cBhvr>
                                      <p:by>
                                        <p:hsl h="0" s="12549" l="25098"/>
                                      </p:by>
                                    </p:animClr>
                                    <p:set>
                                      <p:cBhvr>
                                        <p:cTn id="9" dur="500" fill="hold"/>
                                        <p:tgtEl>
                                          <p:spTgt spid="19"/>
                                        </p:tgtEl>
                                        <p:attrNameLst>
                                          <p:attrName>fill.type</p:attrName>
                                        </p:attrNameLst>
                                      </p:cBhvr>
                                      <p:to>
                                        <p:strVal val="solid"/>
                                      </p:to>
                                    </p:set>
                                  </p:childTnLst>
                                </p:cTn>
                              </p:par>
                              <p:par>
                                <p:cTn id="10" presetID="30" presetClass="emph" presetSubtype="0" fill="hold" grpId="0" nodeType="withEffect">
                                  <p:stCondLst>
                                    <p:cond delay="0"/>
                                  </p:stCondLst>
                                  <p:childTnLst>
                                    <p:animClr clrSpc="hsl" dir="cw">
                                      <p:cBhvr override="childStyle">
                                        <p:cTn id="11" dur="500" fill="hold"/>
                                        <p:tgtEl>
                                          <p:spTgt spid="20"/>
                                        </p:tgtEl>
                                        <p:attrNameLst>
                                          <p:attrName>style.color</p:attrName>
                                        </p:attrNameLst>
                                      </p:cBhvr>
                                      <p:by>
                                        <p:hsl h="0" s="12549" l="25098"/>
                                      </p:by>
                                    </p:animClr>
                                    <p:animClr clrSpc="hsl" dir="cw">
                                      <p:cBhvr>
                                        <p:cTn id="12" dur="500" fill="hold"/>
                                        <p:tgtEl>
                                          <p:spTgt spid="20"/>
                                        </p:tgtEl>
                                        <p:attrNameLst>
                                          <p:attrName>fillcolor</p:attrName>
                                        </p:attrNameLst>
                                      </p:cBhvr>
                                      <p:by>
                                        <p:hsl h="0" s="12549" l="25098"/>
                                      </p:by>
                                    </p:animClr>
                                    <p:animClr clrSpc="hsl" dir="cw">
                                      <p:cBhvr>
                                        <p:cTn id="13" dur="500" fill="hold"/>
                                        <p:tgtEl>
                                          <p:spTgt spid="20"/>
                                        </p:tgtEl>
                                        <p:attrNameLst>
                                          <p:attrName>stroke.color</p:attrName>
                                        </p:attrNameLst>
                                      </p:cBhvr>
                                      <p:by>
                                        <p:hsl h="0" s="12549" l="25098"/>
                                      </p:by>
                                    </p:animClr>
                                    <p:set>
                                      <p:cBhvr>
                                        <p:cTn id="14" dur="500" fill="hold"/>
                                        <p:tgtEl>
                                          <p:spTgt spid="2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a:extLst>
              <a:ext uri="{FF2B5EF4-FFF2-40B4-BE49-F238E27FC236}">
                <a16:creationId xmlns:a16="http://schemas.microsoft.com/office/drawing/2014/main" id="{EF080CB8-A023-EA6F-12A6-E89A1804B7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6256002" cy="9144001"/>
          </a:xfrm>
          <a:prstGeom prst="rect">
            <a:avLst/>
          </a:prstGeom>
        </p:spPr>
      </p:pic>
      <p:pic>
        <p:nvPicPr>
          <p:cNvPr id="13" name="Resim 12">
            <a:extLst>
              <a:ext uri="{FF2B5EF4-FFF2-40B4-BE49-F238E27FC236}">
                <a16:creationId xmlns:a16="http://schemas.microsoft.com/office/drawing/2014/main" id="{699A8317-2BA8-D5F6-94D8-634AFB0E5A60}"/>
              </a:ext>
            </a:extLst>
          </p:cNvPr>
          <p:cNvPicPr>
            <a:picLocks noChangeAspect="1"/>
          </p:cNvPicPr>
          <p:nvPr/>
        </p:nvPicPr>
        <p:blipFill>
          <a:blip r:embed="rId3"/>
          <a:stretch>
            <a:fillRect/>
          </a:stretch>
        </p:blipFill>
        <p:spPr>
          <a:xfrm>
            <a:off x="8280400" y="3733800"/>
            <a:ext cx="4974767" cy="203624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8A75021E-0CDB-ED24-70A1-3915D4ECEA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p:transition spd="slow">
    <p:pull dir="l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4AD30DA0-8F3D-BA5E-23C5-593D8A1E1C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B5AB05E3-D7E0-77DC-F50C-53398DCE03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extLst>
      <p:ext uri="{BB962C8B-B14F-4D97-AF65-F5344CB8AC3E}">
        <p14:creationId xmlns:p14="http://schemas.microsoft.com/office/powerpoint/2010/main" val="10243174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E5082E53-454D-11D6-9DDB-BB441442BB52}"/>
              </a:ext>
            </a:extLst>
          </p:cNvPr>
          <p:cNvPicPr>
            <a:picLocks noChangeAspect="1"/>
          </p:cNvPicPr>
          <p:nvPr/>
        </p:nvPicPr>
        <p:blipFill>
          <a:blip r:embed="rId2"/>
          <a:stretch>
            <a:fillRect/>
          </a:stretch>
        </p:blipFill>
        <p:spPr>
          <a:xfrm>
            <a:off x="879509" y="1447800"/>
            <a:ext cx="14496981" cy="7169544"/>
          </a:xfrm>
          <a:prstGeom prst="rect">
            <a:avLst/>
          </a:prstGeom>
        </p:spPr>
      </p:pic>
      <p:pic>
        <p:nvPicPr>
          <p:cNvPr id="6" name="Resim 5">
            <a:extLst>
              <a:ext uri="{FF2B5EF4-FFF2-40B4-BE49-F238E27FC236}">
                <a16:creationId xmlns:a16="http://schemas.microsoft.com/office/drawing/2014/main" id="{9E9874F7-C347-E24B-670D-876FD40CC20C}"/>
              </a:ext>
            </a:extLst>
          </p:cNvPr>
          <p:cNvPicPr>
            <a:picLocks noChangeAspect="1"/>
          </p:cNvPicPr>
          <p:nvPr/>
        </p:nvPicPr>
        <p:blipFill>
          <a:blip r:embed="rId3"/>
          <a:stretch>
            <a:fillRect/>
          </a:stretch>
        </p:blipFill>
        <p:spPr>
          <a:xfrm>
            <a:off x="11328400" y="620085"/>
            <a:ext cx="3855713" cy="865815"/>
          </a:xfrm>
          <a:prstGeom prst="rect">
            <a:avLst/>
          </a:prstGeom>
        </p:spPr>
      </p:pic>
      <p:pic>
        <p:nvPicPr>
          <p:cNvPr id="7" name="Resim 6">
            <a:extLst>
              <a:ext uri="{FF2B5EF4-FFF2-40B4-BE49-F238E27FC236}">
                <a16:creationId xmlns:a16="http://schemas.microsoft.com/office/drawing/2014/main" id="{FC608DE2-C554-9A65-6ED1-71D7EECCD1E2}"/>
              </a:ext>
            </a:extLst>
          </p:cNvPr>
          <p:cNvPicPr>
            <a:picLocks noChangeAspect="1"/>
          </p:cNvPicPr>
          <p:nvPr/>
        </p:nvPicPr>
        <p:blipFill>
          <a:blip r:embed="rId4"/>
          <a:stretch>
            <a:fillRect/>
          </a:stretch>
        </p:blipFill>
        <p:spPr>
          <a:xfrm>
            <a:off x="736600" y="6019800"/>
            <a:ext cx="676715" cy="560881"/>
          </a:xfrm>
          <a:prstGeom prst="rect">
            <a:avLst/>
          </a:prstGeom>
        </p:spPr>
      </p:pic>
      <p:pic>
        <p:nvPicPr>
          <p:cNvPr id="11" name="Resim 10">
            <a:extLst>
              <a:ext uri="{FF2B5EF4-FFF2-40B4-BE49-F238E27FC236}">
                <a16:creationId xmlns:a16="http://schemas.microsoft.com/office/drawing/2014/main" id="{FAC6F50C-D2E0-83CA-0A88-38438221EB52}"/>
              </a:ext>
            </a:extLst>
          </p:cNvPr>
          <p:cNvPicPr>
            <a:picLocks noChangeAspect="1"/>
          </p:cNvPicPr>
          <p:nvPr/>
        </p:nvPicPr>
        <p:blipFill>
          <a:blip r:embed="rId5"/>
          <a:stretch>
            <a:fillRect/>
          </a:stretch>
        </p:blipFill>
        <p:spPr>
          <a:xfrm>
            <a:off x="733189" y="152400"/>
            <a:ext cx="4194412" cy="1524132"/>
          </a:xfrm>
          <a:prstGeom prst="rect">
            <a:avLst/>
          </a:prstGeom>
        </p:spPr>
      </p:pic>
    </p:spTree>
    <p:extLst>
      <p:ext uri="{BB962C8B-B14F-4D97-AF65-F5344CB8AC3E}">
        <p14:creationId xmlns:p14="http://schemas.microsoft.com/office/powerpoint/2010/main" val="909317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EAF1F8"/>
        </a:solidFill>
        <a:effectLst/>
      </p:bgPr>
    </p:bg>
    <p:spTree>
      <p:nvGrpSpPr>
        <p:cNvPr id="1" name=""/>
        <p:cNvGrpSpPr/>
        <p:nvPr/>
      </p:nvGrpSpPr>
      <p:grpSpPr>
        <a:xfrm>
          <a:off x="0" y="0"/>
          <a:ext cx="0" cy="0"/>
          <a:chOff x="0" y="0"/>
          <a:chExt cx="0" cy="0"/>
        </a:xfrm>
      </p:grpSpPr>
      <p:sp>
        <p:nvSpPr>
          <p:cNvPr id="2" name="Shape 0"/>
          <p:cNvSpPr/>
          <p:nvPr/>
        </p:nvSpPr>
        <p:spPr>
          <a:xfrm>
            <a:off x="751839" y="1584960"/>
            <a:ext cx="670560" cy="512064"/>
          </a:xfrm>
          <a:prstGeom prst="roundRect">
            <a:avLst>
              <a:gd name="adj" fmla="val 19048"/>
            </a:avLst>
          </a:prstGeom>
          <a:solidFill>
            <a:srgbClr val="FFC000"/>
          </a:solidFill>
          <a:ln/>
        </p:spPr>
      </p:sp>
      <p:sp>
        <p:nvSpPr>
          <p:cNvPr id="3" name="Shape 1"/>
          <p:cNvSpPr/>
          <p:nvPr/>
        </p:nvSpPr>
        <p:spPr>
          <a:xfrm>
            <a:off x="1422399" y="1584960"/>
            <a:ext cx="1889760" cy="512064"/>
          </a:xfrm>
          <a:prstGeom prst="roundRect">
            <a:avLst>
              <a:gd name="adj" fmla="val 14286"/>
            </a:avLst>
          </a:prstGeom>
          <a:solidFill>
            <a:srgbClr val="1F3864"/>
          </a:solidFill>
          <a:ln/>
        </p:spPr>
      </p:sp>
      <p:sp>
        <p:nvSpPr>
          <p:cNvPr id="4" name="Text 2"/>
          <p:cNvSpPr/>
          <p:nvPr/>
        </p:nvSpPr>
        <p:spPr>
          <a:xfrm>
            <a:off x="1422399" y="1584960"/>
            <a:ext cx="1889760" cy="512064"/>
          </a:xfrm>
          <a:prstGeom prst="rect">
            <a:avLst/>
          </a:prstGeom>
          <a:noFill/>
          <a:ln/>
        </p:spPr>
        <p:txBody>
          <a:bodyPr wrap="square" rtlCol="0" anchor="ctr"/>
          <a:lstStyle/>
          <a:p>
            <a:pPr algn="ctr" defTabSz="1219170">
              <a:defRPr/>
            </a:pPr>
            <a:r>
              <a:rPr lang="en-US" sz="1600" b="1" dirty="0">
                <a:solidFill>
                  <a:srgbClr val="FFFFFF"/>
                </a:solidFill>
                <a:latin typeface="Calibri" pitchFamily="34" charset="0"/>
                <a:ea typeface="Calibri" pitchFamily="34" charset="-122"/>
                <a:cs typeface="Calibri" pitchFamily="34" charset="-120"/>
              </a:rPr>
              <a:t>Sosyal Bilgiler</a:t>
            </a:r>
            <a:endParaRPr lang="en-US" sz="1600" dirty="0">
              <a:solidFill>
                <a:prstClr val="black"/>
              </a:solidFill>
              <a:latin typeface="Calibri" panose="020F0502020204030204"/>
            </a:endParaRPr>
          </a:p>
        </p:txBody>
      </p:sp>
      <p:sp>
        <p:nvSpPr>
          <p:cNvPr id="5" name="Shape 3"/>
          <p:cNvSpPr/>
          <p:nvPr/>
        </p:nvSpPr>
        <p:spPr>
          <a:xfrm>
            <a:off x="3556000" y="1524000"/>
            <a:ext cx="12110313" cy="633984"/>
          </a:xfrm>
          <a:prstGeom prst="roundRect">
            <a:avLst>
              <a:gd name="adj" fmla="val 50000"/>
            </a:avLst>
          </a:prstGeom>
          <a:solidFill>
            <a:srgbClr val="028090"/>
          </a:solidFill>
          <a:ln w="12700">
            <a:solidFill>
              <a:srgbClr val="1F4E79"/>
            </a:solidFill>
            <a:prstDash val="solid"/>
          </a:ln>
          <a:scene3d>
            <a:camera prst="orthographicFront"/>
            <a:lightRig rig="threePt" dir="t"/>
          </a:scene3d>
          <a:sp3d>
            <a:bevelT/>
          </a:sp3d>
        </p:spPr>
      </p:sp>
      <p:sp>
        <p:nvSpPr>
          <p:cNvPr id="6" name="Text 4"/>
          <p:cNvSpPr/>
          <p:nvPr/>
        </p:nvSpPr>
        <p:spPr>
          <a:xfrm>
            <a:off x="3556000" y="1524000"/>
            <a:ext cx="12110313" cy="633984"/>
          </a:xfrm>
          <a:prstGeom prst="rect">
            <a:avLst/>
          </a:prstGeom>
          <a:noFill/>
          <a:ln/>
        </p:spPr>
        <p:txBody>
          <a:bodyPr wrap="square" rtlCol="0" anchor="ctr"/>
          <a:lstStyle/>
          <a:p>
            <a:pPr algn="ctr" defTabSz="1219170">
              <a:defRPr/>
            </a:pPr>
            <a:r>
              <a:rPr lang="en-US" sz="2667" b="1" dirty="0">
                <a:solidFill>
                  <a:srgbClr val="FFFFFF"/>
                </a:solidFill>
                <a:latin typeface="Calibri" pitchFamily="34" charset="0"/>
                <a:ea typeface="Calibri" pitchFamily="34" charset="-122"/>
                <a:cs typeface="Calibri" pitchFamily="34" charset="-120"/>
              </a:rPr>
              <a:t>İletişim</a:t>
            </a:r>
            <a:endParaRPr lang="en-US" sz="2667" dirty="0">
              <a:solidFill>
                <a:prstClr val="black"/>
              </a:solidFill>
              <a:latin typeface="Calibri" panose="020F0502020204030204"/>
            </a:endParaRPr>
          </a:p>
        </p:txBody>
      </p:sp>
      <p:sp>
        <p:nvSpPr>
          <p:cNvPr id="7" name="Text 5"/>
          <p:cNvSpPr/>
          <p:nvPr/>
        </p:nvSpPr>
        <p:spPr>
          <a:xfrm>
            <a:off x="13715592" y="2194560"/>
            <a:ext cx="1950720" cy="304800"/>
          </a:xfrm>
          <a:prstGeom prst="rect">
            <a:avLst/>
          </a:prstGeom>
          <a:noFill/>
          <a:ln/>
        </p:spPr>
        <p:txBody>
          <a:bodyPr wrap="square" rtlCol="0" anchor="ctr"/>
          <a:lstStyle/>
          <a:p>
            <a:pPr algn="r" defTabSz="1219170">
              <a:defRPr/>
            </a:pPr>
            <a:r>
              <a:rPr lang="en-US" sz="1200" dirty="0">
                <a:solidFill>
                  <a:srgbClr val="999999"/>
                </a:solidFill>
                <a:latin typeface="Calibri" pitchFamily="34" charset="0"/>
                <a:ea typeface="Calibri" pitchFamily="34" charset="-122"/>
                <a:cs typeface="Calibri" pitchFamily="34" charset="-120"/>
              </a:rPr>
              <a:t>Soru 19/32</a:t>
            </a:r>
            <a:endParaRPr lang="en-US" sz="1200" dirty="0">
              <a:solidFill>
                <a:prstClr val="black"/>
              </a:solidFill>
              <a:latin typeface="Calibri" panose="020F0502020204030204"/>
            </a:endParaRPr>
          </a:p>
        </p:txBody>
      </p:sp>
      <p:sp>
        <p:nvSpPr>
          <p:cNvPr id="8" name="Shape 6"/>
          <p:cNvSpPr/>
          <p:nvPr/>
        </p:nvSpPr>
        <p:spPr>
          <a:xfrm>
            <a:off x="751840" y="2438401"/>
            <a:ext cx="14914473" cy="1943100"/>
          </a:xfrm>
          <a:prstGeom prst="roundRect">
            <a:avLst>
              <a:gd name="adj" fmla="val 6275"/>
            </a:avLst>
          </a:prstGeom>
          <a:solidFill>
            <a:srgbClr val="2B2B2B"/>
          </a:solidFill>
          <a:ln/>
        </p:spPr>
      </p:sp>
      <p:sp>
        <p:nvSpPr>
          <p:cNvPr id="9" name="Text 7"/>
          <p:cNvSpPr/>
          <p:nvPr/>
        </p:nvSpPr>
        <p:spPr>
          <a:xfrm>
            <a:off x="1117600" y="2621281"/>
            <a:ext cx="14182953" cy="1577340"/>
          </a:xfrm>
          <a:prstGeom prst="rect">
            <a:avLst/>
          </a:prstGeom>
          <a:noFill/>
          <a:ln/>
        </p:spPr>
        <p:txBody>
          <a:bodyPr wrap="square" lIns="0" tIns="0" rIns="0" bIns="0" rtlCol="0" anchor="t"/>
          <a:lstStyle/>
          <a:p>
            <a:pPr defTabSz="1219170">
              <a:lnSpc>
                <a:spcPct val="112000"/>
              </a:lnSpc>
              <a:defRPr/>
            </a:pPr>
            <a:r>
              <a:rPr lang="en-US" sz="2000" i="1" dirty="0">
                <a:solidFill>
                  <a:srgbClr val="D9D9D9"/>
                </a:solidFill>
                <a:latin typeface="Calibri" pitchFamily="34" charset="0"/>
                <a:ea typeface="Calibri" pitchFamily="34" charset="-122"/>
                <a:cs typeface="Calibri" pitchFamily="34" charset="-120"/>
              </a:rPr>
              <a:t>Empati, bireyin kendisini karşısındaki kişinin yerine koyarak onun duygularını ve düşüncelerini doğru anlamaya çalışması sürecidir. Bu beceri, insanlar arası ilişkilerin güçlenmesinde ve sağlıklı iletişim kurulmasında kritik bir role sahiptir.</a:t>
            </a:r>
            <a:endParaRPr lang="en-US" sz="2000" dirty="0">
              <a:solidFill>
                <a:prstClr val="black"/>
              </a:solidFill>
              <a:latin typeface="Calibri" panose="020F0502020204030204"/>
            </a:endParaRPr>
          </a:p>
          <a:p>
            <a:pPr defTabSz="1219170">
              <a:lnSpc>
                <a:spcPct val="112000"/>
              </a:lnSpc>
              <a:defRPr/>
            </a:pPr>
            <a:endParaRPr lang="en-US" sz="2000" dirty="0">
              <a:solidFill>
                <a:prstClr val="black"/>
              </a:solidFill>
              <a:latin typeface="Calibri" panose="020F0502020204030204"/>
            </a:endParaRPr>
          </a:p>
          <a:p>
            <a:pPr defTabSz="1219170">
              <a:lnSpc>
                <a:spcPct val="112000"/>
              </a:lnSpc>
              <a:defRPr/>
            </a:pPr>
            <a:r>
              <a:rPr lang="en-US" sz="2000" b="1" dirty="0">
                <a:solidFill>
                  <a:srgbClr val="FFFFFF"/>
                </a:solidFill>
                <a:latin typeface="Calibri" pitchFamily="34" charset="0"/>
                <a:ea typeface="Calibri" pitchFamily="34" charset="-122"/>
                <a:cs typeface="Calibri" pitchFamily="34" charset="-120"/>
              </a:rPr>
              <a:t>Empati kavramı ile ilgili aşağıdakilerden hangisi </a:t>
            </a:r>
            <a:r>
              <a:rPr lang="en-US" sz="2000" b="1" u="sng" dirty="0">
                <a:solidFill>
                  <a:srgbClr val="FFFFFF"/>
                </a:solidFill>
                <a:latin typeface="Calibri" pitchFamily="34" charset="0"/>
                <a:ea typeface="Calibri" pitchFamily="34" charset="-122"/>
                <a:cs typeface="Calibri" pitchFamily="34" charset="-120"/>
              </a:rPr>
              <a:t>söylenemez?</a:t>
            </a:r>
            <a:endParaRPr lang="en-US" sz="2000" u="sng" dirty="0">
              <a:solidFill>
                <a:prstClr val="black"/>
              </a:solidFill>
              <a:latin typeface="Calibri" panose="020F0502020204030204"/>
            </a:endParaRPr>
          </a:p>
        </p:txBody>
      </p:sp>
      <p:sp>
        <p:nvSpPr>
          <p:cNvPr id="10" name="Shape 8"/>
          <p:cNvSpPr/>
          <p:nvPr/>
        </p:nvSpPr>
        <p:spPr>
          <a:xfrm>
            <a:off x="751840" y="4625340"/>
            <a:ext cx="14914473" cy="609600"/>
          </a:xfrm>
          <a:prstGeom prst="roundRect">
            <a:avLst>
              <a:gd name="adj" fmla="val 18000"/>
            </a:avLst>
          </a:prstGeom>
          <a:solidFill>
            <a:srgbClr val="FFC000"/>
          </a:solidFill>
          <a:ln w="15875">
            <a:solidFill>
              <a:srgbClr val="B8860B"/>
            </a:solidFill>
            <a:prstDash val="solid"/>
          </a:ln>
        </p:spPr>
      </p:sp>
      <p:sp>
        <p:nvSpPr>
          <p:cNvPr id="11" name="Shape 9"/>
          <p:cNvSpPr/>
          <p:nvPr/>
        </p:nvSpPr>
        <p:spPr>
          <a:xfrm>
            <a:off x="971295" y="4625340"/>
            <a:ext cx="609600" cy="609600"/>
          </a:xfrm>
          <a:prstGeom prst="roundRect">
            <a:avLst>
              <a:gd name="adj" fmla="val 16000"/>
            </a:avLst>
          </a:prstGeom>
          <a:solidFill>
            <a:srgbClr val="2B2B2B"/>
          </a:solidFill>
          <a:ln/>
        </p:spPr>
      </p:sp>
      <p:sp>
        <p:nvSpPr>
          <p:cNvPr id="12" name="Text 10"/>
          <p:cNvSpPr/>
          <p:nvPr/>
        </p:nvSpPr>
        <p:spPr>
          <a:xfrm>
            <a:off x="971295" y="4625340"/>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A</a:t>
            </a:r>
            <a:endParaRPr lang="en-US" sz="2000" dirty="0">
              <a:solidFill>
                <a:prstClr val="black"/>
              </a:solidFill>
              <a:latin typeface="Calibri" panose="020F0502020204030204"/>
            </a:endParaRPr>
          </a:p>
        </p:txBody>
      </p:sp>
      <p:sp>
        <p:nvSpPr>
          <p:cNvPr id="13" name="Text 11"/>
          <p:cNvSpPr/>
          <p:nvPr/>
        </p:nvSpPr>
        <p:spPr>
          <a:xfrm>
            <a:off x="1849120" y="4625340"/>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Empati kuran kişi, karşısındaki bireye değer verdiğini ve onu önemsediğini hissettirir.</a:t>
            </a:r>
            <a:endParaRPr lang="en-US" sz="2000" dirty="0">
              <a:solidFill>
                <a:prstClr val="black"/>
              </a:solidFill>
              <a:latin typeface="Calibri" panose="020F0502020204030204"/>
            </a:endParaRPr>
          </a:p>
        </p:txBody>
      </p:sp>
      <p:sp>
        <p:nvSpPr>
          <p:cNvPr id="14" name="Shape 12"/>
          <p:cNvSpPr/>
          <p:nvPr/>
        </p:nvSpPr>
        <p:spPr>
          <a:xfrm>
            <a:off x="751840" y="5405628"/>
            <a:ext cx="14914473" cy="609600"/>
          </a:xfrm>
          <a:prstGeom prst="roundRect">
            <a:avLst>
              <a:gd name="adj" fmla="val 18000"/>
            </a:avLst>
          </a:prstGeom>
          <a:solidFill>
            <a:srgbClr val="FFC000"/>
          </a:solidFill>
          <a:ln w="15875">
            <a:solidFill>
              <a:srgbClr val="B8860B"/>
            </a:solidFill>
            <a:prstDash val="solid"/>
          </a:ln>
        </p:spPr>
      </p:sp>
      <p:sp>
        <p:nvSpPr>
          <p:cNvPr id="15" name="Shape 13"/>
          <p:cNvSpPr/>
          <p:nvPr/>
        </p:nvSpPr>
        <p:spPr>
          <a:xfrm>
            <a:off x="971295" y="5405628"/>
            <a:ext cx="609600" cy="609600"/>
          </a:xfrm>
          <a:prstGeom prst="roundRect">
            <a:avLst>
              <a:gd name="adj" fmla="val 16000"/>
            </a:avLst>
          </a:prstGeom>
          <a:solidFill>
            <a:srgbClr val="2B2B2B"/>
          </a:solidFill>
          <a:ln/>
        </p:spPr>
      </p:sp>
      <p:sp>
        <p:nvSpPr>
          <p:cNvPr id="16" name="Text 14"/>
          <p:cNvSpPr/>
          <p:nvPr/>
        </p:nvSpPr>
        <p:spPr>
          <a:xfrm>
            <a:off x="971295" y="5405628"/>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B</a:t>
            </a:r>
            <a:endParaRPr lang="en-US" sz="2000" dirty="0">
              <a:solidFill>
                <a:prstClr val="black"/>
              </a:solidFill>
              <a:latin typeface="Calibri" panose="020F0502020204030204"/>
            </a:endParaRPr>
          </a:p>
        </p:txBody>
      </p:sp>
      <p:sp>
        <p:nvSpPr>
          <p:cNvPr id="17" name="Text 15"/>
          <p:cNvSpPr/>
          <p:nvPr/>
        </p:nvSpPr>
        <p:spPr>
          <a:xfrm>
            <a:off x="1849120" y="5405628"/>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Ön yargılı ve hoşgörüsüz bireylerde empati becerisi oldukça gelişmiş düzeydedir.</a:t>
            </a:r>
            <a:endParaRPr lang="en-US" sz="2000" dirty="0">
              <a:solidFill>
                <a:prstClr val="black"/>
              </a:solidFill>
              <a:latin typeface="Calibri" panose="020F0502020204030204"/>
            </a:endParaRPr>
          </a:p>
        </p:txBody>
      </p:sp>
      <p:sp>
        <p:nvSpPr>
          <p:cNvPr id="18" name="Shape 16"/>
          <p:cNvSpPr/>
          <p:nvPr/>
        </p:nvSpPr>
        <p:spPr>
          <a:xfrm>
            <a:off x="751840" y="6185916"/>
            <a:ext cx="14914473" cy="609600"/>
          </a:xfrm>
          <a:prstGeom prst="roundRect">
            <a:avLst>
              <a:gd name="adj" fmla="val 18000"/>
            </a:avLst>
          </a:prstGeom>
          <a:solidFill>
            <a:srgbClr val="FFC000"/>
          </a:solidFill>
          <a:ln w="15875">
            <a:solidFill>
              <a:srgbClr val="B8860B"/>
            </a:solidFill>
            <a:prstDash val="solid"/>
          </a:ln>
        </p:spPr>
      </p:sp>
      <p:sp>
        <p:nvSpPr>
          <p:cNvPr id="19" name="Shape 17"/>
          <p:cNvSpPr/>
          <p:nvPr/>
        </p:nvSpPr>
        <p:spPr>
          <a:xfrm>
            <a:off x="971295" y="6185916"/>
            <a:ext cx="609600" cy="609600"/>
          </a:xfrm>
          <a:prstGeom prst="roundRect">
            <a:avLst>
              <a:gd name="adj" fmla="val 16000"/>
            </a:avLst>
          </a:prstGeom>
          <a:solidFill>
            <a:srgbClr val="2B2B2B"/>
          </a:solidFill>
          <a:ln/>
        </p:spPr>
      </p:sp>
      <p:sp>
        <p:nvSpPr>
          <p:cNvPr id="20" name="Text 18"/>
          <p:cNvSpPr/>
          <p:nvPr/>
        </p:nvSpPr>
        <p:spPr>
          <a:xfrm>
            <a:off x="971295" y="6185916"/>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C</a:t>
            </a:r>
            <a:endParaRPr lang="en-US" sz="2000" dirty="0">
              <a:solidFill>
                <a:prstClr val="black"/>
              </a:solidFill>
              <a:latin typeface="Calibri" panose="020F0502020204030204"/>
            </a:endParaRPr>
          </a:p>
        </p:txBody>
      </p:sp>
      <p:sp>
        <p:nvSpPr>
          <p:cNvPr id="21" name="Text 19"/>
          <p:cNvSpPr/>
          <p:nvPr/>
        </p:nvSpPr>
        <p:spPr>
          <a:xfrm>
            <a:off x="1849120" y="6185916"/>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Karşısındakini anlamaya çalışan birey, olaylara onun bakış açısıyla yaklaşır.</a:t>
            </a:r>
            <a:endParaRPr lang="en-US" sz="2000" dirty="0">
              <a:solidFill>
                <a:prstClr val="black"/>
              </a:solidFill>
              <a:latin typeface="Calibri" panose="020F0502020204030204"/>
            </a:endParaRPr>
          </a:p>
        </p:txBody>
      </p:sp>
      <p:sp>
        <p:nvSpPr>
          <p:cNvPr id="22" name="Shape 20"/>
          <p:cNvSpPr/>
          <p:nvPr/>
        </p:nvSpPr>
        <p:spPr>
          <a:xfrm>
            <a:off x="751840" y="6966204"/>
            <a:ext cx="14914473" cy="609600"/>
          </a:xfrm>
          <a:prstGeom prst="roundRect">
            <a:avLst>
              <a:gd name="adj" fmla="val 18000"/>
            </a:avLst>
          </a:prstGeom>
          <a:solidFill>
            <a:srgbClr val="FFC000"/>
          </a:solidFill>
          <a:ln w="15875">
            <a:solidFill>
              <a:srgbClr val="B8860B"/>
            </a:solidFill>
            <a:prstDash val="solid"/>
          </a:ln>
        </p:spPr>
      </p:sp>
      <p:sp>
        <p:nvSpPr>
          <p:cNvPr id="23" name="Shape 21"/>
          <p:cNvSpPr/>
          <p:nvPr/>
        </p:nvSpPr>
        <p:spPr>
          <a:xfrm>
            <a:off x="971295" y="6966204"/>
            <a:ext cx="609600" cy="609600"/>
          </a:xfrm>
          <a:prstGeom prst="roundRect">
            <a:avLst>
              <a:gd name="adj" fmla="val 16000"/>
            </a:avLst>
          </a:prstGeom>
          <a:solidFill>
            <a:srgbClr val="2B2B2B"/>
          </a:solidFill>
          <a:ln/>
        </p:spPr>
      </p:sp>
      <p:sp>
        <p:nvSpPr>
          <p:cNvPr id="24" name="Text 22"/>
          <p:cNvSpPr/>
          <p:nvPr/>
        </p:nvSpPr>
        <p:spPr>
          <a:xfrm>
            <a:off x="971295" y="6966204"/>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D</a:t>
            </a:r>
            <a:endParaRPr lang="en-US" sz="2000" dirty="0">
              <a:solidFill>
                <a:prstClr val="black"/>
              </a:solidFill>
              <a:latin typeface="Calibri" panose="020F0502020204030204"/>
            </a:endParaRPr>
          </a:p>
        </p:txBody>
      </p:sp>
      <p:sp>
        <p:nvSpPr>
          <p:cNvPr id="25" name="Text 23"/>
          <p:cNvSpPr/>
          <p:nvPr/>
        </p:nvSpPr>
        <p:spPr>
          <a:xfrm>
            <a:off x="1849120" y="6966204"/>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Empati, iletişimdeki önyargıların azalmasına ve bağların güçlenmesine katkı sağlar.</a:t>
            </a:r>
            <a:endParaRPr lang="en-US" sz="2000" dirty="0">
              <a:solidFill>
                <a:prstClr val="black"/>
              </a:solidFill>
              <a:latin typeface="Calibri" panose="020F050202020403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p:cTn id="6" dur="indefinite"/>
                                        <p:tgtEl>
                                          <p:spTgt spid="15"/>
                                        </p:tgtEl>
                                        <p:attrNameLst>
                                          <p:attrName>style.opacity</p:attrName>
                                        </p:attrNameLst>
                                      </p:cBhvr>
                                      <p:to>
                                        <p:strVal val="0.5"/>
                                      </p:to>
                                    </p:set>
                                    <p:animEffect filter="image" prLst="opacity: 0.5">
                                      <p:cBhvr rctx="IE">
                                        <p:cTn id="7"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EAF1F8"/>
        </a:solidFill>
        <a:effectLst/>
      </p:bgPr>
    </p:bg>
    <p:spTree>
      <p:nvGrpSpPr>
        <p:cNvPr id="1" name=""/>
        <p:cNvGrpSpPr/>
        <p:nvPr/>
      </p:nvGrpSpPr>
      <p:grpSpPr>
        <a:xfrm>
          <a:off x="0" y="0"/>
          <a:ext cx="0" cy="0"/>
          <a:chOff x="0" y="0"/>
          <a:chExt cx="0" cy="0"/>
        </a:xfrm>
      </p:grpSpPr>
      <p:sp>
        <p:nvSpPr>
          <p:cNvPr id="2" name="Shape 0"/>
          <p:cNvSpPr/>
          <p:nvPr/>
        </p:nvSpPr>
        <p:spPr>
          <a:xfrm>
            <a:off x="670560" y="1280160"/>
            <a:ext cx="670560" cy="512064"/>
          </a:xfrm>
          <a:prstGeom prst="roundRect">
            <a:avLst>
              <a:gd name="adj" fmla="val 19048"/>
            </a:avLst>
          </a:prstGeom>
          <a:solidFill>
            <a:srgbClr val="FFC000"/>
          </a:solidFill>
          <a:ln/>
        </p:spPr>
      </p:sp>
      <p:sp>
        <p:nvSpPr>
          <p:cNvPr id="3" name="Shape 1"/>
          <p:cNvSpPr/>
          <p:nvPr/>
        </p:nvSpPr>
        <p:spPr>
          <a:xfrm>
            <a:off x="1341120" y="1280160"/>
            <a:ext cx="1889760" cy="512064"/>
          </a:xfrm>
          <a:prstGeom prst="roundRect">
            <a:avLst>
              <a:gd name="adj" fmla="val 14286"/>
            </a:avLst>
          </a:prstGeom>
          <a:solidFill>
            <a:srgbClr val="1F3864"/>
          </a:solidFill>
          <a:ln/>
        </p:spPr>
      </p:sp>
      <p:sp>
        <p:nvSpPr>
          <p:cNvPr id="4" name="Text 2"/>
          <p:cNvSpPr/>
          <p:nvPr/>
        </p:nvSpPr>
        <p:spPr>
          <a:xfrm>
            <a:off x="1341120" y="1280160"/>
            <a:ext cx="1889760" cy="512064"/>
          </a:xfrm>
          <a:prstGeom prst="rect">
            <a:avLst/>
          </a:prstGeom>
          <a:noFill/>
          <a:ln/>
        </p:spPr>
        <p:txBody>
          <a:bodyPr wrap="square" rtlCol="0" anchor="ctr"/>
          <a:lstStyle/>
          <a:p>
            <a:pPr algn="ctr" defTabSz="1219170">
              <a:defRPr/>
            </a:pPr>
            <a:r>
              <a:rPr lang="en-US" sz="1600" b="1" dirty="0">
                <a:solidFill>
                  <a:srgbClr val="FFFFFF"/>
                </a:solidFill>
                <a:latin typeface="Calibri" pitchFamily="34" charset="0"/>
                <a:ea typeface="Calibri" pitchFamily="34" charset="-122"/>
                <a:cs typeface="Calibri" pitchFamily="34" charset="-120"/>
              </a:rPr>
              <a:t>Sosyal Bilgiler</a:t>
            </a:r>
            <a:endParaRPr lang="en-US" sz="1600" dirty="0">
              <a:solidFill>
                <a:prstClr val="black"/>
              </a:solidFill>
              <a:latin typeface="Calibri" panose="020F0502020204030204"/>
            </a:endParaRPr>
          </a:p>
        </p:txBody>
      </p:sp>
      <p:sp>
        <p:nvSpPr>
          <p:cNvPr id="5" name="Shape 3"/>
          <p:cNvSpPr/>
          <p:nvPr/>
        </p:nvSpPr>
        <p:spPr>
          <a:xfrm>
            <a:off x="3474721" y="1219200"/>
            <a:ext cx="12110313" cy="633984"/>
          </a:xfrm>
          <a:prstGeom prst="roundRect">
            <a:avLst>
              <a:gd name="adj" fmla="val 50000"/>
            </a:avLst>
          </a:prstGeom>
          <a:solidFill>
            <a:srgbClr val="FF0000"/>
          </a:solidFill>
          <a:ln w="12700">
            <a:solidFill>
              <a:srgbClr val="1F4E79"/>
            </a:solidFill>
            <a:prstDash val="solid"/>
          </a:ln>
          <a:scene3d>
            <a:camera prst="orthographicFront"/>
            <a:lightRig rig="threePt" dir="t"/>
          </a:scene3d>
          <a:sp3d>
            <a:bevelT/>
          </a:sp3d>
        </p:spPr>
        <p:txBody>
          <a:bodyPr/>
          <a:lstStyle/>
          <a:p>
            <a:endParaRPr lang="tr-TR" dirty="0"/>
          </a:p>
        </p:txBody>
      </p:sp>
      <p:sp>
        <p:nvSpPr>
          <p:cNvPr id="6" name="Text 4"/>
          <p:cNvSpPr/>
          <p:nvPr/>
        </p:nvSpPr>
        <p:spPr>
          <a:xfrm>
            <a:off x="3474721" y="1219200"/>
            <a:ext cx="12110313" cy="633984"/>
          </a:xfrm>
          <a:prstGeom prst="rect">
            <a:avLst/>
          </a:prstGeom>
          <a:noFill/>
          <a:ln/>
        </p:spPr>
        <p:txBody>
          <a:bodyPr wrap="square" rtlCol="0" anchor="ctr"/>
          <a:lstStyle/>
          <a:p>
            <a:pPr algn="ctr" defTabSz="1219170">
              <a:defRPr/>
            </a:pPr>
            <a:r>
              <a:rPr lang="en-US" sz="2667" b="1" dirty="0">
                <a:solidFill>
                  <a:srgbClr val="FFFFFF"/>
                </a:solidFill>
                <a:latin typeface="Calibri" pitchFamily="34" charset="0"/>
                <a:ea typeface="Calibri" pitchFamily="34" charset="-122"/>
                <a:cs typeface="Calibri" pitchFamily="34" charset="-120"/>
              </a:rPr>
              <a:t>İletişim</a:t>
            </a:r>
            <a:endParaRPr lang="en-US" sz="2667" dirty="0">
              <a:solidFill>
                <a:prstClr val="black"/>
              </a:solidFill>
              <a:latin typeface="Calibri" panose="020F0502020204030204"/>
            </a:endParaRPr>
          </a:p>
        </p:txBody>
      </p:sp>
      <p:sp>
        <p:nvSpPr>
          <p:cNvPr id="7" name="Text 5"/>
          <p:cNvSpPr/>
          <p:nvPr/>
        </p:nvSpPr>
        <p:spPr>
          <a:xfrm>
            <a:off x="13634313" y="1889760"/>
            <a:ext cx="1950720" cy="304800"/>
          </a:xfrm>
          <a:prstGeom prst="rect">
            <a:avLst/>
          </a:prstGeom>
          <a:noFill/>
          <a:ln/>
        </p:spPr>
        <p:txBody>
          <a:bodyPr wrap="square" rtlCol="0" anchor="ctr"/>
          <a:lstStyle/>
          <a:p>
            <a:pPr algn="r" defTabSz="1219170">
              <a:defRPr/>
            </a:pPr>
            <a:r>
              <a:rPr lang="en-US" sz="1200" dirty="0">
                <a:solidFill>
                  <a:srgbClr val="999999"/>
                </a:solidFill>
                <a:latin typeface="Calibri" pitchFamily="34" charset="0"/>
                <a:ea typeface="Calibri" pitchFamily="34" charset="-122"/>
                <a:cs typeface="Calibri" pitchFamily="34" charset="-120"/>
              </a:rPr>
              <a:t>Soru 18/32</a:t>
            </a:r>
            <a:endParaRPr lang="en-US" sz="1200" dirty="0">
              <a:solidFill>
                <a:prstClr val="black"/>
              </a:solidFill>
              <a:latin typeface="Calibri" panose="020F0502020204030204"/>
            </a:endParaRPr>
          </a:p>
        </p:txBody>
      </p:sp>
      <p:sp>
        <p:nvSpPr>
          <p:cNvPr id="8" name="Shape 6"/>
          <p:cNvSpPr/>
          <p:nvPr/>
        </p:nvSpPr>
        <p:spPr>
          <a:xfrm>
            <a:off x="670561" y="2133601"/>
            <a:ext cx="14914473" cy="2293620"/>
          </a:xfrm>
          <a:prstGeom prst="roundRect">
            <a:avLst>
              <a:gd name="adj" fmla="val 5316"/>
            </a:avLst>
          </a:prstGeom>
          <a:solidFill>
            <a:srgbClr val="2B2B2B"/>
          </a:solidFill>
          <a:ln/>
        </p:spPr>
      </p:sp>
      <p:sp>
        <p:nvSpPr>
          <p:cNvPr id="9" name="Text 7"/>
          <p:cNvSpPr/>
          <p:nvPr/>
        </p:nvSpPr>
        <p:spPr>
          <a:xfrm>
            <a:off x="1036321" y="2316481"/>
            <a:ext cx="14182953" cy="1927860"/>
          </a:xfrm>
          <a:prstGeom prst="rect">
            <a:avLst/>
          </a:prstGeom>
          <a:noFill/>
          <a:ln/>
        </p:spPr>
        <p:txBody>
          <a:bodyPr wrap="square" lIns="0" tIns="0" rIns="0" bIns="0" rtlCol="0" anchor="t"/>
          <a:lstStyle/>
          <a:p>
            <a:pPr defTabSz="1219170">
              <a:lnSpc>
                <a:spcPct val="112000"/>
              </a:lnSpc>
              <a:defRPr/>
            </a:pPr>
            <a:r>
              <a:rPr lang="en-US" sz="2000" i="1" dirty="0">
                <a:solidFill>
                  <a:srgbClr val="D9D9D9"/>
                </a:solidFill>
                <a:latin typeface="Calibri" pitchFamily="34" charset="0"/>
                <a:ea typeface="Calibri" pitchFamily="34" charset="-122"/>
                <a:cs typeface="Calibri" pitchFamily="34" charset="-120"/>
              </a:rPr>
              <a:t>Nasreddin Hoca evin damından düşmüş, acı içinde kıvranırken yanına gelen komşuları: "Hocam koca adamsın, dikkatli olsan düşmezdin. Düştün bari biraz dayan. Neden bu kadar söylenip duruyorsun," demişler. Hoca: "Siz hiç damdan düştünüz mü?" diye sormuş. Komşular hep bir ağızdan: "Hayır," demişler. Hoca: "Öyleyse siz gidin de damdan düşen birisi gelsin benim yanıma," demiş.</a:t>
            </a:r>
            <a:endParaRPr lang="en-US" sz="2000" dirty="0">
              <a:solidFill>
                <a:prstClr val="black"/>
              </a:solidFill>
              <a:latin typeface="Calibri" panose="020F0502020204030204"/>
            </a:endParaRPr>
          </a:p>
          <a:p>
            <a:pPr defTabSz="1219170">
              <a:lnSpc>
                <a:spcPct val="112000"/>
              </a:lnSpc>
              <a:defRPr/>
            </a:pPr>
            <a:endParaRPr lang="en-US" sz="2000" dirty="0">
              <a:solidFill>
                <a:prstClr val="black"/>
              </a:solidFill>
              <a:latin typeface="Calibri" panose="020F0502020204030204"/>
            </a:endParaRPr>
          </a:p>
          <a:p>
            <a:pPr defTabSz="1219170">
              <a:lnSpc>
                <a:spcPct val="112000"/>
              </a:lnSpc>
              <a:defRPr/>
            </a:pPr>
            <a:r>
              <a:rPr lang="en-US" sz="2000" b="1" dirty="0">
                <a:solidFill>
                  <a:srgbClr val="FFFFFF"/>
                </a:solidFill>
                <a:latin typeface="Calibri" pitchFamily="34" charset="0"/>
                <a:ea typeface="Calibri" pitchFamily="34" charset="-122"/>
                <a:cs typeface="Calibri" pitchFamily="34" charset="-120"/>
              </a:rPr>
              <a:t>Bu fıkrada Nasreddin Hoca'nın vurgulamak istediği temel iletişim becerisi aşağıdakilerden hangisidir?</a:t>
            </a:r>
            <a:endParaRPr lang="en-US" sz="2000" dirty="0">
              <a:solidFill>
                <a:prstClr val="black"/>
              </a:solidFill>
              <a:latin typeface="Calibri" panose="020F0502020204030204"/>
            </a:endParaRPr>
          </a:p>
        </p:txBody>
      </p:sp>
      <p:sp>
        <p:nvSpPr>
          <p:cNvPr id="10" name="Shape 8"/>
          <p:cNvSpPr/>
          <p:nvPr/>
        </p:nvSpPr>
        <p:spPr>
          <a:xfrm>
            <a:off x="670561" y="4671060"/>
            <a:ext cx="14914473" cy="609600"/>
          </a:xfrm>
          <a:prstGeom prst="roundRect">
            <a:avLst>
              <a:gd name="adj" fmla="val 18000"/>
            </a:avLst>
          </a:prstGeom>
          <a:solidFill>
            <a:srgbClr val="FFC000"/>
          </a:solidFill>
          <a:ln w="15875">
            <a:solidFill>
              <a:srgbClr val="B8860B"/>
            </a:solidFill>
            <a:prstDash val="solid"/>
          </a:ln>
        </p:spPr>
      </p:sp>
      <p:sp>
        <p:nvSpPr>
          <p:cNvPr id="11" name="Shape 9"/>
          <p:cNvSpPr/>
          <p:nvPr/>
        </p:nvSpPr>
        <p:spPr>
          <a:xfrm>
            <a:off x="890016" y="4671060"/>
            <a:ext cx="609600" cy="609600"/>
          </a:xfrm>
          <a:prstGeom prst="roundRect">
            <a:avLst>
              <a:gd name="adj" fmla="val 16000"/>
            </a:avLst>
          </a:prstGeom>
          <a:solidFill>
            <a:srgbClr val="2B2B2B"/>
          </a:solidFill>
          <a:ln/>
        </p:spPr>
      </p:sp>
      <p:sp>
        <p:nvSpPr>
          <p:cNvPr id="12" name="Text 10"/>
          <p:cNvSpPr/>
          <p:nvPr/>
        </p:nvSpPr>
        <p:spPr>
          <a:xfrm>
            <a:off x="890016" y="4671060"/>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A</a:t>
            </a:r>
            <a:endParaRPr lang="en-US" sz="2000" dirty="0">
              <a:solidFill>
                <a:prstClr val="black"/>
              </a:solidFill>
              <a:latin typeface="Calibri" panose="020F0502020204030204"/>
            </a:endParaRPr>
          </a:p>
        </p:txBody>
      </p:sp>
      <p:sp>
        <p:nvSpPr>
          <p:cNvPr id="13" name="Text 11"/>
          <p:cNvSpPr/>
          <p:nvPr/>
        </p:nvSpPr>
        <p:spPr>
          <a:xfrm>
            <a:off x="1767841" y="4671060"/>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Karşısındaki kişinin duygularını ve yaşadığı durumu zihnen deneyimleyerek anlamaya çalışan empati</a:t>
            </a:r>
            <a:endParaRPr lang="en-US" sz="2000" dirty="0">
              <a:solidFill>
                <a:prstClr val="black"/>
              </a:solidFill>
              <a:latin typeface="Calibri" panose="020F0502020204030204"/>
            </a:endParaRPr>
          </a:p>
        </p:txBody>
      </p:sp>
      <p:sp>
        <p:nvSpPr>
          <p:cNvPr id="14" name="Shape 12"/>
          <p:cNvSpPr/>
          <p:nvPr/>
        </p:nvSpPr>
        <p:spPr>
          <a:xfrm>
            <a:off x="670561" y="5451348"/>
            <a:ext cx="14914473" cy="609600"/>
          </a:xfrm>
          <a:prstGeom prst="roundRect">
            <a:avLst>
              <a:gd name="adj" fmla="val 18000"/>
            </a:avLst>
          </a:prstGeom>
          <a:solidFill>
            <a:srgbClr val="FFC000"/>
          </a:solidFill>
          <a:ln w="15875">
            <a:solidFill>
              <a:srgbClr val="B8860B"/>
            </a:solidFill>
            <a:prstDash val="solid"/>
          </a:ln>
        </p:spPr>
      </p:sp>
      <p:sp>
        <p:nvSpPr>
          <p:cNvPr id="15" name="Shape 13"/>
          <p:cNvSpPr/>
          <p:nvPr/>
        </p:nvSpPr>
        <p:spPr>
          <a:xfrm>
            <a:off x="890016" y="5451348"/>
            <a:ext cx="609600" cy="609600"/>
          </a:xfrm>
          <a:prstGeom prst="roundRect">
            <a:avLst>
              <a:gd name="adj" fmla="val 16000"/>
            </a:avLst>
          </a:prstGeom>
          <a:solidFill>
            <a:srgbClr val="2B2B2B"/>
          </a:solidFill>
          <a:ln/>
        </p:spPr>
      </p:sp>
      <p:sp>
        <p:nvSpPr>
          <p:cNvPr id="16" name="Text 14"/>
          <p:cNvSpPr/>
          <p:nvPr/>
        </p:nvSpPr>
        <p:spPr>
          <a:xfrm>
            <a:off x="890016" y="5451348"/>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B</a:t>
            </a:r>
            <a:endParaRPr lang="en-US" sz="2000" dirty="0">
              <a:solidFill>
                <a:prstClr val="black"/>
              </a:solidFill>
              <a:latin typeface="Calibri" panose="020F0502020204030204"/>
            </a:endParaRPr>
          </a:p>
        </p:txBody>
      </p:sp>
      <p:sp>
        <p:nvSpPr>
          <p:cNvPr id="17" name="Text 15"/>
          <p:cNvSpPr/>
          <p:nvPr/>
        </p:nvSpPr>
        <p:spPr>
          <a:xfrm>
            <a:off x="1767841" y="5451348"/>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İletişimde karşı tarafı suçlamadan kendi duygularını ifade etmeyi sağlayan ben dili</a:t>
            </a:r>
            <a:endParaRPr lang="en-US" sz="2000" dirty="0">
              <a:solidFill>
                <a:prstClr val="black"/>
              </a:solidFill>
              <a:latin typeface="Calibri" panose="020F0502020204030204"/>
            </a:endParaRPr>
          </a:p>
        </p:txBody>
      </p:sp>
      <p:sp>
        <p:nvSpPr>
          <p:cNvPr id="18" name="Shape 16"/>
          <p:cNvSpPr/>
          <p:nvPr/>
        </p:nvSpPr>
        <p:spPr>
          <a:xfrm>
            <a:off x="670561" y="6231636"/>
            <a:ext cx="14914473" cy="609600"/>
          </a:xfrm>
          <a:prstGeom prst="roundRect">
            <a:avLst>
              <a:gd name="adj" fmla="val 18000"/>
            </a:avLst>
          </a:prstGeom>
          <a:solidFill>
            <a:srgbClr val="FFC000"/>
          </a:solidFill>
          <a:ln w="15875">
            <a:solidFill>
              <a:srgbClr val="B8860B"/>
            </a:solidFill>
            <a:prstDash val="solid"/>
          </a:ln>
        </p:spPr>
      </p:sp>
      <p:sp>
        <p:nvSpPr>
          <p:cNvPr id="19" name="Shape 17"/>
          <p:cNvSpPr/>
          <p:nvPr/>
        </p:nvSpPr>
        <p:spPr>
          <a:xfrm>
            <a:off x="890016" y="6231636"/>
            <a:ext cx="609600" cy="609600"/>
          </a:xfrm>
          <a:prstGeom prst="roundRect">
            <a:avLst>
              <a:gd name="adj" fmla="val 16000"/>
            </a:avLst>
          </a:prstGeom>
          <a:solidFill>
            <a:srgbClr val="2B2B2B"/>
          </a:solidFill>
          <a:ln/>
        </p:spPr>
      </p:sp>
      <p:sp>
        <p:nvSpPr>
          <p:cNvPr id="20" name="Text 18"/>
          <p:cNvSpPr/>
          <p:nvPr/>
        </p:nvSpPr>
        <p:spPr>
          <a:xfrm>
            <a:off x="890016" y="6231636"/>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C</a:t>
            </a:r>
            <a:endParaRPr lang="en-US" sz="2000" dirty="0">
              <a:solidFill>
                <a:prstClr val="black"/>
              </a:solidFill>
              <a:latin typeface="Calibri" panose="020F0502020204030204"/>
            </a:endParaRPr>
          </a:p>
        </p:txBody>
      </p:sp>
      <p:sp>
        <p:nvSpPr>
          <p:cNvPr id="21" name="Text 19"/>
          <p:cNvSpPr/>
          <p:nvPr/>
        </p:nvSpPr>
        <p:spPr>
          <a:xfrm>
            <a:off x="1767841" y="6231636"/>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Ses tonunu ve vurguları etkili kullanarak sözlü iletişimi güçlendirme</a:t>
            </a:r>
            <a:endParaRPr lang="en-US" sz="2000" dirty="0">
              <a:solidFill>
                <a:prstClr val="black"/>
              </a:solidFill>
              <a:latin typeface="Calibri" panose="020F0502020204030204"/>
            </a:endParaRPr>
          </a:p>
        </p:txBody>
      </p:sp>
      <p:sp>
        <p:nvSpPr>
          <p:cNvPr id="22" name="Shape 20"/>
          <p:cNvSpPr/>
          <p:nvPr/>
        </p:nvSpPr>
        <p:spPr>
          <a:xfrm>
            <a:off x="670561" y="7011924"/>
            <a:ext cx="14914473" cy="609600"/>
          </a:xfrm>
          <a:prstGeom prst="roundRect">
            <a:avLst>
              <a:gd name="adj" fmla="val 18000"/>
            </a:avLst>
          </a:prstGeom>
          <a:solidFill>
            <a:srgbClr val="FFC000"/>
          </a:solidFill>
          <a:ln w="15875">
            <a:solidFill>
              <a:srgbClr val="B8860B"/>
            </a:solidFill>
            <a:prstDash val="solid"/>
          </a:ln>
        </p:spPr>
      </p:sp>
      <p:sp>
        <p:nvSpPr>
          <p:cNvPr id="23" name="Shape 21"/>
          <p:cNvSpPr/>
          <p:nvPr/>
        </p:nvSpPr>
        <p:spPr>
          <a:xfrm>
            <a:off x="890016" y="7011924"/>
            <a:ext cx="609600" cy="609600"/>
          </a:xfrm>
          <a:prstGeom prst="roundRect">
            <a:avLst>
              <a:gd name="adj" fmla="val 16000"/>
            </a:avLst>
          </a:prstGeom>
          <a:solidFill>
            <a:srgbClr val="2B2B2B"/>
          </a:solidFill>
          <a:ln/>
        </p:spPr>
      </p:sp>
      <p:sp>
        <p:nvSpPr>
          <p:cNvPr id="24" name="Text 22"/>
          <p:cNvSpPr/>
          <p:nvPr/>
        </p:nvSpPr>
        <p:spPr>
          <a:xfrm>
            <a:off x="890016" y="7011924"/>
            <a:ext cx="609600" cy="609600"/>
          </a:xfrm>
          <a:prstGeom prst="rect">
            <a:avLst/>
          </a:prstGeom>
          <a:noFill/>
          <a:ln/>
        </p:spPr>
        <p:txBody>
          <a:bodyPr wrap="square" rtlCol="0" anchor="ctr"/>
          <a:lstStyle/>
          <a:p>
            <a:pPr algn="ctr" defTabSz="1219170">
              <a:defRPr/>
            </a:pPr>
            <a:r>
              <a:rPr lang="en-US" sz="2000" b="1" dirty="0">
                <a:solidFill>
                  <a:srgbClr val="FFFFFF"/>
                </a:solidFill>
                <a:latin typeface="Calibri" pitchFamily="34" charset="0"/>
                <a:ea typeface="Calibri" pitchFamily="34" charset="-122"/>
                <a:cs typeface="Calibri" pitchFamily="34" charset="-120"/>
              </a:rPr>
              <a:t>D</a:t>
            </a:r>
            <a:endParaRPr lang="en-US" sz="2000" dirty="0">
              <a:solidFill>
                <a:prstClr val="black"/>
              </a:solidFill>
              <a:latin typeface="Calibri" panose="020F0502020204030204"/>
            </a:endParaRPr>
          </a:p>
        </p:txBody>
      </p:sp>
      <p:sp>
        <p:nvSpPr>
          <p:cNvPr id="25" name="Text 23"/>
          <p:cNvSpPr/>
          <p:nvPr/>
        </p:nvSpPr>
        <p:spPr>
          <a:xfrm>
            <a:off x="1767841" y="7011924"/>
            <a:ext cx="13183209" cy="609600"/>
          </a:xfrm>
          <a:prstGeom prst="rect">
            <a:avLst/>
          </a:prstGeom>
          <a:noFill/>
          <a:ln/>
        </p:spPr>
        <p:txBody>
          <a:bodyPr wrap="square" lIns="0" tIns="0" rIns="0" bIns="0" rtlCol="0" anchor="ctr"/>
          <a:lstStyle/>
          <a:p>
            <a:pPr defTabSz="1219170">
              <a:defRPr/>
            </a:pPr>
            <a:r>
              <a:rPr lang="en-US" sz="2000" b="1" dirty="0">
                <a:solidFill>
                  <a:srgbClr val="1F1300"/>
                </a:solidFill>
                <a:latin typeface="Calibri" pitchFamily="34" charset="0"/>
                <a:ea typeface="Calibri" pitchFamily="34" charset="-122"/>
                <a:cs typeface="Calibri" pitchFamily="34" charset="-120"/>
              </a:rPr>
              <a:t>Yazılı iletişim araçlarını kullanarak mesajı geniş kitlelere ulaştırma</a:t>
            </a:r>
            <a:endParaRPr lang="en-US" sz="2000" dirty="0">
              <a:solidFill>
                <a:prstClr val="black"/>
              </a:solidFill>
              <a:latin typeface="Calibri" panose="020F050202020403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mph" presetSubtype="0" fill="hold" nodeType="clickEffect">
                                  <p:stCondLst>
                                    <p:cond delay="0"/>
                                  </p:stCondLst>
                                  <p:childTnLst>
                                    <p:animClr clrSpc="hsl" dir="cw">
                                      <p:cBhvr override="childStyle">
                                        <p:cTn id="6" dur="500" fill="hold"/>
                                        <p:tgtEl>
                                          <p:spTgt spid="11"/>
                                        </p:tgtEl>
                                        <p:attrNameLst>
                                          <p:attrName>style.color</p:attrName>
                                        </p:attrNameLst>
                                      </p:cBhvr>
                                      <p:by>
                                        <p:hsl h="0" s="12549" l="25098"/>
                                      </p:by>
                                    </p:animClr>
                                    <p:animClr clrSpc="hsl" dir="cw">
                                      <p:cBhvr>
                                        <p:cTn id="7" dur="500" fill="hold"/>
                                        <p:tgtEl>
                                          <p:spTgt spid="11"/>
                                        </p:tgtEl>
                                        <p:attrNameLst>
                                          <p:attrName>fillcolor</p:attrName>
                                        </p:attrNameLst>
                                      </p:cBhvr>
                                      <p:by>
                                        <p:hsl h="0" s="12549" l="25098"/>
                                      </p:by>
                                    </p:animClr>
                                    <p:animClr clrSpc="hsl" dir="cw">
                                      <p:cBhvr>
                                        <p:cTn id="8" dur="500" fill="hold"/>
                                        <p:tgtEl>
                                          <p:spTgt spid="11"/>
                                        </p:tgtEl>
                                        <p:attrNameLst>
                                          <p:attrName>stroke.color</p:attrName>
                                        </p:attrNameLst>
                                      </p:cBhvr>
                                      <p:by>
                                        <p:hsl h="0" s="12549" l="25098"/>
                                      </p:by>
                                    </p:animClr>
                                    <p:set>
                                      <p:cBhvr>
                                        <p:cTn id="9" dur="500" fill="hold"/>
                                        <p:tgtEl>
                                          <p:spTgt spid="11"/>
                                        </p:tgtEl>
                                        <p:attrNameLst>
                                          <p:attrName>fill.type</p:attrName>
                                        </p:attrNameLst>
                                      </p:cBhvr>
                                      <p:to>
                                        <p:strVal val="solid"/>
                                      </p:to>
                                    </p:set>
                                  </p:childTnLst>
                                </p:cTn>
                              </p:par>
                              <p:par>
                                <p:cTn id="10" presetID="30" presetClass="emph" presetSubtype="0" fill="hold" grpId="0" nodeType="withEffect">
                                  <p:stCondLst>
                                    <p:cond delay="0"/>
                                  </p:stCondLst>
                                  <p:childTnLst>
                                    <p:animClr clrSpc="hsl" dir="cw">
                                      <p:cBhvr override="childStyle">
                                        <p:cTn id="11" dur="500" fill="hold"/>
                                        <p:tgtEl>
                                          <p:spTgt spid="12"/>
                                        </p:tgtEl>
                                        <p:attrNameLst>
                                          <p:attrName>style.color</p:attrName>
                                        </p:attrNameLst>
                                      </p:cBhvr>
                                      <p:by>
                                        <p:hsl h="0" s="12549" l="25098"/>
                                      </p:by>
                                    </p:animClr>
                                    <p:animClr clrSpc="hsl" dir="cw">
                                      <p:cBhvr>
                                        <p:cTn id="12" dur="500" fill="hold"/>
                                        <p:tgtEl>
                                          <p:spTgt spid="12"/>
                                        </p:tgtEl>
                                        <p:attrNameLst>
                                          <p:attrName>fillcolor</p:attrName>
                                        </p:attrNameLst>
                                      </p:cBhvr>
                                      <p:by>
                                        <p:hsl h="0" s="12549" l="25098"/>
                                      </p:by>
                                    </p:animClr>
                                    <p:animClr clrSpc="hsl" dir="cw">
                                      <p:cBhvr>
                                        <p:cTn id="13" dur="500" fill="hold"/>
                                        <p:tgtEl>
                                          <p:spTgt spid="12"/>
                                        </p:tgtEl>
                                        <p:attrNameLst>
                                          <p:attrName>stroke.color</p:attrName>
                                        </p:attrNameLst>
                                      </p:cBhvr>
                                      <p:by>
                                        <p:hsl h="0" s="12549" l="25098"/>
                                      </p:by>
                                    </p:animClr>
                                    <p:set>
                                      <p:cBhvr>
                                        <p:cTn id="14" dur="500" fill="hold"/>
                                        <p:tgtEl>
                                          <p:spTgt spid="1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F435B7C3-46BC-7939-E198-8E3BA6A59D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5796"/>
            <a:ext cx="16256000" cy="9072408"/>
          </a:xfrm>
          <a:prstGeom prst="rect">
            <a:avLst/>
          </a:prstGeom>
        </p:spPr>
      </p:pic>
    </p:spTree>
    <p:extLst>
      <p:ext uri="{BB962C8B-B14F-4D97-AF65-F5344CB8AC3E}">
        <p14:creationId xmlns:p14="http://schemas.microsoft.com/office/powerpoint/2010/main" val="41163189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437349A4-65A1-3F92-9553-840EFED8CA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a:extLst>
              <a:ext uri="{FF2B5EF4-FFF2-40B4-BE49-F238E27FC236}">
                <a16:creationId xmlns:a16="http://schemas.microsoft.com/office/drawing/2014/main" id="{6309C8B4-7E8D-885C-7209-7D24F85F732A}"/>
              </a:ext>
            </a:extLst>
          </p:cNvPr>
          <p:cNvPicPr>
            <a:picLocks noChangeAspect="1"/>
          </p:cNvPicPr>
          <p:nvPr/>
        </p:nvPicPr>
        <p:blipFill>
          <a:blip r:embed="rId3"/>
          <a:stretch>
            <a:fillRect/>
          </a:stretch>
        </p:blipFill>
        <p:spPr>
          <a:xfrm>
            <a:off x="-711200" y="228600"/>
            <a:ext cx="18194172" cy="8915400"/>
          </a:xfrm>
          <a:prstGeom prst="rect">
            <a:avLst/>
          </a:prstGeom>
        </p:spPr>
      </p:pic>
      <p:pic>
        <p:nvPicPr>
          <p:cNvPr id="6" name="Resim 5">
            <a:extLst>
              <a:ext uri="{FF2B5EF4-FFF2-40B4-BE49-F238E27FC236}">
                <a16:creationId xmlns:a16="http://schemas.microsoft.com/office/drawing/2014/main" id="{0D1A4BE2-41AD-C67F-DED8-DDFED69C6839}"/>
              </a:ext>
            </a:extLst>
          </p:cNvPr>
          <p:cNvPicPr>
            <a:picLocks noChangeAspect="1"/>
          </p:cNvPicPr>
          <p:nvPr/>
        </p:nvPicPr>
        <p:blipFill>
          <a:blip r:embed="rId4"/>
          <a:stretch>
            <a:fillRect/>
          </a:stretch>
        </p:blipFill>
        <p:spPr>
          <a:xfrm>
            <a:off x="3318615" y="4296566"/>
            <a:ext cx="10134541" cy="4828384"/>
          </a:xfrm>
          <a:prstGeom prst="rect">
            <a:avLst/>
          </a:prstGeom>
        </p:spPr>
      </p:pic>
    </p:spTree>
    <p:extLst>
      <p:ext uri="{BB962C8B-B14F-4D97-AF65-F5344CB8AC3E}">
        <p14:creationId xmlns:p14="http://schemas.microsoft.com/office/powerpoint/2010/main" val="1937621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222F77D6-8740-CDEC-361B-5E3754DD4B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861"/>
            <a:ext cx="16256000" cy="9148861"/>
          </a:xfrm>
          <a:prstGeom prst="rect">
            <a:avLst/>
          </a:prstGeom>
        </p:spPr>
      </p:pic>
    </p:spTree>
    <p:extLst>
      <p:ext uri="{BB962C8B-B14F-4D97-AF65-F5344CB8AC3E}">
        <p14:creationId xmlns:p14="http://schemas.microsoft.com/office/powerpoint/2010/main" val="29609201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2C287971-7563-6DCE-71C9-469D1FBDD8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23" y="-1"/>
            <a:ext cx="16260523" cy="9156883"/>
          </a:xfrm>
          <a:prstGeom prst="rect">
            <a:avLst/>
          </a:prstGeom>
        </p:spPr>
      </p:pic>
    </p:spTree>
    <p:extLst>
      <p:ext uri="{BB962C8B-B14F-4D97-AF65-F5344CB8AC3E}">
        <p14:creationId xmlns:p14="http://schemas.microsoft.com/office/powerpoint/2010/main" val="25235862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20A08852-7453-7FBD-9BD0-92EB32BD8F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62" y="0"/>
            <a:ext cx="16256000" cy="9144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2BC0590E-F372-666A-AB9B-2FAF9100B4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AC25EB84-8481-0BBF-112B-BE6EEA3721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9" y="0"/>
            <a:ext cx="16247363" cy="9144000"/>
          </a:xfrm>
          <a:prstGeom prst="rect">
            <a:avLst/>
          </a:prstGeom>
        </p:spPr>
      </p:pic>
    </p:spTree>
    <p:extLst>
      <p:ext uri="{BB962C8B-B14F-4D97-AF65-F5344CB8AC3E}">
        <p14:creationId xmlns:p14="http://schemas.microsoft.com/office/powerpoint/2010/main" val="20136493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2C259ABF-9CC3-1B3E-CB86-20F98E6802F6}"/>
              </a:ext>
            </a:extLst>
          </p:cNvPr>
          <p:cNvPicPr>
            <a:picLocks noChangeAspect="1"/>
          </p:cNvPicPr>
          <p:nvPr/>
        </p:nvPicPr>
        <p:blipFill>
          <a:blip r:embed="rId2"/>
          <a:stretch>
            <a:fillRect/>
          </a:stretch>
        </p:blipFill>
        <p:spPr>
          <a:xfrm>
            <a:off x="653656" y="1524000"/>
            <a:ext cx="14948688" cy="6706181"/>
          </a:xfrm>
          <a:prstGeom prst="rect">
            <a:avLst/>
          </a:prstGeom>
        </p:spPr>
      </p:pic>
      <p:pic>
        <p:nvPicPr>
          <p:cNvPr id="7" name="Resim 6">
            <a:extLst>
              <a:ext uri="{FF2B5EF4-FFF2-40B4-BE49-F238E27FC236}">
                <a16:creationId xmlns:a16="http://schemas.microsoft.com/office/drawing/2014/main" id="{2A19F386-893E-F19D-D1E9-1B943FF9A051}"/>
              </a:ext>
            </a:extLst>
          </p:cNvPr>
          <p:cNvPicPr>
            <a:picLocks noChangeAspect="1"/>
          </p:cNvPicPr>
          <p:nvPr/>
        </p:nvPicPr>
        <p:blipFill>
          <a:blip r:embed="rId3"/>
          <a:stretch>
            <a:fillRect/>
          </a:stretch>
        </p:blipFill>
        <p:spPr>
          <a:xfrm>
            <a:off x="508000" y="4098205"/>
            <a:ext cx="676715" cy="560881"/>
          </a:xfrm>
          <a:prstGeom prst="rect">
            <a:avLst/>
          </a:prstGeom>
        </p:spPr>
      </p:pic>
      <p:pic>
        <p:nvPicPr>
          <p:cNvPr id="10" name="Resim 9">
            <a:extLst>
              <a:ext uri="{FF2B5EF4-FFF2-40B4-BE49-F238E27FC236}">
                <a16:creationId xmlns:a16="http://schemas.microsoft.com/office/drawing/2014/main" id="{A7B9E598-4C38-A7DE-2FB4-03DF5A9D3077}"/>
              </a:ext>
            </a:extLst>
          </p:cNvPr>
          <p:cNvPicPr>
            <a:picLocks noChangeAspect="1"/>
          </p:cNvPicPr>
          <p:nvPr/>
        </p:nvPicPr>
        <p:blipFill>
          <a:blip r:embed="rId4"/>
          <a:stretch>
            <a:fillRect/>
          </a:stretch>
        </p:blipFill>
        <p:spPr>
          <a:xfrm>
            <a:off x="10791522" y="761934"/>
            <a:ext cx="4956478" cy="1524132"/>
          </a:xfrm>
          <a:prstGeom prst="rect">
            <a:avLst/>
          </a:prstGeom>
        </p:spPr>
      </p:pic>
    </p:spTree>
    <p:extLst>
      <p:ext uri="{BB962C8B-B14F-4D97-AF65-F5344CB8AC3E}">
        <p14:creationId xmlns:p14="http://schemas.microsoft.com/office/powerpoint/2010/main" val="274091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15" name="Resim 14">
            <a:extLst>
              <a:ext uri="{FF2B5EF4-FFF2-40B4-BE49-F238E27FC236}">
                <a16:creationId xmlns:a16="http://schemas.microsoft.com/office/drawing/2014/main" id="{3CB3C1A8-65A9-501A-7344-FF20854ACB95}"/>
              </a:ext>
            </a:extLst>
          </p:cNvPr>
          <p:cNvPicPr>
            <a:picLocks noChangeAspect="1"/>
          </p:cNvPicPr>
          <p:nvPr/>
        </p:nvPicPr>
        <p:blipFill>
          <a:blip r:embed="rId2"/>
          <a:stretch>
            <a:fillRect/>
          </a:stretch>
        </p:blipFill>
        <p:spPr>
          <a:xfrm>
            <a:off x="931048" y="1371600"/>
            <a:ext cx="14393904" cy="7047587"/>
          </a:xfrm>
          <a:prstGeom prst="rect">
            <a:avLst/>
          </a:prstGeom>
        </p:spPr>
      </p:pic>
      <p:pic>
        <p:nvPicPr>
          <p:cNvPr id="16" name="Resim 15">
            <a:extLst>
              <a:ext uri="{FF2B5EF4-FFF2-40B4-BE49-F238E27FC236}">
                <a16:creationId xmlns:a16="http://schemas.microsoft.com/office/drawing/2014/main" id="{0FBBF63E-E411-D8E5-E8E4-726F22D0C3B5}"/>
              </a:ext>
            </a:extLst>
          </p:cNvPr>
          <p:cNvPicPr>
            <a:picLocks noChangeAspect="1"/>
          </p:cNvPicPr>
          <p:nvPr/>
        </p:nvPicPr>
        <p:blipFill>
          <a:blip r:embed="rId3"/>
          <a:stretch>
            <a:fillRect/>
          </a:stretch>
        </p:blipFill>
        <p:spPr>
          <a:xfrm>
            <a:off x="11648745" y="23712"/>
            <a:ext cx="3676207" cy="1402202"/>
          </a:xfrm>
          <a:prstGeom prst="rect">
            <a:avLst/>
          </a:prstGeom>
        </p:spPr>
      </p:pic>
      <p:pic>
        <p:nvPicPr>
          <p:cNvPr id="17" name="Resim 16">
            <a:extLst>
              <a:ext uri="{FF2B5EF4-FFF2-40B4-BE49-F238E27FC236}">
                <a16:creationId xmlns:a16="http://schemas.microsoft.com/office/drawing/2014/main" id="{E05C7FF7-4E89-9DA2-A36C-EA5DC63E81EE}"/>
              </a:ext>
            </a:extLst>
          </p:cNvPr>
          <p:cNvPicPr>
            <a:picLocks noChangeAspect="1"/>
          </p:cNvPicPr>
          <p:nvPr/>
        </p:nvPicPr>
        <p:blipFill>
          <a:blip r:embed="rId4"/>
          <a:stretch>
            <a:fillRect/>
          </a:stretch>
        </p:blipFill>
        <p:spPr>
          <a:xfrm>
            <a:off x="736600" y="7620000"/>
            <a:ext cx="707197" cy="579170"/>
          </a:xfrm>
          <a:prstGeom prst="rect">
            <a:avLst/>
          </a:prstGeom>
        </p:spPr>
      </p:pic>
    </p:spTree>
    <p:extLst>
      <p:ext uri="{BB962C8B-B14F-4D97-AF65-F5344CB8AC3E}">
        <p14:creationId xmlns:p14="http://schemas.microsoft.com/office/powerpoint/2010/main" val="255549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heel(1)">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BEEBC3F4-B605-BF6B-5616-2C62EA096B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pic>
        <p:nvPicPr>
          <p:cNvPr id="5" name="Resim 4">
            <a:extLst>
              <a:ext uri="{FF2B5EF4-FFF2-40B4-BE49-F238E27FC236}">
                <a16:creationId xmlns:a16="http://schemas.microsoft.com/office/drawing/2014/main" id="{0879D575-A82E-DC13-90F8-DA77E8715033}"/>
              </a:ext>
            </a:extLst>
          </p:cNvPr>
          <p:cNvPicPr>
            <a:picLocks noChangeAspect="1"/>
          </p:cNvPicPr>
          <p:nvPr/>
        </p:nvPicPr>
        <p:blipFill>
          <a:blip r:embed="rId3"/>
          <a:stretch>
            <a:fillRect/>
          </a:stretch>
        </p:blipFill>
        <p:spPr>
          <a:xfrm>
            <a:off x="14605000" y="8229600"/>
            <a:ext cx="1828959" cy="1219306"/>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50DC2DBD-AD3D-9469-054B-39283EABD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700"/>
            <a:ext cx="16269928" cy="9156700"/>
          </a:xfrm>
          <a:prstGeom prst="rect">
            <a:avLst/>
          </a:prstGeom>
        </p:spPr>
      </p:pic>
    </p:spTree>
    <p:extLst>
      <p:ext uri="{BB962C8B-B14F-4D97-AF65-F5344CB8AC3E}">
        <p14:creationId xmlns:p14="http://schemas.microsoft.com/office/powerpoint/2010/main" val="12685989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CE74AEE5-1B40-94DC-576E-EC45B8C38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27BCC320-07B0-65D9-D706-6D200884C1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6256000" cy="91440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4FB24700-9C32-E102-565C-B713280674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6256000" cy="91440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 0"/>
          <p:cNvSpPr/>
          <p:nvPr/>
        </p:nvSpPr>
        <p:spPr>
          <a:xfrm>
            <a:off x="731520" y="609600"/>
            <a:ext cx="14630400" cy="426720"/>
          </a:xfrm>
          <a:prstGeom prst="rect">
            <a:avLst/>
          </a:prstGeom>
          <a:noFill/>
          <a:ln/>
        </p:spPr>
        <p:txBody>
          <a:bodyPr wrap="square" lIns="0" tIns="0" rIns="0" bIns="0" rtlCol="0" anchor="ctr"/>
          <a:lstStyle/>
          <a:p>
            <a:pPr defTabSz="1219170">
              <a:defRPr/>
            </a:pPr>
            <a:r>
              <a:rPr lang="en-US" sz="1733" b="1" kern="0" spc="133" dirty="0">
                <a:solidFill>
                  <a:srgbClr val="028090"/>
                </a:solidFill>
                <a:latin typeface="Calibri" pitchFamily="34" charset="0"/>
                <a:ea typeface="Calibri" pitchFamily="34" charset="-122"/>
                <a:cs typeface="Calibri" pitchFamily="34" charset="-120"/>
              </a:rPr>
              <a:t>ETKİNLİK 1  •  DOĞRU MU YANLIŞ MI?  •  SORU 1 / 6</a:t>
            </a:r>
            <a:endParaRPr lang="en-US" sz="1733" dirty="0">
              <a:solidFill>
                <a:prstClr val="black"/>
              </a:solidFill>
              <a:latin typeface="Calibri" panose="020F0502020204030204"/>
            </a:endParaRPr>
          </a:p>
        </p:txBody>
      </p:sp>
      <p:sp>
        <p:nvSpPr>
          <p:cNvPr id="3" name="Shape 1"/>
          <p:cNvSpPr/>
          <p:nvPr/>
        </p:nvSpPr>
        <p:spPr>
          <a:xfrm>
            <a:off x="6419088" y="1280160"/>
            <a:ext cx="426720" cy="121920"/>
          </a:xfrm>
          <a:prstGeom prst="roundRect">
            <a:avLst>
              <a:gd name="adj" fmla="val 50000"/>
            </a:avLst>
          </a:prstGeom>
          <a:solidFill>
            <a:srgbClr val="028090"/>
          </a:solidFill>
          <a:ln/>
        </p:spPr>
      </p:sp>
      <p:sp>
        <p:nvSpPr>
          <p:cNvPr id="4" name="Shape 2"/>
          <p:cNvSpPr/>
          <p:nvPr/>
        </p:nvSpPr>
        <p:spPr>
          <a:xfrm>
            <a:off x="7016496" y="1280160"/>
            <a:ext cx="426720" cy="121920"/>
          </a:xfrm>
          <a:prstGeom prst="roundRect">
            <a:avLst>
              <a:gd name="adj" fmla="val 50000"/>
            </a:avLst>
          </a:prstGeom>
          <a:solidFill>
            <a:srgbClr val="E3E8EC"/>
          </a:solidFill>
          <a:ln/>
        </p:spPr>
      </p:sp>
      <p:sp>
        <p:nvSpPr>
          <p:cNvPr id="5" name="Shape 3"/>
          <p:cNvSpPr/>
          <p:nvPr/>
        </p:nvSpPr>
        <p:spPr>
          <a:xfrm>
            <a:off x="7613904" y="1280160"/>
            <a:ext cx="426720" cy="121920"/>
          </a:xfrm>
          <a:prstGeom prst="roundRect">
            <a:avLst>
              <a:gd name="adj" fmla="val 50000"/>
            </a:avLst>
          </a:prstGeom>
          <a:solidFill>
            <a:srgbClr val="E3E8EC"/>
          </a:solidFill>
          <a:ln/>
        </p:spPr>
      </p:sp>
      <p:sp>
        <p:nvSpPr>
          <p:cNvPr id="6" name="Shape 4"/>
          <p:cNvSpPr/>
          <p:nvPr/>
        </p:nvSpPr>
        <p:spPr>
          <a:xfrm>
            <a:off x="8211312" y="1280160"/>
            <a:ext cx="426720" cy="121920"/>
          </a:xfrm>
          <a:prstGeom prst="roundRect">
            <a:avLst>
              <a:gd name="adj" fmla="val 50000"/>
            </a:avLst>
          </a:prstGeom>
          <a:solidFill>
            <a:srgbClr val="E3E8EC"/>
          </a:solidFill>
          <a:ln/>
        </p:spPr>
      </p:sp>
      <p:sp>
        <p:nvSpPr>
          <p:cNvPr id="7" name="Shape 5"/>
          <p:cNvSpPr/>
          <p:nvPr/>
        </p:nvSpPr>
        <p:spPr>
          <a:xfrm>
            <a:off x="8808720" y="1280160"/>
            <a:ext cx="426720" cy="121920"/>
          </a:xfrm>
          <a:prstGeom prst="roundRect">
            <a:avLst>
              <a:gd name="adj" fmla="val 50000"/>
            </a:avLst>
          </a:prstGeom>
          <a:solidFill>
            <a:srgbClr val="E3E8EC"/>
          </a:solidFill>
          <a:ln/>
        </p:spPr>
      </p:sp>
      <p:sp>
        <p:nvSpPr>
          <p:cNvPr id="8" name="Shape 6"/>
          <p:cNvSpPr/>
          <p:nvPr/>
        </p:nvSpPr>
        <p:spPr>
          <a:xfrm>
            <a:off x="9406128" y="1280160"/>
            <a:ext cx="426720" cy="121920"/>
          </a:xfrm>
          <a:prstGeom prst="roundRect">
            <a:avLst>
              <a:gd name="adj" fmla="val 50000"/>
            </a:avLst>
          </a:prstGeom>
          <a:solidFill>
            <a:srgbClr val="E3E8EC"/>
          </a:solidFill>
          <a:ln/>
        </p:spPr>
      </p:sp>
      <p:sp>
        <p:nvSpPr>
          <p:cNvPr id="9" name="Shape 7"/>
          <p:cNvSpPr/>
          <p:nvPr/>
        </p:nvSpPr>
        <p:spPr>
          <a:xfrm>
            <a:off x="1706880" y="2560320"/>
            <a:ext cx="12801600" cy="2072640"/>
          </a:xfrm>
          <a:prstGeom prst="roundRect">
            <a:avLst>
              <a:gd name="adj" fmla="val 8824"/>
            </a:avLst>
          </a:prstGeom>
          <a:solidFill>
            <a:srgbClr val="F4F7F8"/>
          </a:solidFill>
          <a:ln w="12700">
            <a:solidFill>
              <a:srgbClr val="E3E8EC"/>
            </a:solidFill>
            <a:prstDash val="solid"/>
          </a:ln>
          <a:effectLst>
            <a:outerShdw blurRad="76200" dist="25400" dir="5400000" algn="bl" rotWithShape="0">
              <a:srgbClr val="1E2761">
                <a:alpha val="12000"/>
              </a:srgbClr>
            </a:outerShdw>
          </a:effectLst>
        </p:spPr>
      </p:sp>
      <p:sp>
        <p:nvSpPr>
          <p:cNvPr id="10" name="Text 8"/>
          <p:cNvSpPr/>
          <p:nvPr/>
        </p:nvSpPr>
        <p:spPr>
          <a:xfrm>
            <a:off x="2194560" y="2560320"/>
            <a:ext cx="11826240" cy="2072640"/>
          </a:xfrm>
          <a:prstGeom prst="rect">
            <a:avLst/>
          </a:prstGeom>
          <a:noFill/>
          <a:ln/>
        </p:spPr>
        <p:txBody>
          <a:bodyPr wrap="square" lIns="0" tIns="0" rIns="0" bIns="0" rtlCol="0" anchor="ctr"/>
          <a:lstStyle/>
          <a:p>
            <a:pPr algn="ctr" defTabSz="1219170">
              <a:defRPr/>
            </a:pPr>
            <a:r>
              <a:rPr lang="en-US" sz="3200" b="1" dirty="0">
                <a:solidFill>
                  <a:srgbClr val="26313F"/>
                </a:solidFill>
                <a:latin typeface="Calibri" pitchFamily="34" charset="0"/>
                <a:ea typeface="Calibri" pitchFamily="34" charset="-122"/>
                <a:cs typeface="Calibri" pitchFamily="34" charset="-120"/>
              </a:rPr>
              <a:t>İletişim sadece sözcüklerle gerçekleştirilebilir.</a:t>
            </a:r>
            <a:endParaRPr lang="en-US" sz="3200" dirty="0">
              <a:solidFill>
                <a:prstClr val="black"/>
              </a:solidFill>
              <a:latin typeface="Calibri" panose="020F0502020204030204"/>
            </a:endParaRPr>
          </a:p>
        </p:txBody>
      </p:sp>
      <p:sp>
        <p:nvSpPr>
          <p:cNvPr id="11" name="Text 9">
            <a:hlinkClick r:id="" action="ppaction://noaction">
              <a:snd r:embed="rId3"/>
            </a:hlinkClick>
          </p:cNvPr>
          <p:cNvSpPr/>
          <p:nvPr/>
        </p:nvSpPr>
        <p:spPr>
          <a:xfrm>
            <a:off x="3535680" y="5364480"/>
            <a:ext cx="3901440" cy="1219200"/>
          </a:xfrm>
          <a:prstGeom prst="roundRect">
            <a:avLst>
              <a:gd name="adj" fmla="val 15000"/>
            </a:avLst>
          </a:prstGeom>
          <a:solidFill>
            <a:srgbClr val="028090"/>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DOĞRU</a:t>
            </a:r>
            <a:endParaRPr lang="en-US" sz="3200" dirty="0">
              <a:solidFill>
                <a:prstClr val="black"/>
              </a:solidFill>
              <a:latin typeface="Calibri" panose="020F0502020204030204"/>
            </a:endParaRPr>
          </a:p>
        </p:txBody>
      </p:sp>
      <p:sp>
        <p:nvSpPr>
          <p:cNvPr id="12" name="Text 10">
            <a:hlinkClick r:id="" action="ppaction://noaction">
              <a:snd r:embed="rId4"/>
            </a:hlinkClick>
          </p:cNvPr>
          <p:cNvSpPr/>
          <p:nvPr/>
        </p:nvSpPr>
        <p:spPr>
          <a:xfrm>
            <a:off x="8778240" y="5364480"/>
            <a:ext cx="3901440" cy="1219200"/>
          </a:xfrm>
          <a:prstGeom prst="roundRect">
            <a:avLst>
              <a:gd name="adj" fmla="val 15000"/>
            </a:avLst>
          </a:prstGeom>
          <a:solidFill>
            <a:srgbClr val="F96167"/>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YANLIŞ</a:t>
            </a:r>
            <a:endParaRPr lang="en-US" sz="3200" dirty="0">
              <a:solidFill>
                <a:prstClr val="black"/>
              </a:solidFill>
              <a:latin typeface="Calibri" panose="020F0502020204030204"/>
            </a:endParaRPr>
          </a:p>
        </p:txBody>
      </p:sp>
      <p:sp>
        <p:nvSpPr>
          <p:cNvPr id="13" name="Text 11"/>
          <p:cNvSpPr/>
          <p:nvPr/>
        </p:nvSpPr>
        <p:spPr>
          <a:xfrm>
            <a:off x="731520" y="8595360"/>
            <a:ext cx="9753600" cy="365760"/>
          </a:xfrm>
          <a:prstGeom prst="rect">
            <a:avLst/>
          </a:prstGeom>
          <a:noFill/>
          <a:ln/>
        </p:spPr>
        <p:txBody>
          <a:bodyPr wrap="square" lIns="0" tIns="0" rIns="0" bIns="0" rtlCol="0" anchor="ctr"/>
          <a:lstStyle/>
          <a:p>
            <a:pPr defTabSz="1219170">
              <a:defRPr/>
            </a:pPr>
            <a:r>
              <a:rPr lang="en-US" sz="1200" dirty="0">
                <a:solidFill>
                  <a:srgbClr val="6B7686"/>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731520" y="609600"/>
            <a:ext cx="14630400" cy="426720"/>
          </a:xfrm>
          <a:prstGeom prst="rect">
            <a:avLst/>
          </a:prstGeom>
          <a:noFill/>
          <a:ln/>
        </p:spPr>
        <p:txBody>
          <a:bodyPr wrap="square" lIns="0" tIns="0" rIns="0" bIns="0" rtlCol="0" anchor="ctr"/>
          <a:lstStyle/>
          <a:p>
            <a:pPr defTabSz="1219170">
              <a:defRPr/>
            </a:pPr>
            <a:r>
              <a:rPr lang="en-US" sz="1733" b="1" kern="0" spc="133" dirty="0">
                <a:solidFill>
                  <a:srgbClr val="028090"/>
                </a:solidFill>
                <a:latin typeface="Calibri" pitchFamily="34" charset="0"/>
                <a:ea typeface="Calibri" pitchFamily="34" charset="-122"/>
                <a:cs typeface="Calibri" pitchFamily="34" charset="-120"/>
              </a:rPr>
              <a:t>ETKİNLİK 1  •  DOĞRU MU YANLIŞ MI?  •  SORU 2 / 6</a:t>
            </a:r>
            <a:endParaRPr lang="en-US" sz="1733" dirty="0">
              <a:solidFill>
                <a:prstClr val="black"/>
              </a:solidFill>
              <a:latin typeface="Calibri" panose="020F0502020204030204"/>
            </a:endParaRPr>
          </a:p>
        </p:txBody>
      </p:sp>
      <p:sp>
        <p:nvSpPr>
          <p:cNvPr id="3" name="Shape 1"/>
          <p:cNvSpPr/>
          <p:nvPr/>
        </p:nvSpPr>
        <p:spPr>
          <a:xfrm>
            <a:off x="6419088" y="1280160"/>
            <a:ext cx="426720" cy="121920"/>
          </a:xfrm>
          <a:prstGeom prst="roundRect">
            <a:avLst>
              <a:gd name="adj" fmla="val 50000"/>
            </a:avLst>
          </a:prstGeom>
          <a:solidFill>
            <a:srgbClr val="028090"/>
          </a:solidFill>
          <a:ln/>
        </p:spPr>
      </p:sp>
      <p:sp>
        <p:nvSpPr>
          <p:cNvPr id="4" name="Shape 2"/>
          <p:cNvSpPr/>
          <p:nvPr/>
        </p:nvSpPr>
        <p:spPr>
          <a:xfrm>
            <a:off x="7016496" y="1280160"/>
            <a:ext cx="426720" cy="121920"/>
          </a:xfrm>
          <a:prstGeom prst="roundRect">
            <a:avLst>
              <a:gd name="adj" fmla="val 50000"/>
            </a:avLst>
          </a:prstGeom>
          <a:solidFill>
            <a:srgbClr val="028090"/>
          </a:solidFill>
          <a:ln/>
        </p:spPr>
      </p:sp>
      <p:sp>
        <p:nvSpPr>
          <p:cNvPr id="5" name="Shape 3"/>
          <p:cNvSpPr/>
          <p:nvPr/>
        </p:nvSpPr>
        <p:spPr>
          <a:xfrm>
            <a:off x="7613904" y="1280160"/>
            <a:ext cx="426720" cy="121920"/>
          </a:xfrm>
          <a:prstGeom prst="roundRect">
            <a:avLst>
              <a:gd name="adj" fmla="val 50000"/>
            </a:avLst>
          </a:prstGeom>
          <a:solidFill>
            <a:srgbClr val="E3E8EC"/>
          </a:solidFill>
          <a:ln/>
        </p:spPr>
      </p:sp>
      <p:sp>
        <p:nvSpPr>
          <p:cNvPr id="6" name="Shape 4"/>
          <p:cNvSpPr/>
          <p:nvPr/>
        </p:nvSpPr>
        <p:spPr>
          <a:xfrm>
            <a:off x="8211312" y="1280160"/>
            <a:ext cx="426720" cy="121920"/>
          </a:xfrm>
          <a:prstGeom prst="roundRect">
            <a:avLst>
              <a:gd name="adj" fmla="val 50000"/>
            </a:avLst>
          </a:prstGeom>
          <a:solidFill>
            <a:srgbClr val="E3E8EC"/>
          </a:solidFill>
          <a:ln/>
        </p:spPr>
      </p:sp>
      <p:sp>
        <p:nvSpPr>
          <p:cNvPr id="7" name="Shape 5"/>
          <p:cNvSpPr/>
          <p:nvPr/>
        </p:nvSpPr>
        <p:spPr>
          <a:xfrm>
            <a:off x="8808720" y="1280160"/>
            <a:ext cx="426720" cy="121920"/>
          </a:xfrm>
          <a:prstGeom prst="roundRect">
            <a:avLst>
              <a:gd name="adj" fmla="val 50000"/>
            </a:avLst>
          </a:prstGeom>
          <a:solidFill>
            <a:srgbClr val="E3E8EC"/>
          </a:solidFill>
          <a:ln/>
        </p:spPr>
      </p:sp>
      <p:sp>
        <p:nvSpPr>
          <p:cNvPr id="8" name="Shape 6"/>
          <p:cNvSpPr/>
          <p:nvPr/>
        </p:nvSpPr>
        <p:spPr>
          <a:xfrm>
            <a:off x="9406128" y="1280160"/>
            <a:ext cx="426720" cy="121920"/>
          </a:xfrm>
          <a:prstGeom prst="roundRect">
            <a:avLst>
              <a:gd name="adj" fmla="val 50000"/>
            </a:avLst>
          </a:prstGeom>
          <a:solidFill>
            <a:srgbClr val="E3E8EC"/>
          </a:solidFill>
          <a:ln/>
        </p:spPr>
      </p:sp>
      <p:sp>
        <p:nvSpPr>
          <p:cNvPr id="9" name="Shape 7"/>
          <p:cNvSpPr/>
          <p:nvPr/>
        </p:nvSpPr>
        <p:spPr>
          <a:xfrm>
            <a:off x="1706880" y="2560320"/>
            <a:ext cx="12801600" cy="2072640"/>
          </a:xfrm>
          <a:prstGeom prst="roundRect">
            <a:avLst>
              <a:gd name="adj" fmla="val 8824"/>
            </a:avLst>
          </a:prstGeom>
          <a:solidFill>
            <a:srgbClr val="F4F7F8"/>
          </a:solidFill>
          <a:ln w="12700">
            <a:solidFill>
              <a:srgbClr val="E3E8EC"/>
            </a:solidFill>
            <a:prstDash val="solid"/>
          </a:ln>
          <a:effectLst>
            <a:outerShdw blurRad="76200" dist="25400" dir="5400000" algn="bl" rotWithShape="0">
              <a:srgbClr val="1E2761">
                <a:alpha val="12000"/>
              </a:srgbClr>
            </a:outerShdw>
          </a:effectLst>
        </p:spPr>
      </p:sp>
      <p:sp>
        <p:nvSpPr>
          <p:cNvPr id="10" name="Text 8"/>
          <p:cNvSpPr/>
          <p:nvPr/>
        </p:nvSpPr>
        <p:spPr>
          <a:xfrm>
            <a:off x="2194560" y="2560320"/>
            <a:ext cx="11826240" cy="2072640"/>
          </a:xfrm>
          <a:prstGeom prst="rect">
            <a:avLst/>
          </a:prstGeom>
          <a:noFill/>
          <a:ln/>
        </p:spPr>
        <p:txBody>
          <a:bodyPr wrap="square" lIns="0" tIns="0" rIns="0" bIns="0" rtlCol="0" anchor="ctr"/>
          <a:lstStyle/>
          <a:p>
            <a:pPr algn="ctr" defTabSz="1219170">
              <a:defRPr/>
            </a:pPr>
            <a:r>
              <a:rPr lang="en-US" sz="3200" b="1" dirty="0">
                <a:solidFill>
                  <a:srgbClr val="26313F"/>
                </a:solidFill>
                <a:latin typeface="Calibri" pitchFamily="34" charset="0"/>
                <a:ea typeface="Calibri" pitchFamily="34" charset="-122"/>
                <a:cs typeface="Calibri" pitchFamily="34" charset="-120"/>
              </a:rPr>
              <a:t>Beden dili, sözsüz iletişimin bir parçasıdır.</a:t>
            </a:r>
            <a:endParaRPr lang="en-US" sz="3200" dirty="0">
              <a:solidFill>
                <a:prstClr val="black"/>
              </a:solidFill>
              <a:latin typeface="Calibri" panose="020F0502020204030204"/>
            </a:endParaRPr>
          </a:p>
        </p:txBody>
      </p:sp>
      <p:sp>
        <p:nvSpPr>
          <p:cNvPr id="11" name="Text 9">
            <a:hlinkClick r:id="" action="ppaction://noaction">
              <a:snd r:embed="rId3"/>
            </a:hlinkClick>
          </p:cNvPr>
          <p:cNvSpPr/>
          <p:nvPr/>
        </p:nvSpPr>
        <p:spPr>
          <a:xfrm>
            <a:off x="3535680" y="5364480"/>
            <a:ext cx="3901440" cy="1219200"/>
          </a:xfrm>
          <a:prstGeom prst="roundRect">
            <a:avLst>
              <a:gd name="adj" fmla="val 15000"/>
            </a:avLst>
          </a:prstGeom>
          <a:solidFill>
            <a:srgbClr val="028090"/>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DOĞRU</a:t>
            </a:r>
            <a:endParaRPr lang="en-US" sz="3200" dirty="0">
              <a:solidFill>
                <a:prstClr val="black"/>
              </a:solidFill>
              <a:latin typeface="Calibri" panose="020F0502020204030204"/>
            </a:endParaRPr>
          </a:p>
        </p:txBody>
      </p:sp>
      <p:sp>
        <p:nvSpPr>
          <p:cNvPr id="12" name="Text 10">
            <a:hlinkClick r:id="" action="ppaction://noaction">
              <a:snd r:embed="rId4"/>
            </a:hlinkClick>
          </p:cNvPr>
          <p:cNvSpPr/>
          <p:nvPr/>
        </p:nvSpPr>
        <p:spPr>
          <a:xfrm>
            <a:off x="8778240" y="5364480"/>
            <a:ext cx="3901440" cy="1219200"/>
          </a:xfrm>
          <a:prstGeom prst="roundRect">
            <a:avLst>
              <a:gd name="adj" fmla="val 15000"/>
            </a:avLst>
          </a:prstGeom>
          <a:solidFill>
            <a:srgbClr val="F96167"/>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YANLIŞ</a:t>
            </a:r>
            <a:endParaRPr lang="en-US" sz="3200" dirty="0">
              <a:solidFill>
                <a:prstClr val="black"/>
              </a:solidFill>
              <a:latin typeface="Calibri" panose="020F0502020204030204"/>
            </a:endParaRPr>
          </a:p>
        </p:txBody>
      </p:sp>
      <p:sp>
        <p:nvSpPr>
          <p:cNvPr id="13" name="Text 11"/>
          <p:cNvSpPr/>
          <p:nvPr/>
        </p:nvSpPr>
        <p:spPr>
          <a:xfrm>
            <a:off x="731520" y="8595360"/>
            <a:ext cx="9753600" cy="365760"/>
          </a:xfrm>
          <a:prstGeom prst="rect">
            <a:avLst/>
          </a:prstGeom>
          <a:noFill/>
          <a:ln/>
        </p:spPr>
        <p:txBody>
          <a:bodyPr wrap="square" lIns="0" tIns="0" rIns="0" bIns="0" rtlCol="0" anchor="ctr"/>
          <a:lstStyle/>
          <a:p>
            <a:pPr defTabSz="1219170">
              <a:defRPr/>
            </a:pPr>
            <a:r>
              <a:rPr lang="en-US" sz="1200" dirty="0">
                <a:solidFill>
                  <a:srgbClr val="6B7686"/>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ext 0"/>
          <p:cNvSpPr/>
          <p:nvPr/>
        </p:nvSpPr>
        <p:spPr>
          <a:xfrm>
            <a:off x="731520" y="609600"/>
            <a:ext cx="14630400" cy="426720"/>
          </a:xfrm>
          <a:prstGeom prst="rect">
            <a:avLst/>
          </a:prstGeom>
          <a:noFill/>
          <a:ln/>
        </p:spPr>
        <p:txBody>
          <a:bodyPr wrap="square" lIns="0" tIns="0" rIns="0" bIns="0" rtlCol="0" anchor="ctr"/>
          <a:lstStyle/>
          <a:p>
            <a:pPr defTabSz="1219170">
              <a:defRPr/>
            </a:pPr>
            <a:r>
              <a:rPr lang="en-US" sz="1733" b="1" kern="0" spc="133" dirty="0">
                <a:solidFill>
                  <a:srgbClr val="028090"/>
                </a:solidFill>
                <a:latin typeface="Calibri" pitchFamily="34" charset="0"/>
                <a:ea typeface="Calibri" pitchFamily="34" charset="-122"/>
                <a:cs typeface="Calibri" pitchFamily="34" charset="-120"/>
              </a:rPr>
              <a:t>ETKİNLİK 1  •  DOĞRU MU YANLIŞ MI?  •  SORU 3 / 6</a:t>
            </a:r>
            <a:endParaRPr lang="en-US" sz="1733" dirty="0">
              <a:solidFill>
                <a:prstClr val="black"/>
              </a:solidFill>
              <a:latin typeface="Calibri" panose="020F0502020204030204"/>
            </a:endParaRPr>
          </a:p>
        </p:txBody>
      </p:sp>
      <p:sp>
        <p:nvSpPr>
          <p:cNvPr id="3" name="Shape 1"/>
          <p:cNvSpPr/>
          <p:nvPr/>
        </p:nvSpPr>
        <p:spPr>
          <a:xfrm>
            <a:off x="6419088" y="1280160"/>
            <a:ext cx="426720" cy="121920"/>
          </a:xfrm>
          <a:prstGeom prst="roundRect">
            <a:avLst>
              <a:gd name="adj" fmla="val 50000"/>
            </a:avLst>
          </a:prstGeom>
          <a:solidFill>
            <a:srgbClr val="028090"/>
          </a:solidFill>
          <a:ln/>
        </p:spPr>
      </p:sp>
      <p:sp>
        <p:nvSpPr>
          <p:cNvPr id="4" name="Shape 2"/>
          <p:cNvSpPr/>
          <p:nvPr/>
        </p:nvSpPr>
        <p:spPr>
          <a:xfrm>
            <a:off x="7016496" y="1280160"/>
            <a:ext cx="426720" cy="121920"/>
          </a:xfrm>
          <a:prstGeom prst="roundRect">
            <a:avLst>
              <a:gd name="adj" fmla="val 50000"/>
            </a:avLst>
          </a:prstGeom>
          <a:solidFill>
            <a:srgbClr val="028090"/>
          </a:solidFill>
          <a:ln/>
        </p:spPr>
      </p:sp>
      <p:sp>
        <p:nvSpPr>
          <p:cNvPr id="5" name="Shape 3"/>
          <p:cNvSpPr/>
          <p:nvPr/>
        </p:nvSpPr>
        <p:spPr>
          <a:xfrm>
            <a:off x="7613904" y="1280160"/>
            <a:ext cx="426720" cy="121920"/>
          </a:xfrm>
          <a:prstGeom prst="roundRect">
            <a:avLst>
              <a:gd name="adj" fmla="val 50000"/>
            </a:avLst>
          </a:prstGeom>
          <a:solidFill>
            <a:srgbClr val="028090"/>
          </a:solidFill>
          <a:ln/>
        </p:spPr>
      </p:sp>
      <p:sp>
        <p:nvSpPr>
          <p:cNvPr id="6" name="Shape 4"/>
          <p:cNvSpPr/>
          <p:nvPr/>
        </p:nvSpPr>
        <p:spPr>
          <a:xfrm>
            <a:off x="8211312" y="1280160"/>
            <a:ext cx="426720" cy="121920"/>
          </a:xfrm>
          <a:prstGeom prst="roundRect">
            <a:avLst>
              <a:gd name="adj" fmla="val 50000"/>
            </a:avLst>
          </a:prstGeom>
          <a:solidFill>
            <a:srgbClr val="E3E8EC"/>
          </a:solidFill>
          <a:ln/>
        </p:spPr>
      </p:sp>
      <p:sp>
        <p:nvSpPr>
          <p:cNvPr id="7" name="Shape 5"/>
          <p:cNvSpPr/>
          <p:nvPr/>
        </p:nvSpPr>
        <p:spPr>
          <a:xfrm>
            <a:off x="8808720" y="1280160"/>
            <a:ext cx="426720" cy="121920"/>
          </a:xfrm>
          <a:prstGeom prst="roundRect">
            <a:avLst>
              <a:gd name="adj" fmla="val 50000"/>
            </a:avLst>
          </a:prstGeom>
          <a:solidFill>
            <a:srgbClr val="E3E8EC"/>
          </a:solidFill>
          <a:ln/>
        </p:spPr>
      </p:sp>
      <p:sp>
        <p:nvSpPr>
          <p:cNvPr id="8" name="Shape 6"/>
          <p:cNvSpPr/>
          <p:nvPr/>
        </p:nvSpPr>
        <p:spPr>
          <a:xfrm>
            <a:off x="9406128" y="1280160"/>
            <a:ext cx="426720" cy="121920"/>
          </a:xfrm>
          <a:prstGeom prst="roundRect">
            <a:avLst>
              <a:gd name="adj" fmla="val 50000"/>
            </a:avLst>
          </a:prstGeom>
          <a:solidFill>
            <a:srgbClr val="E3E8EC"/>
          </a:solidFill>
          <a:ln/>
        </p:spPr>
      </p:sp>
      <p:sp>
        <p:nvSpPr>
          <p:cNvPr id="9" name="Shape 7"/>
          <p:cNvSpPr/>
          <p:nvPr/>
        </p:nvSpPr>
        <p:spPr>
          <a:xfrm>
            <a:off x="1706880" y="2560320"/>
            <a:ext cx="12801600" cy="2072640"/>
          </a:xfrm>
          <a:prstGeom prst="roundRect">
            <a:avLst>
              <a:gd name="adj" fmla="val 8824"/>
            </a:avLst>
          </a:prstGeom>
          <a:solidFill>
            <a:srgbClr val="F4F7F8"/>
          </a:solidFill>
          <a:ln w="12700">
            <a:solidFill>
              <a:srgbClr val="E3E8EC"/>
            </a:solidFill>
            <a:prstDash val="solid"/>
          </a:ln>
          <a:effectLst>
            <a:outerShdw blurRad="76200" dist="25400" dir="5400000" algn="bl" rotWithShape="0">
              <a:srgbClr val="1E2761">
                <a:alpha val="12000"/>
              </a:srgbClr>
            </a:outerShdw>
          </a:effectLst>
        </p:spPr>
      </p:sp>
      <p:sp>
        <p:nvSpPr>
          <p:cNvPr id="10" name="Text 8"/>
          <p:cNvSpPr/>
          <p:nvPr/>
        </p:nvSpPr>
        <p:spPr>
          <a:xfrm>
            <a:off x="2194560" y="2560320"/>
            <a:ext cx="11826240" cy="2072640"/>
          </a:xfrm>
          <a:prstGeom prst="rect">
            <a:avLst/>
          </a:prstGeom>
          <a:noFill/>
          <a:ln/>
        </p:spPr>
        <p:txBody>
          <a:bodyPr wrap="square" lIns="0" tIns="0" rIns="0" bIns="0" rtlCol="0" anchor="ctr"/>
          <a:lstStyle/>
          <a:p>
            <a:pPr algn="ctr" defTabSz="1219170">
              <a:defRPr/>
            </a:pPr>
            <a:r>
              <a:rPr lang="en-US" sz="3200" b="1" dirty="0">
                <a:solidFill>
                  <a:srgbClr val="26313F"/>
                </a:solidFill>
                <a:latin typeface="Calibri" pitchFamily="34" charset="0"/>
                <a:ea typeface="Calibri" pitchFamily="34" charset="-122"/>
                <a:cs typeface="Calibri" pitchFamily="34" charset="-120"/>
              </a:rPr>
              <a:t>Etkili iletişimde göz teması kurmak önemli değildir.</a:t>
            </a:r>
            <a:endParaRPr lang="en-US" sz="3200" dirty="0">
              <a:solidFill>
                <a:prstClr val="black"/>
              </a:solidFill>
              <a:latin typeface="Calibri" panose="020F0502020204030204"/>
            </a:endParaRPr>
          </a:p>
        </p:txBody>
      </p:sp>
      <p:sp>
        <p:nvSpPr>
          <p:cNvPr id="11" name="Text 9">
            <a:hlinkClick r:id="" action="ppaction://noaction">
              <a:snd r:embed="rId3"/>
            </a:hlinkClick>
          </p:cNvPr>
          <p:cNvSpPr/>
          <p:nvPr/>
        </p:nvSpPr>
        <p:spPr>
          <a:xfrm>
            <a:off x="3535680" y="5364480"/>
            <a:ext cx="3901440" cy="1219200"/>
          </a:xfrm>
          <a:prstGeom prst="roundRect">
            <a:avLst>
              <a:gd name="adj" fmla="val 15000"/>
            </a:avLst>
          </a:prstGeom>
          <a:solidFill>
            <a:srgbClr val="028090"/>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DOĞRU</a:t>
            </a:r>
            <a:endParaRPr lang="en-US" sz="3200" dirty="0">
              <a:solidFill>
                <a:prstClr val="black"/>
              </a:solidFill>
              <a:latin typeface="Calibri" panose="020F0502020204030204"/>
            </a:endParaRPr>
          </a:p>
        </p:txBody>
      </p:sp>
      <p:sp>
        <p:nvSpPr>
          <p:cNvPr id="12" name="Text 10">
            <a:hlinkClick r:id="" action="ppaction://noaction">
              <a:snd r:embed="rId4"/>
            </a:hlinkClick>
          </p:cNvPr>
          <p:cNvSpPr/>
          <p:nvPr/>
        </p:nvSpPr>
        <p:spPr>
          <a:xfrm>
            <a:off x="8778240" y="5364480"/>
            <a:ext cx="3901440" cy="1219200"/>
          </a:xfrm>
          <a:prstGeom prst="roundRect">
            <a:avLst>
              <a:gd name="adj" fmla="val 15000"/>
            </a:avLst>
          </a:prstGeom>
          <a:solidFill>
            <a:srgbClr val="F96167"/>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YANLIŞ</a:t>
            </a:r>
            <a:endParaRPr lang="en-US" sz="3200" dirty="0">
              <a:solidFill>
                <a:prstClr val="black"/>
              </a:solidFill>
              <a:latin typeface="Calibri" panose="020F0502020204030204"/>
            </a:endParaRPr>
          </a:p>
        </p:txBody>
      </p:sp>
      <p:sp>
        <p:nvSpPr>
          <p:cNvPr id="13" name="Text 11"/>
          <p:cNvSpPr/>
          <p:nvPr/>
        </p:nvSpPr>
        <p:spPr>
          <a:xfrm>
            <a:off x="731520" y="8595360"/>
            <a:ext cx="9753600" cy="365760"/>
          </a:xfrm>
          <a:prstGeom prst="rect">
            <a:avLst/>
          </a:prstGeom>
          <a:noFill/>
          <a:ln/>
        </p:spPr>
        <p:txBody>
          <a:bodyPr wrap="square" lIns="0" tIns="0" rIns="0" bIns="0" rtlCol="0" anchor="ctr"/>
          <a:lstStyle/>
          <a:p>
            <a:pPr defTabSz="1219170">
              <a:defRPr/>
            </a:pPr>
            <a:r>
              <a:rPr lang="en-US" sz="1200" dirty="0">
                <a:solidFill>
                  <a:srgbClr val="6B7686"/>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ext 0"/>
          <p:cNvSpPr/>
          <p:nvPr/>
        </p:nvSpPr>
        <p:spPr>
          <a:xfrm>
            <a:off x="731520" y="609600"/>
            <a:ext cx="14630400" cy="426720"/>
          </a:xfrm>
          <a:prstGeom prst="rect">
            <a:avLst/>
          </a:prstGeom>
          <a:noFill/>
          <a:ln/>
        </p:spPr>
        <p:txBody>
          <a:bodyPr wrap="square" lIns="0" tIns="0" rIns="0" bIns="0" rtlCol="0" anchor="ctr"/>
          <a:lstStyle/>
          <a:p>
            <a:pPr defTabSz="1219170">
              <a:defRPr/>
            </a:pPr>
            <a:r>
              <a:rPr lang="en-US" sz="1733" b="1" kern="0" spc="133" dirty="0">
                <a:solidFill>
                  <a:srgbClr val="028090"/>
                </a:solidFill>
                <a:latin typeface="Calibri" pitchFamily="34" charset="0"/>
                <a:ea typeface="Calibri" pitchFamily="34" charset="-122"/>
                <a:cs typeface="Calibri" pitchFamily="34" charset="-120"/>
              </a:rPr>
              <a:t>ETKİNLİK 1  •  DOĞRU MU YANLIŞ MI?  •  SORU 4 / 6</a:t>
            </a:r>
            <a:endParaRPr lang="en-US" sz="1733" dirty="0">
              <a:solidFill>
                <a:prstClr val="black"/>
              </a:solidFill>
              <a:latin typeface="Calibri" panose="020F0502020204030204"/>
            </a:endParaRPr>
          </a:p>
        </p:txBody>
      </p:sp>
      <p:sp>
        <p:nvSpPr>
          <p:cNvPr id="3" name="Shape 1"/>
          <p:cNvSpPr/>
          <p:nvPr/>
        </p:nvSpPr>
        <p:spPr>
          <a:xfrm>
            <a:off x="6419088" y="1280160"/>
            <a:ext cx="426720" cy="121920"/>
          </a:xfrm>
          <a:prstGeom prst="roundRect">
            <a:avLst>
              <a:gd name="adj" fmla="val 50000"/>
            </a:avLst>
          </a:prstGeom>
          <a:solidFill>
            <a:srgbClr val="028090"/>
          </a:solidFill>
          <a:ln/>
        </p:spPr>
      </p:sp>
      <p:sp>
        <p:nvSpPr>
          <p:cNvPr id="4" name="Shape 2"/>
          <p:cNvSpPr/>
          <p:nvPr/>
        </p:nvSpPr>
        <p:spPr>
          <a:xfrm>
            <a:off x="7016496" y="1280160"/>
            <a:ext cx="426720" cy="121920"/>
          </a:xfrm>
          <a:prstGeom prst="roundRect">
            <a:avLst>
              <a:gd name="adj" fmla="val 50000"/>
            </a:avLst>
          </a:prstGeom>
          <a:solidFill>
            <a:srgbClr val="028090"/>
          </a:solidFill>
          <a:ln/>
        </p:spPr>
      </p:sp>
      <p:sp>
        <p:nvSpPr>
          <p:cNvPr id="5" name="Shape 3"/>
          <p:cNvSpPr/>
          <p:nvPr/>
        </p:nvSpPr>
        <p:spPr>
          <a:xfrm>
            <a:off x="7613904" y="1280160"/>
            <a:ext cx="426720" cy="121920"/>
          </a:xfrm>
          <a:prstGeom prst="roundRect">
            <a:avLst>
              <a:gd name="adj" fmla="val 50000"/>
            </a:avLst>
          </a:prstGeom>
          <a:solidFill>
            <a:srgbClr val="028090"/>
          </a:solidFill>
          <a:ln/>
        </p:spPr>
      </p:sp>
      <p:sp>
        <p:nvSpPr>
          <p:cNvPr id="6" name="Shape 4"/>
          <p:cNvSpPr/>
          <p:nvPr/>
        </p:nvSpPr>
        <p:spPr>
          <a:xfrm>
            <a:off x="8211312" y="1280160"/>
            <a:ext cx="426720" cy="121920"/>
          </a:xfrm>
          <a:prstGeom prst="roundRect">
            <a:avLst>
              <a:gd name="adj" fmla="val 50000"/>
            </a:avLst>
          </a:prstGeom>
          <a:solidFill>
            <a:srgbClr val="028090"/>
          </a:solidFill>
          <a:ln/>
        </p:spPr>
      </p:sp>
      <p:sp>
        <p:nvSpPr>
          <p:cNvPr id="7" name="Shape 5"/>
          <p:cNvSpPr/>
          <p:nvPr/>
        </p:nvSpPr>
        <p:spPr>
          <a:xfrm>
            <a:off x="8808720" y="1280160"/>
            <a:ext cx="426720" cy="121920"/>
          </a:xfrm>
          <a:prstGeom prst="roundRect">
            <a:avLst>
              <a:gd name="adj" fmla="val 50000"/>
            </a:avLst>
          </a:prstGeom>
          <a:solidFill>
            <a:srgbClr val="E3E8EC"/>
          </a:solidFill>
          <a:ln/>
        </p:spPr>
      </p:sp>
      <p:sp>
        <p:nvSpPr>
          <p:cNvPr id="8" name="Shape 6"/>
          <p:cNvSpPr/>
          <p:nvPr/>
        </p:nvSpPr>
        <p:spPr>
          <a:xfrm>
            <a:off x="9406128" y="1280160"/>
            <a:ext cx="426720" cy="121920"/>
          </a:xfrm>
          <a:prstGeom prst="roundRect">
            <a:avLst>
              <a:gd name="adj" fmla="val 50000"/>
            </a:avLst>
          </a:prstGeom>
          <a:solidFill>
            <a:srgbClr val="E3E8EC"/>
          </a:solidFill>
          <a:ln/>
        </p:spPr>
      </p:sp>
      <p:sp>
        <p:nvSpPr>
          <p:cNvPr id="9" name="Shape 7"/>
          <p:cNvSpPr/>
          <p:nvPr/>
        </p:nvSpPr>
        <p:spPr>
          <a:xfrm>
            <a:off x="1706880" y="2560320"/>
            <a:ext cx="12801600" cy="2072640"/>
          </a:xfrm>
          <a:prstGeom prst="roundRect">
            <a:avLst>
              <a:gd name="adj" fmla="val 8824"/>
            </a:avLst>
          </a:prstGeom>
          <a:solidFill>
            <a:srgbClr val="F4F7F8"/>
          </a:solidFill>
          <a:ln w="12700">
            <a:solidFill>
              <a:srgbClr val="E3E8EC"/>
            </a:solidFill>
            <a:prstDash val="solid"/>
          </a:ln>
          <a:effectLst>
            <a:outerShdw blurRad="76200" dist="25400" dir="5400000" algn="bl" rotWithShape="0">
              <a:srgbClr val="1E2761">
                <a:alpha val="12000"/>
              </a:srgbClr>
            </a:outerShdw>
          </a:effectLst>
        </p:spPr>
      </p:sp>
      <p:sp>
        <p:nvSpPr>
          <p:cNvPr id="10" name="Text 8"/>
          <p:cNvSpPr/>
          <p:nvPr/>
        </p:nvSpPr>
        <p:spPr>
          <a:xfrm>
            <a:off x="2194560" y="2560320"/>
            <a:ext cx="11826240" cy="2072640"/>
          </a:xfrm>
          <a:prstGeom prst="rect">
            <a:avLst/>
          </a:prstGeom>
          <a:noFill/>
          <a:ln/>
        </p:spPr>
        <p:txBody>
          <a:bodyPr wrap="square" lIns="0" tIns="0" rIns="0" bIns="0" rtlCol="0" anchor="ctr"/>
          <a:lstStyle/>
          <a:p>
            <a:pPr algn="ctr" defTabSz="1219170">
              <a:defRPr/>
            </a:pPr>
            <a:r>
              <a:rPr lang="en-US" sz="3200" b="1" dirty="0">
                <a:solidFill>
                  <a:srgbClr val="26313F"/>
                </a:solidFill>
                <a:latin typeface="Calibri" pitchFamily="34" charset="0"/>
                <a:ea typeface="Calibri" pitchFamily="34" charset="-122"/>
                <a:cs typeface="Calibri" pitchFamily="34" charset="-120"/>
              </a:rPr>
              <a:t>“Ben dili”, karşı tarafı suçlamadan duygularımızı ifade etmemizi sağlar.</a:t>
            </a:r>
            <a:endParaRPr lang="en-US" sz="3200" dirty="0">
              <a:solidFill>
                <a:prstClr val="black"/>
              </a:solidFill>
              <a:latin typeface="Calibri" panose="020F0502020204030204"/>
            </a:endParaRPr>
          </a:p>
        </p:txBody>
      </p:sp>
      <p:sp>
        <p:nvSpPr>
          <p:cNvPr id="11" name="Text 9">
            <a:hlinkClick r:id="" action="ppaction://noaction">
              <a:snd r:embed="rId3"/>
            </a:hlinkClick>
          </p:cNvPr>
          <p:cNvSpPr/>
          <p:nvPr/>
        </p:nvSpPr>
        <p:spPr>
          <a:xfrm>
            <a:off x="3535680" y="5364480"/>
            <a:ext cx="3901440" cy="1219200"/>
          </a:xfrm>
          <a:prstGeom prst="roundRect">
            <a:avLst>
              <a:gd name="adj" fmla="val 15000"/>
            </a:avLst>
          </a:prstGeom>
          <a:solidFill>
            <a:srgbClr val="028090"/>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DOĞRU</a:t>
            </a:r>
            <a:endParaRPr lang="en-US" sz="3200" dirty="0">
              <a:solidFill>
                <a:prstClr val="black"/>
              </a:solidFill>
              <a:latin typeface="Calibri" panose="020F0502020204030204"/>
            </a:endParaRPr>
          </a:p>
        </p:txBody>
      </p:sp>
      <p:sp>
        <p:nvSpPr>
          <p:cNvPr id="12" name="Text 10">
            <a:hlinkClick r:id="" action="ppaction://noaction">
              <a:snd r:embed="rId4"/>
            </a:hlinkClick>
          </p:cNvPr>
          <p:cNvSpPr/>
          <p:nvPr/>
        </p:nvSpPr>
        <p:spPr>
          <a:xfrm>
            <a:off x="8778240" y="5364480"/>
            <a:ext cx="3901440" cy="1219200"/>
          </a:xfrm>
          <a:prstGeom prst="roundRect">
            <a:avLst>
              <a:gd name="adj" fmla="val 15000"/>
            </a:avLst>
          </a:prstGeom>
          <a:solidFill>
            <a:srgbClr val="F96167"/>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YANLIŞ</a:t>
            </a:r>
            <a:endParaRPr lang="en-US" sz="3200" dirty="0">
              <a:solidFill>
                <a:prstClr val="black"/>
              </a:solidFill>
              <a:latin typeface="Calibri" panose="020F0502020204030204"/>
            </a:endParaRPr>
          </a:p>
        </p:txBody>
      </p:sp>
      <p:sp>
        <p:nvSpPr>
          <p:cNvPr id="13" name="Text 11"/>
          <p:cNvSpPr/>
          <p:nvPr/>
        </p:nvSpPr>
        <p:spPr>
          <a:xfrm>
            <a:off x="731520" y="8595360"/>
            <a:ext cx="9753600" cy="365760"/>
          </a:xfrm>
          <a:prstGeom prst="rect">
            <a:avLst/>
          </a:prstGeom>
          <a:noFill/>
          <a:ln/>
        </p:spPr>
        <p:txBody>
          <a:bodyPr wrap="square" lIns="0" tIns="0" rIns="0" bIns="0" rtlCol="0" anchor="ctr"/>
          <a:lstStyle/>
          <a:p>
            <a:pPr defTabSz="1219170">
              <a:defRPr/>
            </a:pPr>
            <a:r>
              <a:rPr lang="en-US" sz="1200" dirty="0">
                <a:solidFill>
                  <a:srgbClr val="6B7686"/>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ext 0"/>
          <p:cNvSpPr/>
          <p:nvPr/>
        </p:nvSpPr>
        <p:spPr>
          <a:xfrm>
            <a:off x="731520" y="609600"/>
            <a:ext cx="14630400" cy="426720"/>
          </a:xfrm>
          <a:prstGeom prst="rect">
            <a:avLst/>
          </a:prstGeom>
          <a:noFill/>
          <a:ln/>
        </p:spPr>
        <p:txBody>
          <a:bodyPr wrap="square" lIns="0" tIns="0" rIns="0" bIns="0" rtlCol="0" anchor="ctr"/>
          <a:lstStyle/>
          <a:p>
            <a:pPr defTabSz="1219170">
              <a:defRPr/>
            </a:pPr>
            <a:r>
              <a:rPr lang="en-US" sz="1733" b="1" kern="0" spc="133" dirty="0">
                <a:solidFill>
                  <a:srgbClr val="028090"/>
                </a:solidFill>
                <a:latin typeface="Calibri" pitchFamily="34" charset="0"/>
                <a:ea typeface="Calibri" pitchFamily="34" charset="-122"/>
                <a:cs typeface="Calibri" pitchFamily="34" charset="-120"/>
              </a:rPr>
              <a:t>ETKİNLİK 1  •  DOĞRU MU YANLIŞ MI?  •  SORU 5 / 6</a:t>
            </a:r>
            <a:endParaRPr lang="en-US" sz="1733" dirty="0">
              <a:solidFill>
                <a:prstClr val="black"/>
              </a:solidFill>
              <a:latin typeface="Calibri" panose="020F0502020204030204"/>
            </a:endParaRPr>
          </a:p>
        </p:txBody>
      </p:sp>
      <p:sp>
        <p:nvSpPr>
          <p:cNvPr id="3" name="Shape 1"/>
          <p:cNvSpPr/>
          <p:nvPr/>
        </p:nvSpPr>
        <p:spPr>
          <a:xfrm>
            <a:off x="6419088" y="1280160"/>
            <a:ext cx="426720" cy="121920"/>
          </a:xfrm>
          <a:prstGeom prst="roundRect">
            <a:avLst>
              <a:gd name="adj" fmla="val 50000"/>
            </a:avLst>
          </a:prstGeom>
          <a:solidFill>
            <a:srgbClr val="028090"/>
          </a:solidFill>
          <a:ln/>
        </p:spPr>
      </p:sp>
      <p:sp>
        <p:nvSpPr>
          <p:cNvPr id="4" name="Shape 2"/>
          <p:cNvSpPr/>
          <p:nvPr/>
        </p:nvSpPr>
        <p:spPr>
          <a:xfrm>
            <a:off x="7016496" y="1280160"/>
            <a:ext cx="426720" cy="121920"/>
          </a:xfrm>
          <a:prstGeom prst="roundRect">
            <a:avLst>
              <a:gd name="adj" fmla="val 50000"/>
            </a:avLst>
          </a:prstGeom>
          <a:solidFill>
            <a:srgbClr val="028090"/>
          </a:solidFill>
          <a:ln/>
        </p:spPr>
      </p:sp>
      <p:sp>
        <p:nvSpPr>
          <p:cNvPr id="5" name="Shape 3"/>
          <p:cNvSpPr/>
          <p:nvPr/>
        </p:nvSpPr>
        <p:spPr>
          <a:xfrm>
            <a:off x="7613904" y="1280160"/>
            <a:ext cx="426720" cy="121920"/>
          </a:xfrm>
          <a:prstGeom prst="roundRect">
            <a:avLst>
              <a:gd name="adj" fmla="val 50000"/>
            </a:avLst>
          </a:prstGeom>
          <a:solidFill>
            <a:srgbClr val="028090"/>
          </a:solidFill>
          <a:ln/>
        </p:spPr>
      </p:sp>
      <p:sp>
        <p:nvSpPr>
          <p:cNvPr id="6" name="Shape 4"/>
          <p:cNvSpPr/>
          <p:nvPr/>
        </p:nvSpPr>
        <p:spPr>
          <a:xfrm>
            <a:off x="8211312" y="1280160"/>
            <a:ext cx="426720" cy="121920"/>
          </a:xfrm>
          <a:prstGeom prst="roundRect">
            <a:avLst>
              <a:gd name="adj" fmla="val 50000"/>
            </a:avLst>
          </a:prstGeom>
          <a:solidFill>
            <a:srgbClr val="028090"/>
          </a:solidFill>
          <a:ln/>
        </p:spPr>
      </p:sp>
      <p:sp>
        <p:nvSpPr>
          <p:cNvPr id="7" name="Shape 5"/>
          <p:cNvSpPr/>
          <p:nvPr/>
        </p:nvSpPr>
        <p:spPr>
          <a:xfrm>
            <a:off x="8808720" y="1280160"/>
            <a:ext cx="426720" cy="121920"/>
          </a:xfrm>
          <a:prstGeom prst="roundRect">
            <a:avLst>
              <a:gd name="adj" fmla="val 50000"/>
            </a:avLst>
          </a:prstGeom>
          <a:solidFill>
            <a:srgbClr val="028090"/>
          </a:solidFill>
          <a:ln/>
        </p:spPr>
      </p:sp>
      <p:sp>
        <p:nvSpPr>
          <p:cNvPr id="8" name="Shape 6"/>
          <p:cNvSpPr/>
          <p:nvPr/>
        </p:nvSpPr>
        <p:spPr>
          <a:xfrm>
            <a:off x="9406128" y="1280160"/>
            <a:ext cx="426720" cy="121920"/>
          </a:xfrm>
          <a:prstGeom prst="roundRect">
            <a:avLst>
              <a:gd name="adj" fmla="val 50000"/>
            </a:avLst>
          </a:prstGeom>
          <a:solidFill>
            <a:srgbClr val="E3E8EC"/>
          </a:solidFill>
          <a:ln/>
        </p:spPr>
      </p:sp>
      <p:sp>
        <p:nvSpPr>
          <p:cNvPr id="9" name="Shape 7"/>
          <p:cNvSpPr/>
          <p:nvPr/>
        </p:nvSpPr>
        <p:spPr>
          <a:xfrm>
            <a:off x="1706880" y="2560320"/>
            <a:ext cx="12801600" cy="2072640"/>
          </a:xfrm>
          <a:prstGeom prst="roundRect">
            <a:avLst>
              <a:gd name="adj" fmla="val 8824"/>
            </a:avLst>
          </a:prstGeom>
          <a:solidFill>
            <a:srgbClr val="F4F7F8"/>
          </a:solidFill>
          <a:ln w="12700">
            <a:solidFill>
              <a:srgbClr val="E3E8EC"/>
            </a:solidFill>
            <a:prstDash val="solid"/>
          </a:ln>
          <a:effectLst>
            <a:outerShdw blurRad="76200" dist="25400" dir="5400000" algn="bl" rotWithShape="0">
              <a:srgbClr val="1E2761">
                <a:alpha val="12000"/>
              </a:srgbClr>
            </a:outerShdw>
          </a:effectLst>
        </p:spPr>
      </p:sp>
      <p:sp>
        <p:nvSpPr>
          <p:cNvPr id="10" name="Text 8"/>
          <p:cNvSpPr/>
          <p:nvPr/>
        </p:nvSpPr>
        <p:spPr>
          <a:xfrm>
            <a:off x="2194560" y="2560320"/>
            <a:ext cx="11826240" cy="2072640"/>
          </a:xfrm>
          <a:prstGeom prst="rect">
            <a:avLst/>
          </a:prstGeom>
          <a:noFill/>
          <a:ln/>
        </p:spPr>
        <p:txBody>
          <a:bodyPr wrap="square" lIns="0" tIns="0" rIns="0" bIns="0" rtlCol="0" anchor="ctr"/>
          <a:lstStyle/>
          <a:p>
            <a:pPr algn="ctr" defTabSz="1219170">
              <a:defRPr/>
            </a:pPr>
            <a:r>
              <a:rPr lang="en-US" sz="3200" b="1" dirty="0">
                <a:solidFill>
                  <a:srgbClr val="26313F"/>
                </a:solidFill>
                <a:latin typeface="Calibri" pitchFamily="34" charset="0"/>
                <a:ea typeface="Calibri" pitchFamily="34" charset="-122"/>
                <a:cs typeface="Calibri" pitchFamily="34" charset="-120"/>
              </a:rPr>
              <a:t>Empati, kendimizi karşımızdaki kişinin yerine koyabilmektir.</a:t>
            </a:r>
            <a:endParaRPr lang="en-US" sz="3200" dirty="0">
              <a:solidFill>
                <a:prstClr val="black"/>
              </a:solidFill>
              <a:latin typeface="Calibri" panose="020F0502020204030204"/>
            </a:endParaRPr>
          </a:p>
        </p:txBody>
      </p:sp>
      <p:sp>
        <p:nvSpPr>
          <p:cNvPr id="11" name="Text 9">
            <a:hlinkClick r:id="" action="ppaction://noaction">
              <a:snd r:embed="rId3"/>
            </a:hlinkClick>
          </p:cNvPr>
          <p:cNvSpPr/>
          <p:nvPr/>
        </p:nvSpPr>
        <p:spPr>
          <a:xfrm>
            <a:off x="3535680" y="5364480"/>
            <a:ext cx="3901440" cy="1219200"/>
          </a:xfrm>
          <a:prstGeom prst="roundRect">
            <a:avLst>
              <a:gd name="adj" fmla="val 15000"/>
            </a:avLst>
          </a:prstGeom>
          <a:solidFill>
            <a:srgbClr val="028090"/>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DOĞRU</a:t>
            </a:r>
            <a:endParaRPr lang="en-US" sz="3200" dirty="0">
              <a:solidFill>
                <a:prstClr val="black"/>
              </a:solidFill>
              <a:latin typeface="Calibri" panose="020F0502020204030204"/>
            </a:endParaRPr>
          </a:p>
        </p:txBody>
      </p:sp>
      <p:sp>
        <p:nvSpPr>
          <p:cNvPr id="12" name="Text 10">
            <a:hlinkClick r:id="" action="ppaction://noaction">
              <a:snd r:embed="rId4"/>
            </a:hlinkClick>
          </p:cNvPr>
          <p:cNvSpPr/>
          <p:nvPr/>
        </p:nvSpPr>
        <p:spPr>
          <a:xfrm>
            <a:off x="8778240" y="5364480"/>
            <a:ext cx="3901440" cy="1219200"/>
          </a:xfrm>
          <a:prstGeom prst="roundRect">
            <a:avLst>
              <a:gd name="adj" fmla="val 15000"/>
            </a:avLst>
          </a:prstGeom>
          <a:solidFill>
            <a:srgbClr val="F96167"/>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YANLIŞ</a:t>
            </a:r>
            <a:endParaRPr lang="en-US" sz="3200" dirty="0">
              <a:solidFill>
                <a:prstClr val="black"/>
              </a:solidFill>
              <a:latin typeface="Calibri" panose="020F0502020204030204"/>
            </a:endParaRPr>
          </a:p>
        </p:txBody>
      </p:sp>
      <p:sp>
        <p:nvSpPr>
          <p:cNvPr id="13" name="Text 11"/>
          <p:cNvSpPr/>
          <p:nvPr/>
        </p:nvSpPr>
        <p:spPr>
          <a:xfrm>
            <a:off x="731520" y="8595360"/>
            <a:ext cx="9753600" cy="365760"/>
          </a:xfrm>
          <a:prstGeom prst="rect">
            <a:avLst/>
          </a:prstGeom>
          <a:noFill/>
          <a:ln/>
        </p:spPr>
        <p:txBody>
          <a:bodyPr wrap="square" lIns="0" tIns="0" rIns="0" bIns="0" rtlCol="0" anchor="ctr"/>
          <a:lstStyle/>
          <a:p>
            <a:pPr defTabSz="1219170">
              <a:defRPr/>
            </a:pPr>
            <a:r>
              <a:rPr lang="en-US" sz="1200" dirty="0">
                <a:solidFill>
                  <a:srgbClr val="6B7686"/>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 name="Text 0"/>
          <p:cNvSpPr/>
          <p:nvPr/>
        </p:nvSpPr>
        <p:spPr>
          <a:xfrm>
            <a:off x="731520" y="609600"/>
            <a:ext cx="14630400" cy="426720"/>
          </a:xfrm>
          <a:prstGeom prst="rect">
            <a:avLst/>
          </a:prstGeom>
          <a:noFill/>
          <a:ln/>
        </p:spPr>
        <p:txBody>
          <a:bodyPr wrap="square" lIns="0" tIns="0" rIns="0" bIns="0" rtlCol="0" anchor="ctr"/>
          <a:lstStyle/>
          <a:p>
            <a:pPr defTabSz="1219170">
              <a:defRPr/>
            </a:pPr>
            <a:r>
              <a:rPr lang="en-US" sz="1733" b="1" kern="0" spc="133" dirty="0">
                <a:solidFill>
                  <a:srgbClr val="028090"/>
                </a:solidFill>
                <a:latin typeface="Calibri" pitchFamily="34" charset="0"/>
                <a:ea typeface="Calibri" pitchFamily="34" charset="-122"/>
                <a:cs typeface="Calibri" pitchFamily="34" charset="-120"/>
              </a:rPr>
              <a:t>ETKİNLİK 1  •  DOĞRU MU YANLIŞ MI?  •  SORU 6 / 6</a:t>
            </a:r>
            <a:endParaRPr lang="en-US" sz="1733" dirty="0">
              <a:solidFill>
                <a:prstClr val="black"/>
              </a:solidFill>
              <a:latin typeface="Calibri" panose="020F0502020204030204"/>
            </a:endParaRPr>
          </a:p>
        </p:txBody>
      </p:sp>
      <p:sp>
        <p:nvSpPr>
          <p:cNvPr id="3" name="Shape 1"/>
          <p:cNvSpPr/>
          <p:nvPr/>
        </p:nvSpPr>
        <p:spPr>
          <a:xfrm>
            <a:off x="6419088" y="1280160"/>
            <a:ext cx="426720" cy="121920"/>
          </a:xfrm>
          <a:prstGeom prst="roundRect">
            <a:avLst>
              <a:gd name="adj" fmla="val 50000"/>
            </a:avLst>
          </a:prstGeom>
          <a:solidFill>
            <a:srgbClr val="028090"/>
          </a:solidFill>
          <a:ln/>
        </p:spPr>
      </p:sp>
      <p:sp>
        <p:nvSpPr>
          <p:cNvPr id="4" name="Shape 2"/>
          <p:cNvSpPr/>
          <p:nvPr/>
        </p:nvSpPr>
        <p:spPr>
          <a:xfrm>
            <a:off x="7016496" y="1280160"/>
            <a:ext cx="426720" cy="121920"/>
          </a:xfrm>
          <a:prstGeom prst="roundRect">
            <a:avLst>
              <a:gd name="adj" fmla="val 50000"/>
            </a:avLst>
          </a:prstGeom>
          <a:solidFill>
            <a:srgbClr val="028090"/>
          </a:solidFill>
          <a:ln/>
        </p:spPr>
      </p:sp>
      <p:sp>
        <p:nvSpPr>
          <p:cNvPr id="5" name="Shape 3"/>
          <p:cNvSpPr/>
          <p:nvPr/>
        </p:nvSpPr>
        <p:spPr>
          <a:xfrm>
            <a:off x="7613904" y="1280160"/>
            <a:ext cx="426720" cy="121920"/>
          </a:xfrm>
          <a:prstGeom prst="roundRect">
            <a:avLst>
              <a:gd name="adj" fmla="val 50000"/>
            </a:avLst>
          </a:prstGeom>
          <a:solidFill>
            <a:srgbClr val="028090"/>
          </a:solidFill>
          <a:ln/>
        </p:spPr>
      </p:sp>
      <p:sp>
        <p:nvSpPr>
          <p:cNvPr id="6" name="Shape 4"/>
          <p:cNvSpPr/>
          <p:nvPr/>
        </p:nvSpPr>
        <p:spPr>
          <a:xfrm>
            <a:off x="8211312" y="1280160"/>
            <a:ext cx="426720" cy="121920"/>
          </a:xfrm>
          <a:prstGeom prst="roundRect">
            <a:avLst>
              <a:gd name="adj" fmla="val 50000"/>
            </a:avLst>
          </a:prstGeom>
          <a:solidFill>
            <a:srgbClr val="028090"/>
          </a:solidFill>
          <a:ln/>
        </p:spPr>
      </p:sp>
      <p:sp>
        <p:nvSpPr>
          <p:cNvPr id="7" name="Shape 5"/>
          <p:cNvSpPr/>
          <p:nvPr/>
        </p:nvSpPr>
        <p:spPr>
          <a:xfrm>
            <a:off x="8808720" y="1280160"/>
            <a:ext cx="426720" cy="121920"/>
          </a:xfrm>
          <a:prstGeom prst="roundRect">
            <a:avLst>
              <a:gd name="adj" fmla="val 50000"/>
            </a:avLst>
          </a:prstGeom>
          <a:solidFill>
            <a:srgbClr val="028090"/>
          </a:solidFill>
          <a:ln/>
        </p:spPr>
      </p:sp>
      <p:sp>
        <p:nvSpPr>
          <p:cNvPr id="8" name="Shape 6"/>
          <p:cNvSpPr/>
          <p:nvPr/>
        </p:nvSpPr>
        <p:spPr>
          <a:xfrm>
            <a:off x="9406128" y="1280160"/>
            <a:ext cx="426720" cy="121920"/>
          </a:xfrm>
          <a:prstGeom prst="roundRect">
            <a:avLst>
              <a:gd name="adj" fmla="val 50000"/>
            </a:avLst>
          </a:prstGeom>
          <a:solidFill>
            <a:srgbClr val="028090"/>
          </a:solidFill>
          <a:ln/>
        </p:spPr>
      </p:sp>
      <p:sp>
        <p:nvSpPr>
          <p:cNvPr id="9" name="Shape 7"/>
          <p:cNvSpPr/>
          <p:nvPr/>
        </p:nvSpPr>
        <p:spPr>
          <a:xfrm>
            <a:off x="1706880" y="2560320"/>
            <a:ext cx="12801600" cy="2072640"/>
          </a:xfrm>
          <a:prstGeom prst="roundRect">
            <a:avLst>
              <a:gd name="adj" fmla="val 8824"/>
            </a:avLst>
          </a:prstGeom>
          <a:solidFill>
            <a:srgbClr val="F4F7F8"/>
          </a:solidFill>
          <a:ln w="12700">
            <a:solidFill>
              <a:srgbClr val="E3E8EC"/>
            </a:solidFill>
            <a:prstDash val="solid"/>
          </a:ln>
          <a:effectLst>
            <a:outerShdw blurRad="76200" dist="25400" dir="5400000" algn="bl" rotWithShape="0">
              <a:srgbClr val="1E2761">
                <a:alpha val="12000"/>
              </a:srgbClr>
            </a:outerShdw>
          </a:effectLst>
        </p:spPr>
      </p:sp>
      <p:sp>
        <p:nvSpPr>
          <p:cNvPr id="10" name="Text 8"/>
          <p:cNvSpPr/>
          <p:nvPr/>
        </p:nvSpPr>
        <p:spPr>
          <a:xfrm>
            <a:off x="2194560" y="2560320"/>
            <a:ext cx="11826240" cy="2072640"/>
          </a:xfrm>
          <a:prstGeom prst="rect">
            <a:avLst/>
          </a:prstGeom>
          <a:noFill/>
          <a:ln/>
        </p:spPr>
        <p:txBody>
          <a:bodyPr wrap="square" lIns="0" tIns="0" rIns="0" bIns="0" rtlCol="0" anchor="ctr"/>
          <a:lstStyle/>
          <a:p>
            <a:pPr algn="ctr" defTabSz="1219170">
              <a:defRPr/>
            </a:pPr>
            <a:r>
              <a:rPr lang="en-US" sz="3200" b="1" dirty="0">
                <a:solidFill>
                  <a:srgbClr val="26313F"/>
                </a:solidFill>
                <a:latin typeface="Calibri" pitchFamily="34" charset="0"/>
                <a:ea typeface="Calibri" pitchFamily="34" charset="-122"/>
                <a:cs typeface="Calibri" pitchFamily="34" charset="-120"/>
              </a:rPr>
              <a:t>İletişimin gerçekleşmesi için tek bir kişinin bulunması yeterlidir.</a:t>
            </a:r>
            <a:endParaRPr lang="en-US" sz="3200" dirty="0">
              <a:solidFill>
                <a:prstClr val="black"/>
              </a:solidFill>
              <a:latin typeface="Calibri" panose="020F0502020204030204"/>
            </a:endParaRPr>
          </a:p>
        </p:txBody>
      </p:sp>
      <p:sp>
        <p:nvSpPr>
          <p:cNvPr id="11" name="Text 9">
            <a:hlinkClick r:id="" action="ppaction://noaction">
              <a:snd r:embed="rId3"/>
            </a:hlinkClick>
          </p:cNvPr>
          <p:cNvSpPr/>
          <p:nvPr/>
        </p:nvSpPr>
        <p:spPr>
          <a:xfrm>
            <a:off x="3535680" y="5364480"/>
            <a:ext cx="3901440" cy="1219200"/>
          </a:xfrm>
          <a:prstGeom prst="roundRect">
            <a:avLst>
              <a:gd name="adj" fmla="val 15000"/>
            </a:avLst>
          </a:prstGeom>
          <a:solidFill>
            <a:srgbClr val="028090"/>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DOĞRU</a:t>
            </a:r>
            <a:endParaRPr lang="en-US" sz="3200" dirty="0">
              <a:solidFill>
                <a:prstClr val="black"/>
              </a:solidFill>
              <a:latin typeface="Calibri" panose="020F0502020204030204"/>
            </a:endParaRPr>
          </a:p>
        </p:txBody>
      </p:sp>
      <p:sp>
        <p:nvSpPr>
          <p:cNvPr id="12" name="Text 10">
            <a:hlinkClick r:id="" action="ppaction://noaction">
              <a:snd r:embed="rId4"/>
            </a:hlinkClick>
          </p:cNvPr>
          <p:cNvSpPr/>
          <p:nvPr/>
        </p:nvSpPr>
        <p:spPr>
          <a:xfrm>
            <a:off x="8778240" y="5364480"/>
            <a:ext cx="3901440" cy="1219200"/>
          </a:xfrm>
          <a:prstGeom prst="roundRect">
            <a:avLst>
              <a:gd name="adj" fmla="val 15000"/>
            </a:avLst>
          </a:prstGeom>
          <a:solidFill>
            <a:srgbClr val="F96167"/>
          </a:solidFill>
          <a:ln/>
        </p:spPr>
        <p:txBody>
          <a:bodyPr wrap="square" lIns="0" tIns="0" rIns="0" bIns="0" rtlCol="0" anchor="ctr"/>
          <a:lstStyle/>
          <a:p>
            <a:pPr algn="ctr" defTabSz="1219170">
              <a:defRPr/>
            </a:pPr>
            <a:r>
              <a:rPr lang="en-US" sz="3200" b="1" dirty="0">
                <a:solidFill>
                  <a:srgbClr val="FFFFFF"/>
                </a:solidFill>
                <a:latin typeface="Calibri" pitchFamily="34" charset="0"/>
                <a:ea typeface="Calibri" pitchFamily="34" charset="-122"/>
                <a:cs typeface="Calibri" pitchFamily="34" charset="-120"/>
              </a:rPr>
              <a:t>✕  YANLIŞ</a:t>
            </a:r>
            <a:endParaRPr lang="en-US" sz="3200" dirty="0">
              <a:solidFill>
                <a:prstClr val="black"/>
              </a:solidFill>
              <a:latin typeface="Calibri" panose="020F0502020204030204"/>
            </a:endParaRPr>
          </a:p>
        </p:txBody>
      </p:sp>
      <p:sp>
        <p:nvSpPr>
          <p:cNvPr id="13" name="Text 11"/>
          <p:cNvSpPr/>
          <p:nvPr/>
        </p:nvSpPr>
        <p:spPr>
          <a:xfrm>
            <a:off x="731520" y="8595360"/>
            <a:ext cx="9753600" cy="365760"/>
          </a:xfrm>
          <a:prstGeom prst="rect">
            <a:avLst/>
          </a:prstGeom>
          <a:noFill/>
          <a:ln/>
        </p:spPr>
        <p:txBody>
          <a:bodyPr wrap="square" lIns="0" tIns="0" rIns="0" bIns="0" rtlCol="0" anchor="ctr"/>
          <a:lstStyle/>
          <a:p>
            <a:pPr defTabSz="1219170">
              <a:defRPr/>
            </a:pPr>
            <a:r>
              <a:rPr lang="en-US" sz="1200" dirty="0">
                <a:solidFill>
                  <a:srgbClr val="6B7686"/>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5FBFA"/>
        </a:solidFill>
        <a:effectLst/>
      </p:bgPr>
    </p:bg>
    <p:spTree>
      <p:nvGrpSpPr>
        <p:cNvPr id="1" name=""/>
        <p:cNvGrpSpPr/>
        <p:nvPr/>
      </p:nvGrpSpPr>
      <p:grpSpPr>
        <a:xfrm>
          <a:off x="0" y="0"/>
          <a:ext cx="0" cy="0"/>
          <a:chOff x="0" y="0"/>
          <a:chExt cx="0" cy="0"/>
        </a:xfrm>
      </p:grpSpPr>
      <p:sp>
        <p:nvSpPr>
          <p:cNvPr id="2" name="Shape 0"/>
          <p:cNvSpPr/>
          <p:nvPr/>
        </p:nvSpPr>
        <p:spPr>
          <a:xfrm>
            <a:off x="609600" y="512064"/>
            <a:ext cx="755904" cy="755904"/>
          </a:xfrm>
          <a:prstGeom prst="ellipse">
            <a:avLst/>
          </a:prstGeom>
          <a:solidFill>
            <a:srgbClr val="028090"/>
          </a:solidFill>
          <a:ln/>
        </p:spPr>
      </p:sp>
      <p:pic>
        <p:nvPicPr>
          <p:cNvPr id="3" name="Image 0" descr="preencoded.png"/>
          <p:cNvPicPr>
            <a:picLocks noChangeAspect="1"/>
          </p:cNvPicPr>
          <p:nvPr/>
        </p:nvPicPr>
        <p:blipFill>
          <a:blip r:embed="rId3"/>
          <a:stretch>
            <a:fillRect/>
          </a:stretch>
        </p:blipFill>
        <p:spPr>
          <a:xfrm>
            <a:off x="775899" y="678363"/>
            <a:ext cx="423307" cy="423307"/>
          </a:xfrm>
          <a:prstGeom prst="rect">
            <a:avLst/>
          </a:prstGeom>
        </p:spPr>
      </p:pic>
      <p:sp>
        <p:nvSpPr>
          <p:cNvPr id="4" name="Text 1"/>
          <p:cNvSpPr/>
          <p:nvPr/>
        </p:nvSpPr>
        <p:spPr>
          <a:xfrm>
            <a:off x="1584960" y="463296"/>
            <a:ext cx="10972800" cy="512064"/>
          </a:xfrm>
          <a:prstGeom prst="rect">
            <a:avLst/>
          </a:prstGeom>
          <a:noFill/>
          <a:ln/>
        </p:spPr>
        <p:txBody>
          <a:bodyPr wrap="square" lIns="0" tIns="0" rIns="0" bIns="0" rtlCol="0" anchor="ctr"/>
          <a:lstStyle/>
          <a:p>
            <a:pPr defTabSz="1219170"/>
            <a:r>
              <a:rPr lang="en-US" sz="3200" b="1" dirty="0">
                <a:solidFill>
                  <a:srgbClr val="13322D"/>
                </a:solidFill>
                <a:latin typeface="Cambria" pitchFamily="34" charset="0"/>
                <a:ea typeface="Cambria" pitchFamily="34" charset="-122"/>
                <a:cs typeface="Cambria" pitchFamily="34" charset="-120"/>
              </a:rPr>
              <a:t>EŞLEŞTİRME 1 — İLETİŞİM ÖGELERİ</a:t>
            </a:r>
            <a:endParaRPr lang="en-US" sz="3200" dirty="0">
              <a:solidFill>
                <a:prstClr val="black"/>
              </a:solidFill>
              <a:latin typeface="Calibri" panose="020F0502020204030204"/>
            </a:endParaRPr>
          </a:p>
        </p:txBody>
      </p:sp>
      <p:sp>
        <p:nvSpPr>
          <p:cNvPr id="5" name="Text 2"/>
          <p:cNvSpPr/>
          <p:nvPr/>
        </p:nvSpPr>
        <p:spPr>
          <a:xfrm>
            <a:off x="1584960" y="999744"/>
            <a:ext cx="11582400" cy="426720"/>
          </a:xfrm>
          <a:prstGeom prst="rect">
            <a:avLst/>
          </a:prstGeom>
          <a:noFill/>
          <a:ln/>
        </p:spPr>
        <p:txBody>
          <a:bodyPr wrap="square" lIns="0" tIns="0" rIns="0" bIns="0" rtlCol="0" anchor="ctr"/>
          <a:lstStyle/>
          <a:p>
            <a:pPr defTabSz="1219170"/>
            <a:r>
              <a:rPr lang="en-US" sz="1733" i="1" dirty="0">
                <a:solidFill>
                  <a:srgbClr val="3C4A47"/>
                </a:solidFill>
                <a:latin typeface="Calibri" pitchFamily="34" charset="0"/>
                <a:ea typeface="Calibri" pitchFamily="34" charset="-122"/>
                <a:cs typeface="Calibri" pitchFamily="34" charset="-120"/>
              </a:rPr>
              <a:t>İletişim ögelerini doğru tanımlarıyla eşleştir</a:t>
            </a:r>
            <a:endParaRPr lang="en-US" sz="1733" dirty="0">
              <a:solidFill>
                <a:prstClr val="black"/>
              </a:solidFill>
              <a:latin typeface="Calibri" panose="020F0502020204030204"/>
            </a:endParaRPr>
          </a:p>
        </p:txBody>
      </p:sp>
      <p:sp>
        <p:nvSpPr>
          <p:cNvPr id="6" name="Shape 3"/>
          <p:cNvSpPr/>
          <p:nvPr/>
        </p:nvSpPr>
        <p:spPr>
          <a:xfrm>
            <a:off x="12841833" y="548640"/>
            <a:ext cx="2804160" cy="487680"/>
          </a:xfrm>
          <a:prstGeom prst="roundRect">
            <a:avLst>
              <a:gd name="adj" fmla="val 52500"/>
            </a:avLst>
          </a:prstGeom>
          <a:solidFill>
            <a:srgbClr val="F4A261"/>
          </a:solidFill>
          <a:ln/>
        </p:spPr>
      </p:sp>
      <p:sp>
        <p:nvSpPr>
          <p:cNvPr id="7" name="Text 4"/>
          <p:cNvSpPr/>
          <p:nvPr/>
        </p:nvSpPr>
        <p:spPr>
          <a:xfrm>
            <a:off x="12841833" y="548640"/>
            <a:ext cx="2804160" cy="487680"/>
          </a:xfrm>
          <a:prstGeom prst="rect">
            <a:avLst/>
          </a:prstGeom>
          <a:noFill/>
          <a:ln/>
        </p:spPr>
        <p:txBody>
          <a:bodyPr wrap="square" lIns="0" tIns="0" rIns="0" bIns="0" rtlCol="0" anchor="ctr"/>
          <a:lstStyle/>
          <a:p>
            <a:pPr algn="ctr" defTabSz="1219170"/>
            <a:r>
              <a:rPr lang="en-US" sz="1733" b="1" dirty="0">
                <a:solidFill>
                  <a:srgbClr val="FFFFFF"/>
                </a:solidFill>
                <a:latin typeface="Calibri" pitchFamily="34" charset="0"/>
                <a:ea typeface="Calibri" pitchFamily="34" charset="-122"/>
                <a:cs typeface="Calibri" pitchFamily="34" charset="-120"/>
              </a:rPr>
              <a:t>1. ETKİNLİK</a:t>
            </a:r>
            <a:endParaRPr lang="en-US" sz="1733" dirty="0">
              <a:solidFill>
                <a:prstClr val="black"/>
              </a:solidFill>
              <a:latin typeface="Calibri" panose="020F0502020204030204"/>
            </a:endParaRPr>
          </a:p>
        </p:txBody>
      </p:sp>
      <p:sp>
        <p:nvSpPr>
          <p:cNvPr id="8" name="Shape 5"/>
          <p:cNvSpPr/>
          <p:nvPr/>
        </p:nvSpPr>
        <p:spPr>
          <a:xfrm>
            <a:off x="731520" y="1645920"/>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9" name="Shape 6"/>
          <p:cNvSpPr/>
          <p:nvPr/>
        </p:nvSpPr>
        <p:spPr>
          <a:xfrm>
            <a:off x="950976" y="1853184"/>
            <a:ext cx="536448" cy="536448"/>
          </a:xfrm>
          <a:prstGeom prst="ellipse">
            <a:avLst/>
          </a:prstGeom>
          <a:solidFill>
            <a:srgbClr val="028090"/>
          </a:solidFill>
          <a:ln/>
        </p:spPr>
      </p:sp>
      <p:sp>
        <p:nvSpPr>
          <p:cNvPr id="10" name="Text 7"/>
          <p:cNvSpPr/>
          <p:nvPr/>
        </p:nvSpPr>
        <p:spPr>
          <a:xfrm>
            <a:off x="950976" y="1853184"/>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1</a:t>
            </a:r>
            <a:endParaRPr lang="en-US" sz="2000" dirty="0">
              <a:solidFill>
                <a:prstClr val="black"/>
              </a:solidFill>
              <a:latin typeface="Calibri" panose="020F0502020204030204"/>
            </a:endParaRPr>
          </a:p>
        </p:txBody>
      </p:sp>
      <p:sp>
        <p:nvSpPr>
          <p:cNvPr id="11" name="Text 8"/>
          <p:cNvSpPr/>
          <p:nvPr/>
        </p:nvSpPr>
        <p:spPr>
          <a:xfrm>
            <a:off x="1706880" y="1645920"/>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Gönderici</a:t>
            </a:r>
            <a:endParaRPr lang="en-US" sz="1867" dirty="0">
              <a:solidFill>
                <a:prstClr val="black"/>
              </a:solidFill>
              <a:latin typeface="Calibri" panose="020F0502020204030204"/>
            </a:endParaRPr>
          </a:p>
        </p:txBody>
      </p:sp>
      <p:sp>
        <p:nvSpPr>
          <p:cNvPr id="12" name="Shape 9"/>
          <p:cNvSpPr/>
          <p:nvPr/>
        </p:nvSpPr>
        <p:spPr>
          <a:xfrm>
            <a:off x="731520" y="2718816"/>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13" name="Shape 10"/>
          <p:cNvSpPr/>
          <p:nvPr/>
        </p:nvSpPr>
        <p:spPr>
          <a:xfrm>
            <a:off x="950976" y="2926080"/>
            <a:ext cx="536448" cy="536448"/>
          </a:xfrm>
          <a:prstGeom prst="ellipse">
            <a:avLst/>
          </a:prstGeom>
          <a:solidFill>
            <a:srgbClr val="028090"/>
          </a:solidFill>
          <a:ln/>
        </p:spPr>
      </p:sp>
      <p:sp>
        <p:nvSpPr>
          <p:cNvPr id="14" name="Text 11"/>
          <p:cNvSpPr/>
          <p:nvPr/>
        </p:nvSpPr>
        <p:spPr>
          <a:xfrm>
            <a:off x="950976" y="2926080"/>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2</a:t>
            </a:r>
            <a:endParaRPr lang="en-US" sz="2000" dirty="0">
              <a:solidFill>
                <a:prstClr val="black"/>
              </a:solidFill>
              <a:latin typeface="Calibri" panose="020F0502020204030204"/>
            </a:endParaRPr>
          </a:p>
        </p:txBody>
      </p:sp>
      <p:sp>
        <p:nvSpPr>
          <p:cNvPr id="15" name="Text 12"/>
          <p:cNvSpPr/>
          <p:nvPr/>
        </p:nvSpPr>
        <p:spPr>
          <a:xfrm>
            <a:off x="1706880" y="2718816"/>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İleti (Mesaj)</a:t>
            </a:r>
            <a:endParaRPr lang="en-US" sz="1867" dirty="0">
              <a:solidFill>
                <a:prstClr val="black"/>
              </a:solidFill>
              <a:latin typeface="Calibri" panose="020F0502020204030204"/>
            </a:endParaRPr>
          </a:p>
        </p:txBody>
      </p:sp>
      <p:sp>
        <p:nvSpPr>
          <p:cNvPr id="16" name="Shape 13"/>
          <p:cNvSpPr/>
          <p:nvPr/>
        </p:nvSpPr>
        <p:spPr>
          <a:xfrm>
            <a:off x="731520" y="3791712"/>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17" name="Shape 14"/>
          <p:cNvSpPr/>
          <p:nvPr/>
        </p:nvSpPr>
        <p:spPr>
          <a:xfrm>
            <a:off x="950976" y="3998976"/>
            <a:ext cx="536448" cy="536448"/>
          </a:xfrm>
          <a:prstGeom prst="ellipse">
            <a:avLst/>
          </a:prstGeom>
          <a:solidFill>
            <a:srgbClr val="028090"/>
          </a:solidFill>
          <a:ln/>
        </p:spPr>
      </p:sp>
      <p:sp>
        <p:nvSpPr>
          <p:cNvPr id="18" name="Text 15"/>
          <p:cNvSpPr/>
          <p:nvPr/>
        </p:nvSpPr>
        <p:spPr>
          <a:xfrm>
            <a:off x="950976" y="3998976"/>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3</a:t>
            </a:r>
            <a:endParaRPr lang="en-US" sz="2000" dirty="0">
              <a:solidFill>
                <a:prstClr val="black"/>
              </a:solidFill>
              <a:latin typeface="Calibri" panose="020F0502020204030204"/>
            </a:endParaRPr>
          </a:p>
        </p:txBody>
      </p:sp>
      <p:sp>
        <p:nvSpPr>
          <p:cNvPr id="19" name="Text 16"/>
          <p:cNvSpPr/>
          <p:nvPr/>
        </p:nvSpPr>
        <p:spPr>
          <a:xfrm>
            <a:off x="1706880" y="3791712"/>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Kanal</a:t>
            </a:r>
            <a:endParaRPr lang="en-US" sz="1867" dirty="0">
              <a:solidFill>
                <a:prstClr val="black"/>
              </a:solidFill>
              <a:latin typeface="Calibri" panose="020F0502020204030204"/>
            </a:endParaRPr>
          </a:p>
        </p:txBody>
      </p:sp>
      <p:sp>
        <p:nvSpPr>
          <p:cNvPr id="20" name="Shape 17"/>
          <p:cNvSpPr/>
          <p:nvPr/>
        </p:nvSpPr>
        <p:spPr>
          <a:xfrm>
            <a:off x="731520" y="4864608"/>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21" name="Shape 18"/>
          <p:cNvSpPr/>
          <p:nvPr/>
        </p:nvSpPr>
        <p:spPr>
          <a:xfrm>
            <a:off x="950976" y="5071872"/>
            <a:ext cx="536448" cy="536448"/>
          </a:xfrm>
          <a:prstGeom prst="ellipse">
            <a:avLst/>
          </a:prstGeom>
          <a:solidFill>
            <a:srgbClr val="028090"/>
          </a:solidFill>
          <a:ln/>
        </p:spPr>
      </p:sp>
      <p:sp>
        <p:nvSpPr>
          <p:cNvPr id="22" name="Text 19"/>
          <p:cNvSpPr/>
          <p:nvPr/>
        </p:nvSpPr>
        <p:spPr>
          <a:xfrm>
            <a:off x="950976" y="5071872"/>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4</a:t>
            </a:r>
            <a:endParaRPr lang="en-US" sz="2000" dirty="0">
              <a:solidFill>
                <a:prstClr val="black"/>
              </a:solidFill>
              <a:latin typeface="Calibri" panose="020F0502020204030204"/>
            </a:endParaRPr>
          </a:p>
        </p:txBody>
      </p:sp>
      <p:sp>
        <p:nvSpPr>
          <p:cNvPr id="23" name="Text 20"/>
          <p:cNvSpPr/>
          <p:nvPr/>
        </p:nvSpPr>
        <p:spPr>
          <a:xfrm>
            <a:off x="1706880" y="4864608"/>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Alıcı</a:t>
            </a:r>
            <a:endParaRPr lang="en-US" sz="1867" dirty="0">
              <a:solidFill>
                <a:prstClr val="black"/>
              </a:solidFill>
              <a:latin typeface="Calibri" panose="020F0502020204030204"/>
            </a:endParaRPr>
          </a:p>
        </p:txBody>
      </p:sp>
      <p:sp>
        <p:nvSpPr>
          <p:cNvPr id="24" name="Shape 21"/>
          <p:cNvSpPr/>
          <p:nvPr/>
        </p:nvSpPr>
        <p:spPr>
          <a:xfrm>
            <a:off x="731520" y="5937504"/>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25" name="Shape 22"/>
          <p:cNvSpPr/>
          <p:nvPr/>
        </p:nvSpPr>
        <p:spPr>
          <a:xfrm>
            <a:off x="950976" y="6144768"/>
            <a:ext cx="536448" cy="536448"/>
          </a:xfrm>
          <a:prstGeom prst="ellipse">
            <a:avLst/>
          </a:prstGeom>
          <a:solidFill>
            <a:srgbClr val="028090"/>
          </a:solidFill>
          <a:ln/>
        </p:spPr>
      </p:sp>
      <p:sp>
        <p:nvSpPr>
          <p:cNvPr id="26" name="Text 23"/>
          <p:cNvSpPr/>
          <p:nvPr/>
        </p:nvSpPr>
        <p:spPr>
          <a:xfrm>
            <a:off x="950976" y="6144768"/>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5</a:t>
            </a:r>
            <a:endParaRPr lang="en-US" sz="2000" dirty="0">
              <a:solidFill>
                <a:prstClr val="black"/>
              </a:solidFill>
              <a:latin typeface="Calibri" panose="020F0502020204030204"/>
            </a:endParaRPr>
          </a:p>
        </p:txBody>
      </p:sp>
      <p:sp>
        <p:nvSpPr>
          <p:cNvPr id="27" name="Text 24"/>
          <p:cNvSpPr/>
          <p:nvPr/>
        </p:nvSpPr>
        <p:spPr>
          <a:xfrm>
            <a:off x="1706880" y="5937504"/>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Geri Bildirim</a:t>
            </a:r>
            <a:endParaRPr lang="en-US" sz="1867" dirty="0">
              <a:solidFill>
                <a:prstClr val="black"/>
              </a:solidFill>
              <a:latin typeface="Calibri" panose="020F0502020204030204"/>
            </a:endParaRPr>
          </a:p>
        </p:txBody>
      </p:sp>
      <p:sp>
        <p:nvSpPr>
          <p:cNvPr id="28" name="Shape 25"/>
          <p:cNvSpPr/>
          <p:nvPr/>
        </p:nvSpPr>
        <p:spPr>
          <a:xfrm>
            <a:off x="731520" y="7010400"/>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29" name="Shape 26"/>
          <p:cNvSpPr/>
          <p:nvPr/>
        </p:nvSpPr>
        <p:spPr>
          <a:xfrm>
            <a:off x="950976" y="7217664"/>
            <a:ext cx="536448" cy="536448"/>
          </a:xfrm>
          <a:prstGeom prst="ellipse">
            <a:avLst/>
          </a:prstGeom>
          <a:solidFill>
            <a:srgbClr val="028090"/>
          </a:solidFill>
          <a:ln/>
        </p:spPr>
      </p:sp>
      <p:sp>
        <p:nvSpPr>
          <p:cNvPr id="30" name="Text 27"/>
          <p:cNvSpPr/>
          <p:nvPr/>
        </p:nvSpPr>
        <p:spPr>
          <a:xfrm>
            <a:off x="950976" y="7217664"/>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6</a:t>
            </a:r>
            <a:endParaRPr lang="en-US" sz="2000" dirty="0">
              <a:solidFill>
                <a:prstClr val="black"/>
              </a:solidFill>
              <a:latin typeface="Calibri" panose="020F0502020204030204"/>
            </a:endParaRPr>
          </a:p>
        </p:txBody>
      </p:sp>
      <p:sp>
        <p:nvSpPr>
          <p:cNvPr id="31" name="Text 28"/>
          <p:cNvSpPr/>
          <p:nvPr/>
        </p:nvSpPr>
        <p:spPr>
          <a:xfrm>
            <a:off x="1706880" y="7010400"/>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Gürültü</a:t>
            </a:r>
            <a:endParaRPr lang="en-US" sz="1867" dirty="0">
              <a:solidFill>
                <a:prstClr val="black"/>
              </a:solidFill>
              <a:latin typeface="Calibri" panose="020F0502020204030204"/>
            </a:endParaRPr>
          </a:p>
        </p:txBody>
      </p:sp>
      <p:sp>
        <p:nvSpPr>
          <p:cNvPr id="32" name="Shape 29"/>
          <p:cNvSpPr/>
          <p:nvPr/>
        </p:nvSpPr>
        <p:spPr>
          <a:xfrm>
            <a:off x="8351520" y="1645920"/>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33" name="Shape 30"/>
          <p:cNvSpPr/>
          <p:nvPr/>
        </p:nvSpPr>
        <p:spPr>
          <a:xfrm>
            <a:off x="8570976" y="1853184"/>
            <a:ext cx="536448" cy="536448"/>
          </a:xfrm>
          <a:prstGeom prst="ellipse">
            <a:avLst/>
          </a:prstGeom>
          <a:solidFill>
            <a:srgbClr val="F4A261"/>
          </a:solidFill>
          <a:ln/>
        </p:spPr>
      </p:sp>
      <p:sp>
        <p:nvSpPr>
          <p:cNvPr id="34" name="Text 31"/>
          <p:cNvSpPr/>
          <p:nvPr/>
        </p:nvSpPr>
        <p:spPr>
          <a:xfrm>
            <a:off x="8570976" y="1853184"/>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A</a:t>
            </a:r>
            <a:endParaRPr lang="en-US" sz="2000" dirty="0">
              <a:solidFill>
                <a:prstClr val="black"/>
              </a:solidFill>
              <a:latin typeface="Calibri" panose="020F0502020204030204"/>
            </a:endParaRPr>
          </a:p>
        </p:txBody>
      </p:sp>
      <p:sp>
        <p:nvSpPr>
          <p:cNvPr id="35" name="Text 32"/>
          <p:cNvSpPr/>
          <p:nvPr/>
        </p:nvSpPr>
        <p:spPr>
          <a:xfrm>
            <a:off x="9302496" y="1694688"/>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Aktarılmak istenen bilgi, duygu veya düşünce</a:t>
            </a:r>
            <a:endParaRPr lang="en-US" sz="1533" dirty="0">
              <a:solidFill>
                <a:prstClr val="black"/>
              </a:solidFill>
              <a:latin typeface="Calibri" panose="020F0502020204030204"/>
            </a:endParaRPr>
          </a:p>
        </p:txBody>
      </p:sp>
      <p:sp>
        <p:nvSpPr>
          <p:cNvPr id="36" name="Shape 33"/>
          <p:cNvSpPr/>
          <p:nvPr/>
        </p:nvSpPr>
        <p:spPr>
          <a:xfrm>
            <a:off x="8351520" y="2718816"/>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37" name="Shape 34"/>
          <p:cNvSpPr/>
          <p:nvPr/>
        </p:nvSpPr>
        <p:spPr>
          <a:xfrm>
            <a:off x="8570976" y="2926080"/>
            <a:ext cx="536448" cy="536448"/>
          </a:xfrm>
          <a:prstGeom prst="ellipse">
            <a:avLst/>
          </a:prstGeom>
          <a:solidFill>
            <a:srgbClr val="F4A261"/>
          </a:solidFill>
          <a:ln/>
        </p:spPr>
      </p:sp>
      <p:sp>
        <p:nvSpPr>
          <p:cNvPr id="38" name="Text 35"/>
          <p:cNvSpPr/>
          <p:nvPr/>
        </p:nvSpPr>
        <p:spPr>
          <a:xfrm>
            <a:off x="8570976" y="2926080"/>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B</a:t>
            </a:r>
            <a:endParaRPr lang="en-US" sz="2000" dirty="0">
              <a:solidFill>
                <a:prstClr val="black"/>
              </a:solidFill>
              <a:latin typeface="Calibri" panose="020F0502020204030204"/>
            </a:endParaRPr>
          </a:p>
        </p:txBody>
      </p:sp>
      <p:sp>
        <p:nvSpPr>
          <p:cNvPr id="39" name="Text 36"/>
          <p:cNvSpPr/>
          <p:nvPr/>
        </p:nvSpPr>
        <p:spPr>
          <a:xfrm>
            <a:off x="9302496" y="2767584"/>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Mesajı alan ve anlamlandıran kişi</a:t>
            </a:r>
            <a:endParaRPr lang="en-US" sz="1533" dirty="0">
              <a:solidFill>
                <a:prstClr val="black"/>
              </a:solidFill>
              <a:latin typeface="Calibri" panose="020F0502020204030204"/>
            </a:endParaRPr>
          </a:p>
        </p:txBody>
      </p:sp>
      <p:sp>
        <p:nvSpPr>
          <p:cNvPr id="40" name="Shape 37"/>
          <p:cNvSpPr/>
          <p:nvPr/>
        </p:nvSpPr>
        <p:spPr>
          <a:xfrm>
            <a:off x="8351520" y="3791712"/>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41" name="Shape 38"/>
          <p:cNvSpPr/>
          <p:nvPr/>
        </p:nvSpPr>
        <p:spPr>
          <a:xfrm>
            <a:off x="8570976" y="3998976"/>
            <a:ext cx="536448" cy="536448"/>
          </a:xfrm>
          <a:prstGeom prst="ellipse">
            <a:avLst/>
          </a:prstGeom>
          <a:solidFill>
            <a:srgbClr val="F4A261"/>
          </a:solidFill>
          <a:ln/>
        </p:spPr>
      </p:sp>
      <p:sp>
        <p:nvSpPr>
          <p:cNvPr id="42" name="Text 39"/>
          <p:cNvSpPr/>
          <p:nvPr/>
        </p:nvSpPr>
        <p:spPr>
          <a:xfrm>
            <a:off x="8570976" y="3998976"/>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C</a:t>
            </a:r>
            <a:endParaRPr lang="en-US" sz="2000" dirty="0">
              <a:solidFill>
                <a:prstClr val="black"/>
              </a:solidFill>
              <a:latin typeface="Calibri" panose="020F0502020204030204"/>
            </a:endParaRPr>
          </a:p>
        </p:txBody>
      </p:sp>
      <p:sp>
        <p:nvSpPr>
          <p:cNvPr id="43" name="Text 40"/>
          <p:cNvSpPr/>
          <p:nvPr/>
        </p:nvSpPr>
        <p:spPr>
          <a:xfrm>
            <a:off x="9302496" y="3840480"/>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Mesajın iletilmesini zorlaştıran her türlü engel</a:t>
            </a:r>
            <a:endParaRPr lang="en-US" sz="1533" dirty="0">
              <a:solidFill>
                <a:prstClr val="black"/>
              </a:solidFill>
              <a:latin typeface="Calibri" panose="020F0502020204030204"/>
            </a:endParaRPr>
          </a:p>
        </p:txBody>
      </p:sp>
      <p:sp>
        <p:nvSpPr>
          <p:cNvPr id="44" name="Shape 41"/>
          <p:cNvSpPr/>
          <p:nvPr/>
        </p:nvSpPr>
        <p:spPr>
          <a:xfrm>
            <a:off x="8351520" y="4864608"/>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45" name="Shape 42"/>
          <p:cNvSpPr/>
          <p:nvPr/>
        </p:nvSpPr>
        <p:spPr>
          <a:xfrm>
            <a:off x="8570976" y="5071872"/>
            <a:ext cx="536448" cy="536448"/>
          </a:xfrm>
          <a:prstGeom prst="ellipse">
            <a:avLst/>
          </a:prstGeom>
          <a:solidFill>
            <a:srgbClr val="F4A261"/>
          </a:solidFill>
          <a:ln/>
        </p:spPr>
      </p:sp>
      <p:sp>
        <p:nvSpPr>
          <p:cNvPr id="46" name="Text 43"/>
          <p:cNvSpPr/>
          <p:nvPr/>
        </p:nvSpPr>
        <p:spPr>
          <a:xfrm>
            <a:off x="8570976" y="5071872"/>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D</a:t>
            </a:r>
            <a:endParaRPr lang="en-US" sz="2000" dirty="0">
              <a:solidFill>
                <a:prstClr val="black"/>
              </a:solidFill>
              <a:latin typeface="Calibri" panose="020F0502020204030204"/>
            </a:endParaRPr>
          </a:p>
        </p:txBody>
      </p:sp>
      <p:sp>
        <p:nvSpPr>
          <p:cNvPr id="47" name="Text 44"/>
          <p:cNvSpPr/>
          <p:nvPr/>
        </p:nvSpPr>
        <p:spPr>
          <a:xfrm>
            <a:off x="9302496" y="4913376"/>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Mesajı başlatan ve oluşturan kişi</a:t>
            </a:r>
            <a:endParaRPr lang="en-US" sz="1533" dirty="0">
              <a:solidFill>
                <a:prstClr val="black"/>
              </a:solidFill>
              <a:latin typeface="Calibri" panose="020F0502020204030204"/>
            </a:endParaRPr>
          </a:p>
        </p:txBody>
      </p:sp>
      <p:sp>
        <p:nvSpPr>
          <p:cNvPr id="48" name="Shape 45"/>
          <p:cNvSpPr/>
          <p:nvPr/>
        </p:nvSpPr>
        <p:spPr>
          <a:xfrm>
            <a:off x="8351520" y="5937504"/>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49" name="Shape 46"/>
          <p:cNvSpPr/>
          <p:nvPr/>
        </p:nvSpPr>
        <p:spPr>
          <a:xfrm>
            <a:off x="8570976" y="6144768"/>
            <a:ext cx="536448" cy="536448"/>
          </a:xfrm>
          <a:prstGeom prst="ellipse">
            <a:avLst/>
          </a:prstGeom>
          <a:solidFill>
            <a:srgbClr val="F4A261"/>
          </a:solidFill>
          <a:ln/>
        </p:spPr>
      </p:sp>
      <p:sp>
        <p:nvSpPr>
          <p:cNvPr id="50" name="Text 47"/>
          <p:cNvSpPr/>
          <p:nvPr/>
        </p:nvSpPr>
        <p:spPr>
          <a:xfrm>
            <a:off x="8570976" y="6144768"/>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E</a:t>
            </a:r>
            <a:endParaRPr lang="en-US" sz="2000" dirty="0">
              <a:solidFill>
                <a:prstClr val="black"/>
              </a:solidFill>
              <a:latin typeface="Calibri" panose="020F0502020204030204"/>
            </a:endParaRPr>
          </a:p>
        </p:txBody>
      </p:sp>
      <p:sp>
        <p:nvSpPr>
          <p:cNvPr id="51" name="Text 48"/>
          <p:cNvSpPr/>
          <p:nvPr/>
        </p:nvSpPr>
        <p:spPr>
          <a:xfrm>
            <a:off x="9302496" y="5986272"/>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Alıcının mesaja verdiği yanıt / tepki</a:t>
            </a:r>
            <a:endParaRPr lang="en-US" sz="1533" dirty="0">
              <a:solidFill>
                <a:prstClr val="black"/>
              </a:solidFill>
              <a:latin typeface="Calibri" panose="020F0502020204030204"/>
            </a:endParaRPr>
          </a:p>
        </p:txBody>
      </p:sp>
      <p:sp>
        <p:nvSpPr>
          <p:cNvPr id="52" name="Shape 49"/>
          <p:cNvSpPr/>
          <p:nvPr/>
        </p:nvSpPr>
        <p:spPr>
          <a:xfrm>
            <a:off x="8351520" y="7010400"/>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53" name="Shape 50"/>
          <p:cNvSpPr/>
          <p:nvPr/>
        </p:nvSpPr>
        <p:spPr>
          <a:xfrm>
            <a:off x="8570976" y="7217664"/>
            <a:ext cx="536448" cy="536448"/>
          </a:xfrm>
          <a:prstGeom prst="ellipse">
            <a:avLst/>
          </a:prstGeom>
          <a:solidFill>
            <a:srgbClr val="F4A261"/>
          </a:solidFill>
          <a:ln/>
        </p:spPr>
      </p:sp>
      <p:sp>
        <p:nvSpPr>
          <p:cNvPr id="54" name="Text 51"/>
          <p:cNvSpPr/>
          <p:nvPr/>
        </p:nvSpPr>
        <p:spPr>
          <a:xfrm>
            <a:off x="8570976" y="7217664"/>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F</a:t>
            </a:r>
            <a:endParaRPr lang="en-US" sz="2000" dirty="0">
              <a:solidFill>
                <a:prstClr val="black"/>
              </a:solidFill>
              <a:latin typeface="Calibri" panose="020F0502020204030204"/>
            </a:endParaRPr>
          </a:p>
        </p:txBody>
      </p:sp>
      <p:sp>
        <p:nvSpPr>
          <p:cNvPr id="55" name="Text 52"/>
          <p:cNvSpPr/>
          <p:nvPr/>
        </p:nvSpPr>
        <p:spPr>
          <a:xfrm>
            <a:off x="9302496" y="7059168"/>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Mesajın iletildiği yol ya da araç</a:t>
            </a:r>
            <a:endParaRPr lang="en-US" sz="1533" dirty="0">
              <a:solidFill>
                <a:prstClr val="black"/>
              </a:solidFill>
              <a:latin typeface="Calibri" panose="020F0502020204030204"/>
            </a:endParaRPr>
          </a:p>
        </p:txBody>
      </p:sp>
      <p:sp>
        <p:nvSpPr>
          <p:cNvPr id="56" name="Text 53"/>
          <p:cNvSpPr/>
          <p:nvPr/>
        </p:nvSpPr>
        <p:spPr>
          <a:xfrm>
            <a:off x="609600" y="8631936"/>
            <a:ext cx="8534400" cy="365760"/>
          </a:xfrm>
          <a:prstGeom prst="rect">
            <a:avLst/>
          </a:prstGeom>
          <a:noFill/>
          <a:ln/>
        </p:spPr>
        <p:txBody>
          <a:bodyPr wrap="square" lIns="0" tIns="0" rIns="0" bIns="0" rtlCol="0" anchor="ctr"/>
          <a:lstStyle/>
          <a:p>
            <a:pPr defTabSz="1219170"/>
            <a:r>
              <a:rPr lang="en-US" sz="1200" dirty="0">
                <a:solidFill>
                  <a:srgbClr val="8AA6A2"/>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
        <p:nvSpPr>
          <p:cNvPr id="57" name="Text 54"/>
          <p:cNvSpPr/>
          <p:nvPr/>
        </p:nvSpPr>
        <p:spPr>
          <a:xfrm>
            <a:off x="11988393" y="8631936"/>
            <a:ext cx="3657600" cy="365760"/>
          </a:xfrm>
          <a:prstGeom prst="rect">
            <a:avLst/>
          </a:prstGeom>
          <a:noFill/>
          <a:ln/>
        </p:spPr>
        <p:txBody>
          <a:bodyPr wrap="square" lIns="0" tIns="0" rIns="0" bIns="0" rtlCol="0" anchor="ctr"/>
          <a:lstStyle/>
          <a:p>
            <a:pPr algn="r" defTabSz="1219170"/>
            <a:r>
              <a:rPr lang="en-US" sz="1200" dirty="0">
                <a:solidFill>
                  <a:srgbClr val="8AA6A2"/>
                </a:solidFill>
                <a:latin typeface="Calibri" pitchFamily="34" charset="0"/>
                <a:ea typeface="Calibri" pitchFamily="34" charset="-122"/>
                <a:cs typeface="Calibri" pitchFamily="34" charset="-120"/>
              </a:rPr>
              <a:t>2 / 11</a:t>
            </a:r>
            <a:endParaRPr lang="en-US" sz="1200" dirty="0">
              <a:solidFill>
                <a:prstClr val="black"/>
              </a:solidFill>
              <a:latin typeface="Calibri" panose="020F0502020204030204"/>
            </a:endParaRPr>
          </a:p>
        </p:txBody>
      </p:sp>
      <p:cxnSp>
        <p:nvCxnSpPr>
          <p:cNvPr id="59" name="Düz Ok Bağlayıcısı 58">
            <a:extLst>
              <a:ext uri="{FF2B5EF4-FFF2-40B4-BE49-F238E27FC236}">
                <a16:creationId xmlns:a16="http://schemas.microsoft.com/office/drawing/2014/main" id="{F5F89AF9-27A2-3FE4-6171-BA289850E702}"/>
              </a:ext>
            </a:extLst>
          </p:cNvPr>
          <p:cNvCxnSpPr>
            <a:cxnSpLocks/>
          </p:cNvCxnSpPr>
          <p:nvPr/>
        </p:nvCxnSpPr>
        <p:spPr>
          <a:xfrm>
            <a:off x="2794000" y="2255520"/>
            <a:ext cx="5776976" cy="2926080"/>
          </a:xfrm>
          <a:prstGeom prst="straightConnector1">
            <a:avLst/>
          </a:prstGeom>
          <a:ln w="76200">
            <a:solidFill>
              <a:srgbClr val="028090"/>
            </a:solidFill>
            <a:prstDash val="sysDash"/>
            <a:bevel/>
            <a:tailEnd type="triangle"/>
          </a:ln>
        </p:spPr>
        <p:style>
          <a:lnRef idx="1">
            <a:schemeClr val="accent1"/>
          </a:lnRef>
          <a:fillRef idx="0">
            <a:schemeClr val="accent1"/>
          </a:fillRef>
          <a:effectRef idx="0">
            <a:schemeClr val="accent1"/>
          </a:effectRef>
          <a:fontRef idx="minor">
            <a:schemeClr val="tx1"/>
          </a:fontRef>
        </p:style>
      </p:cxnSp>
      <p:cxnSp>
        <p:nvCxnSpPr>
          <p:cNvPr id="62" name="Düz Ok Bağlayıcısı 61">
            <a:extLst>
              <a:ext uri="{FF2B5EF4-FFF2-40B4-BE49-F238E27FC236}">
                <a16:creationId xmlns:a16="http://schemas.microsoft.com/office/drawing/2014/main" id="{1CF406BB-A437-9937-FED7-9BEA1684550B}"/>
              </a:ext>
            </a:extLst>
          </p:cNvPr>
          <p:cNvCxnSpPr>
            <a:cxnSpLocks/>
          </p:cNvCxnSpPr>
          <p:nvPr/>
        </p:nvCxnSpPr>
        <p:spPr>
          <a:xfrm flipV="1">
            <a:off x="2717800" y="4279392"/>
            <a:ext cx="5999480" cy="3182112"/>
          </a:xfrm>
          <a:prstGeom prst="straightConnector1">
            <a:avLst/>
          </a:prstGeom>
          <a:ln w="76200">
            <a:solidFill>
              <a:srgbClr val="02809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5" name="Düz Ok Bağlayıcısı 64">
            <a:extLst>
              <a:ext uri="{FF2B5EF4-FFF2-40B4-BE49-F238E27FC236}">
                <a16:creationId xmlns:a16="http://schemas.microsoft.com/office/drawing/2014/main" id="{230DB1DE-B06D-EFB3-3C93-10D4890CBA6D}"/>
              </a:ext>
            </a:extLst>
          </p:cNvPr>
          <p:cNvCxnSpPr>
            <a:cxnSpLocks/>
            <a:endCxn id="48" idx="1"/>
          </p:cNvCxnSpPr>
          <p:nvPr/>
        </p:nvCxnSpPr>
        <p:spPr>
          <a:xfrm>
            <a:off x="3036824" y="6412992"/>
            <a:ext cx="5314696" cy="0"/>
          </a:xfrm>
          <a:prstGeom prst="straightConnector1">
            <a:avLst/>
          </a:prstGeom>
          <a:ln w="76200">
            <a:solidFill>
              <a:srgbClr val="02809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7" name="Düz Ok Bağlayıcısı 66">
            <a:extLst>
              <a:ext uri="{FF2B5EF4-FFF2-40B4-BE49-F238E27FC236}">
                <a16:creationId xmlns:a16="http://schemas.microsoft.com/office/drawing/2014/main" id="{4D674085-6FE4-0690-7363-536C4A9E3158}"/>
              </a:ext>
            </a:extLst>
          </p:cNvPr>
          <p:cNvCxnSpPr>
            <a:cxnSpLocks/>
            <a:endCxn id="32" idx="1"/>
          </p:cNvCxnSpPr>
          <p:nvPr/>
        </p:nvCxnSpPr>
        <p:spPr>
          <a:xfrm flipV="1">
            <a:off x="3088640" y="2121408"/>
            <a:ext cx="5262880" cy="1152144"/>
          </a:xfrm>
          <a:prstGeom prst="straightConnector1">
            <a:avLst/>
          </a:prstGeom>
          <a:ln w="76200">
            <a:solidFill>
              <a:srgbClr val="02809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70" name="Düz Ok Bağlayıcısı 69">
            <a:extLst>
              <a:ext uri="{FF2B5EF4-FFF2-40B4-BE49-F238E27FC236}">
                <a16:creationId xmlns:a16="http://schemas.microsoft.com/office/drawing/2014/main" id="{2AA7DEEC-71F2-AA70-7D4D-F5C79ABD0DF9}"/>
              </a:ext>
            </a:extLst>
          </p:cNvPr>
          <p:cNvCxnSpPr>
            <a:cxnSpLocks/>
          </p:cNvCxnSpPr>
          <p:nvPr/>
        </p:nvCxnSpPr>
        <p:spPr>
          <a:xfrm>
            <a:off x="2583180" y="4312920"/>
            <a:ext cx="6169660" cy="3148584"/>
          </a:xfrm>
          <a:prstGeom prst="straightConnector1">
            <a:avLst/>
          </a:prstGeom>
          <a:ln w="76200">
            <a:solidFill>
              <a:srgbClr val="02809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72" name="Düz Ok Bağlayıcısı 71">
            <a:extLst>
              <a:ext uri="{FF2B5EF4-FFF2-40B4-BE49-F238E27FC236}">
                <a16:creationId xmlns:a16="http://schemas.microsoft.com/office/drawing/2014/main" id="{044B3D73-928E-A83F-BDF2-01E3424C775D}"/>
              </a:ext>
            </a:extLst>
          </p:cNvPr>
          <p:cNvCxnSpPr>
            <a:cxnSpLocks/>
          </p:cNvCxnSpPr>
          <p:nvPr/>
        </p:nvCxnSpPr>
        <p:spPr>
          <a:xfrm flipV="1">
            <a:off x="2403856" y="3307080"/>
            <a:ext cx="6020816" cy="2011680"/>
          </a:xfrm>
          <a:prstGeom prst="straightConnector1">
            <a:avLst/>
          </a:prstGeom>
          <a:ln w="76200">
            <a:solidFill>
              <a:srgbClr val="028090"/>
            </a:solidFill>
            <a:prstDash val="sysDash"/>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randombar(horizontal)">
                                      <p:cBhvr>
                                        <p:cTn id="7" dur="500"/>
                                        <p:tgtEl>
                                          <p:spTgt spid="5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down)">
                                      <p:cBhvr>
                                        <p:cTn id="12" dur="500"/>
                                        <p:tgtEl>
                                          <p:spTgt spid="6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fade">
                                      <p:cBhvr>
                                        <p:cTn id="17" dur="500"/>
                                        <p:tgtEl>
                                          <p:spTgt spid="7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down)">
                                      <p:cBhvr>
                                        <p:cTn id="22" dur="500"/>
                                        <p:tgtEl>
                                          <p:spTgt spid="7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barn(inVertical)">
                                      <p:cBhvr>
                                        <p:cTn id="27" dur="500"/>
                                        <p:tgtEl>
                                          <p:spTgt spid="65"/>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62"/>
                                        </p:tgtEl>
                                        <p:attrNameLst>
                                          <p:attrName>style.visibility</p:attrName>
                                        </p:attrNameLst>
                                      </p:cBhvr>
                                      <p:to>
                                        <p:strVal val="visible"/>
                                      </p:to>
                                    </p:set>
                                    <p:animEffect transition="in" filter="randombar(horizontal)">
                                      <p:cBhvr>
                                        <p:cTn id="3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5FBFA"/>
        </a:solidFill>
        <a:effectLst/>
      </p:bgPr>
    </p:bg>
    <p:spTree>
      <p:nvGrpSpPr>
        <p:cNvPr id="1" name=""/>
        <p:cNvGrpSpPr/>
        <p:nvPr/>
      </p:nvGrpSpPr>
      <p:grpSpPr>
        <a:xfrm>
          <a:off x="0" y="0"/>
          <a:ext cx="0" cy="0"/>
          <a:chOff x="0" y="0"/>
          <a:chExt cx="0" cy="0"/>
        </a:xfrm>
      </p:grpSpPr>
      <p:sp>
        <p:nvSpPr>
          <p:cNvPr id="2" name="Shape 0"/>
          <p:cNvSpPr/>
          <p:nvPr/>
        </p:nvSpPr>
        <p:spPr>
          <a:xfrm>
            <a:off x="609600" y="512064"/>
            <a:ext cx="755904" cy="755904"/>
          </a:xfrm>
          <a:prstGeom prst="ellipse">
            <a:avLst/>
          </a:prstGeom>
          <a:solidFill>
            <a:srgbClr val="028090"/>
          </a:solidFill>
          <a:ln/>
        </p:spPr>
      </p:sp>
      <p:pic>
        <p:nvPicPr>
          <p:cNvPr id="3" name="Image 0" descr="preencoded.png"/>
          <p:cNvPicPr>
            <a:picLocks noChangeAspect="1"/>
          </p:cNvPicPr>
          <p:nvPr/>
        </p:nvPicPr>
        <p:blipFill>
          <a:blip r:embed="rId3"/>
          <a:stretch>
            <a:fillRect/>
          </a:stretch>
        </p:blipFill>
        <p:spPr>
          <a:xfrm>
            <a:off x="775899" y="678363"/>
            <a:ext cx="423307" cy="423307"/>
          </a:xfrm>
          <a:prstGeom prst="rect">
            <a:avLst/>
          </a:prstGeom>
        </p:spPr>
      </p:pic>
      <p:sp>
        <p:nvSpPr>
          <p:cNvPr id="4" name="Text 1"/>
          <p:cNvSpPr/>
          <p:nvPr/>
        </p:nvSpPr>
        <p:spPr>
          <a:xfrm>
            <a:off x="1584960" y="463296"/>
            <a:ext cx="10972800" cy="512064"/>
          </a:xfrm>
          <a:prstGeom prst="rect">
            <a:avLst/>
          </a:prstGeom>
          <a:noFill/>
          <a:ln/>
        </p:spPr>
        <p:txBody>
          <a:bodyPr wrap="square" lIns="0" tIns="0" rIns="0" bIns="0" rtlCol="0" anchor="ctr"/>
          <a:lstStyle/>
          <a:p>
            <a:pPr defTabSz="1219170"/>
            <a:r>
              <a:rPr lang="en-US" sz="3200" b="1" dirty="0">
                <a:solidFill>
                  <a:srgbClr val="13322D"/>
                </a:solidFill>
                <a:latin typeface="Cambria" pitchFamily="34" charset="0"/>
                <a:ea typeface="Cambria" pitchFamily="34" charset="-122"/>
                <a:cs typeface="Cambria" pitchFamily="34" charset="-120"/>
              </a:rPr>
              <a:t>EŞLEŞTİRME 2 — TEMEL KAVRAMLAR</a:t>
            </a:r>
            <a:endParaRPr lang="en-US" sz="3200" dirty="0">
              <a:solidFill>
                <a:prstClr val="black"/>
              </a:solidFill>
              <a:latin typeface="Calibri" panose="020F0502020204030204"/>
            </a:endParaRPr>
          </a:p>
        </p:txBody>
      </p:sp>
      <p:sp>
        <p:nvSpPr>
          <p:cNvPr id="5" name="Text 2"/>
          <p:cNvSpPr/>
          <p:nvPr/>
        </p:nvSpPr>
        <p:spPr>
          <a:xfrm>
            <a:off x="1584960" y="999744"/>
            <a:ext cx="11582400" cy="426720"/>
          </a:xfrm>
          <a:prstGeom prst="rect">
            <a:avLst/>
          </a:prstGeom>
          <a:noFill/>
          <a:ln/>
        </p:spPr>
        <p:txBody>
          <a:bodyPr wrap="square" lIns="0" tIns="0" rIns="0" bIns="0" rtlCol="0" anchor="ctr"/>
          <a:lstStyle/>
          <a:p>
            <a:pPr defTabSz="1219170"/>
            <a:r>
              <a:rPr lang="en-US" sz="1733" i="1" dirty="0">
                <a:solidFill>
                  <a:srgbClr val="3C4A47"/>
                </a:solidFill>
                <a:latin typeface="Calibri" pitchFamily="34" charset="0"/>
                <a:ea typeface="Calibri" pitchFamily="34" charset="-122"/>
                <a:cs typeface="Calibri" pitchFamily="34" charset="-120"/>
              </a:rPr>
              <a:t>Kavramları doğru açıklamalarıyla eşleştir</a:t>
            </a:r>
            <a:endParaRPr lang="en-US" sz="1733" dirty="0">
              <a:solidFill>
                <a:prstClr val="black"/>
              </a:solidFill>
              <a:latin typeface="Calibri" panose="020F0502020204030204"/>
            </a:endParaRPr>
          </a:p>
        </p:txBody>
      </p:sp>
      <p:sp>
        <p:nvSpPr>
          <p:cNvPr id="6" name="Shape 3"/>
          <p:cNvSpPr/>
          <p:nvPr/>
        </p:nvSpPr>
        <p:spPr>
          <a:xfrm>
            <a:off x="12841833" y="548640"/>
            <a:ext cx="2804160" cy="487680"/>
          </a:xfrm>
          <a:prstGeom prst="roundRect">
            <a:avLst>
              <a:gd name="adj" fmla="val 52500"/>
            </a:avLst>
          </a:prstGeom>
          <a:solidFill>
            <a:srgbClr val="F4A261"/>
          </a:solidFill>
          <a:ln/>
        </p:spPr>
      </p:sp>
      <p:sp>
        <p:nvSpPr>
          <p:cNvPr id="7" name="Text 4"/>
          <p:cNvSpPr/>
          <p:nvPr/>
        </p:nvSpPr>
        <p:spPr>
          <a:xfrm>
            <a:off x="12841833" y="548640"/>
            <a:ext cx="2804160" cy="487680"/>
          </a:xfrm>
          <a:prstGeom prst="rect">
            <a:avLst/>
          </a:prstGeom>
          <a:noFill/>
          <a:ln/>
        </p:spPr>
        <p:txBody>
          <a:bodyPr wrap="square" lIns="0" tIns="0" rIns="0" bIns="0" rtlCol="0" anchor="ctr"/>
          <a:lstStyle/>
          <a:p>
            <a:pPr algn="ctr" defTabSz="1219170"/>
            <a:r>
              <a:rPr lang="en-US" sz="1733" b="1" dirty="0">
                <a:solidFill>
                  <a:srgbClr val="FFFFFF"/>
                </a:solidFill>
                <a:latin typeface="Calibri" pitchFamily="34" charset="0"/>
                <a:ea typeface="Calibri" pitchFamily="34" charset="-122"/>
                <a:cs typeface="Calibri" pitchFamily="34" charset="-120"/>
              </a:rPr>
              <a:t>2. ETKİNLİK</a:t>
            </a:r>
            <a:endParaRPr lang="en-US" sz="1733" dirty="0">
              <a:solidFill>
                <a:prstClr val="black"/>
              </a:solidFill>
              <a:latin typeface="Calibri" panose="020F0502020204030204"/>
            </a:endParaRPr>
          </a:p>
        </p:txBody>
      </p:sp>
      <p:sp>
        <p:nvSpPr>
          <p:cNvPr id="8" name="Shape 5"/>
          <p:cNvSpPr/>
          <p:nvPr/>
        </p:nvSpPr>
        <p:spPr>
          <a:xfrm>
            <a:off x="731520" y="1645920"/>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9" name="Shape 6"/>
          <p:cNvSpPr/>
          <p:nvPr/>
        </p:nvSpPr>
        <p:spPr>
          <a:xfrm>
            <a:off x="950976" y="1853184"/>
            <a:ext cx="536448" cy="536448"/>
          </a:xfrm>
          <a:prstGeom prst="ellipse">
            <a:avLst/>
          </a:prstGeom>
          <a:solidFill>
            <a:srgbClr val="028090"/>
          </a:solidFill>
          <a:ln/>
        </p:spPr>
      </p:sp>
      <p:sp>
        <p:nvSpPr>
          <p:cNvPr id="10" name="Text 7"/>
          <p:cNvSpPr/>
          <p:nvPr/>
        </p:nvSpPr>
        <p:spPr>
          <a:xfrm>
            <a:off x="950976" y="1853184"/>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1</a:t>
            </a:r>
            <a:endParaRPr lang="en-US" sz="2000" dirty="0">
              <a:solidFill>
                <a:prstClr val="black"/>
              </a:solidFill>
              <a:latin typeface="Calibri" panose="020F0502020204030204"/>
            </a:endParaRPr>
          </a:p>
        </p:txBody>
      </p:sp>
      <p:sp>
        <p:nvSpPr>
          <p:cNvPr id="11" name="Text 8"/>
          <p:cNvSpPr/>
          <p:nvPr/>
        </p:nvSpPr>
        <p:spPr>
          <a:xfrm>
            <a:off x="1706880" y="1645920"/>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Empati</a:t>
            </a:r>
            <a:endParaRPr lang="en-US" sz="1867" dirty="0">
              <a:solidFill>
                <a:prstClr val="black"/>
              </a:solidFill>
              <a:latin typeface="Calibri" panose="020F0502020204030204"/>
            </a:endParaRPr>
          </a:p>
        </p:txBody>
      </p:sp>
      <p:sp>
        <p:nvSpPr>
          <p:cNvPr id="12" name="Shape 9"/>
          <p:cNvSpPr/>
          <p:nvPr/>
        </p:nvSpPr>
        <p:spPr>
          <a:xfrm>
            <a:off x="731520" y="2718816"/>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13" name="Shape 10"/>
          <p:cNvSpPr/>
          <p:nvPr/>
        </p:nvSpPr>
        <p:spPr>
          <a:xfrm>
            <a:off x="950976" y="2926080"/>
            <a:ext cx="536448" cy="536448"/>
          </a:xfrm>
          <a:prstGeom prst="ellipse">
            <a:avLst/>
          </a:prstGeom>
          <a:solidFill>
            <a:srgbClr val="028090"/>
          </a:solidFill>
          <a:ln/>
        </p:spPr>
      </p:sp>
      <p:sp>
        <p:nvSpPr>
          <p:cNvPr id="14" name="Text 11"/>
          <p:cNvSpPr/>
          <p:nvPr/>
        </p:nvSpPr>
        <p:spPr>
          <a:xfrm>
            <a:off x="950976" y="2926080"/>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2</a:t>
            </a:r>
            <a:endParaRPr lang="en-US" sz="2000" dirty="0">
              <a:solidFill>
                <a:prstClr val="black"/>
              </a:solidFill>
              <a:latin typeface="Calibri" panose="020F0502020204030204"/>
            </a:endParaRPr>
          </a:p>
        </p:txBody>
      </p:sp>
      <p:sp>
        <p:nvSpPr>
          <p:cNvPr id="15" name="Text 12"/>
          <p:cNvSpPr/>
          <p:nvPr/>
        </p:nvSpPr>
        <p:spPr>
          <a:xfrm>
            <a:off x="1706880" y="2718816"/>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Etkin Dinleme</a:t>
            </a:r>
            <a:endParaRPr lang="en-US" sz="1867" dirty="0">
              <a:solidFill>
                <a:prstClr val="black"/>
              </a:solidFill>
              <a:latin typeface="Calibri" panose="020F0502020204030204"/>
            </a:endParaRPr>
          </a:p>
        </p:txBody>
      </p:sp>
      <p:sp>
        <p:nvSpPr>
          <p:cNvPr id="16" name="Shape 13"/>
          <p:cNvSpPr/>
          <p:nvPr/>
        </p:nvSpPr>
        <p:spPr>
          <a:xfrm>
            <a:off x="731520" y="3791712"/>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17" name="Shape 14"/>
          <p:cNvSpPr/>
          <p:nvPr/>
        </p:nvSpPr>
        <p:spPr>
          <a:xfrm>
            <a:off x="950976" y="3998976"/>
            <a:ext cx="536448" cy="536448"/>
          </a:xfrm>
          <a:prstGeom prst="ellipse">
            <a:avLst/>
          </a:prstGeom>
          <a:solidFill>
            <a:srgbClr val="028090"/>
          </a:solidFill>
          <a:ln/>
        </p:spPr>
      </p:sp>
      <p:sp>
        <p:nvSpPr>
          <p:cNvPr id="18" name="Text 15"/>
          <p:cNvSpPr/>
          <p:nvPr/>
        </p:nvSpPr>
        <p:spPr>
          <a:xfrm>
            <a:off x="950976" y="3998976"/>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3</a:t>
            </a:r>
            <a:endParaRPr lang="en-US" sz="2000" dirty="0">
              <a:solidFill>
                <a:prstClr val="black"/>
              </a:solidFill>
              <a:latin typeface="Calibri" panose="020F0502020204030204"/>
            </a:endParaRPr>
          </a:p>
        </p:txBody>
      </p:sp>
      <p:sp>
        <p:nvSpPr>
          <p:cNvPr id="19" name="Text 16"/>
          <p:cNvSpPr/>
          <p:nvPr/>
        </p:nvSpPr>
        <p:spPr>
          <a:xfrm>
            <a:off x="1706880" y="3791712"/>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Jest</a:t>
            </a:r>
            <a:endParaRPr lang="en-US" sz="1867" dirty="0">
              <a:solidFill>
                <a:prstClr val="black"/>
              </a:solidFill>
              <a:latin typeface="Calibri" panose="020F0502020204030204"/>
            </a:endParaRPr>
          </a:p>
        </p:txBody>
      </p:sp>
      <p:sp>
        <p:nvSpPr>
          <p:cNvPr id="20" name="Shape 17"/>
          <p:cNvSpPr/>
          <p:nvPr/>
        </p:nvSpPr>
        <p:spPr>
          <a:xfrm>
            <a:off x="731520" y="4864608"/>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21" name="Shape 18"/>
          <p:cNvSpPr/>
          <p:nvPr/>
        </p:nvSpPr>
        <p:spPr>
          <a:xfrm>
            <a:off x="950976" y="5071872"/>
            <a:ext cx="536448" cy="536448"/>
          </a:xfrm>
          <a:prstGeom prst="ellipse">
            <a:avLst/>
          </a:prstGeom>
          <a:solidFill>
            <a:srgbClr val="028090"/>
          </a:solidFill>
          <a:ln/>
        </p:spPr>
      </p:sp>
      <p:sp>
        <p:nvSpPr>
          <p:cNvPr id="22" name="Text 19"/>
          <p:cNvSpPr/>
          <p:nvPr/>
        </p:nvSpPr>
        <p:spPr>
          <a:xfrm>
            <a:off x="950976" y="5071872"/>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4</a:t>
            </a:r>
            <a:endParaRPr lang="en-US" sz="2000" dirty="0">
              <a:solidFill>
                <a:prstClr val="black"/>
              </a:solidFill>
              <a:latin typeface="Calibri" panose="020F0502020204030204"/>
            </a:endParaRPr>
          </a:p>
        </p:txBody>
      </p:sp>
      <p:sp>
        <p:nvSpPr>
          <p:cNvPr id="23" name="Text 20"/>
          <p:cNvSpPr/>
          <p:nvPr/>
        </p:nvSpPr>
        <p:spPr>
          <a:xfrm>
            <a:off x="1706880" y="4864608"/>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Mimik</a:t>
            </a:r>
            <a:endParaRPr lang="en-US" sz="1867" dirty="0">
              <a:solidFill>
                <a:prstClr val="black"/>
              </a:solidFill>
              <a:latin typeface="Calibri" panose="020F0502020204030204"/>
            </a:endParaRPr>
          </a:p>
        </p:txBody>
      </p:sp>
      <p:sp>
        <p:nvSpPr>
          <p:cNvPr id="24" name="Shape 21"/>
          <p:cNvSpPr/>
          <p:nvPr/>
        </p:nvSpPr>
        <p:spPr>
          <a:xfrm>
            <a:off x="731520" y="5937504"/>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25" name="Shape 22"/>
          <p:cNvSpPr/>
          <p:nvPr/>
        </p:nvSpPr>
        <p:spPr>
          <a:xfrm>
            <a:off x="950976" y="6144768"/>
            <a:ext cx="536448" cy="536448"/>
          </a:xfrm>
          <a:prstGeom prst="ellipse">
            <a:avLst/>
          </a:prstGeom>
          <a:solidFill>
            <a:srgbClr val="028090"/>
          </a:solidFill>
          <a:ln/>
        </p:spPr>
      </p:sp>
      <p:sp>
        <p:nvSpPr>
          <p:cNvPr id="26" name="Text 23"/>
          <p:cNvSpPr/>
          <p:nvPr/>
        </p:nvSpPr>
        <p:spPr>
          <a:xfrm>
            <a:off x="950976" y="6144768"/>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5</a:t>
            </a:r>
            <a:endParaRPr lang="en-US" sz="2000" dirty="0">
              <a:solidFill>
                <a:prstClr val="black"/>
              </a:solidFill>
              <a:latin typeface="Calibri" panose="020F0502020204030204"/>
            </a:endParaRPr>
          </a:p>
        </p:txBody>
      </p:sp>
      <p:sp>
        <p:nvSpPr>
          <p:cNvPr id="27" name="Text 24"/>
          <p:cNvSpPr/>
          <p:nvPr/>
        </p:nvSpPr>
        <p:spPr>
          <a:xfrm>
            <a:off x="1706880" y="5937504"/>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Farklılıklara Saygı</a:t>
            </a:r>
            <a:endParaRPr lang="en-US" sz="1867" dirty="0">
              <a:solidFill>
                <a:prstClr val="black"/>
              </a:solidFill>
              <a:latin typeface="Calibri" panose="020F0502020204030204"/>
            </a:endParaRPr>
          </a:p>
        </p:txBody>
      </p:sp>
      <p:sp>
        <p:nvSpPr>
          <p:cNvPr id="28" name="Shape 25"/>
          <p:cNvSpPr/>
          <p:nvPr/>
        </p:nvSpPr>
        <p:spPr>
          <a:xfrm>
            <a:off x="731520" y="7010400"/>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29" name="Shape 26"/>
          <p:cNvSpPr/>
          <p:nvPr/>
        </p:nvSpPr>
        <p:spPr>
          <a:xfrm>
            <a:off x="950976" y="7217664"/>
            <a:ext cx="536448" cy="536448"/>
          </a:xfrm>
          <a:prstGeom prst="ellipse">
            <a:avLst/>
          </a:prstGeom>
          <a:solidFill>
            <a:srgbClr val="028090"/>
          </a:solidFill>
          <a:ln/>
        </p:spPr>
      </p:sp>
      <p:sp>
        <p:nvSpPr>
          <p:cNvPr id="30" name="Text 27"/>
          <p:cNvSpPr/>
          <p:nvPr/>
        </p:nvSpPr>
        <p:spPr>
          <a:xfrm>
            <a:off x="950976" y="7217664"/>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6</a:t>
            </a:r>
            <a:endParaRPr lang="en-US" sz="2000" dirty="0">
              <a:solidFill>
                <a:prstClr val="black"/>
              </a:solidFill>
              <a:latin typeface="Calibri" panose="020F0502020204030204"/>
            </a:endParaRPr>
          </a:p>
        </p:txBody>
      </p:sp>
      <p:sp>
        <p:nvSpPr>
          <p:cNvPr id="31" name="Text 28"/>
          <p:cNvSpPr/>
          <p:nvPr/>
        </p:nvSpPr>
        <p:spPr>
          <a:xfrm>
            <a:off x="1706880" y="7010400"/>
            <a:ext cx="6035040" cy="950976"/>
          </a:xfrm>
          <a:prstGeom prst="rect">
            <a:avLst/>
          </a:prstGeom>
          <a:noFill/>
          <a:ln/>
        </p:spPr>
        <p:txBody>
          <a:bodyPr wrap="square" lIns="0" tIns="0" rIns="0" bIns="0" rtlCol="0" anchor="ctr"/>
          <a:lstStyle/>
          <a:p>
            <a:pPr defTabSz="1219170"/>
            <a:r>
              <a:rPr lang="en-US" sz="1867" b="1" dirty="0">
                <a:solidFill>
                  <a:srgbClr val="13322D"/>
                </a:solidFill>
                <a:latin typeface="Calibri" pitchFamily="34" charset="0"/>
                <a:ea typeface="Calibri" pitchFamily="34" charset="-122"/>
                <a:cs typeface="Calibri" pitchFamily="34" charset="-120"/>
              </a:rPr>
              <a:t>Sorumlu İletişim</a:t>
            </a:r>
            <a:endParaRPr lang="en-US" sz="1867" dirty="0">
              <a:solidFill>
                <a:prstClr val="black"/>
              </a:solidFill>
              <a:latin typeface="Calibri" panose="020F0502020204030204"/>
            </a:endParaRPr>
          </a:p>
        </p:txBody>
      </p:sp>
      <p:sp>
        <p:nvSpPr>
          <p:cNvPr id="32" name="Shape 29"/>
          <p:cNvSpPr/>
          <p:nvPr/>
        </p:nvSpPr>
        <p:spPr>
          <a:xfrm>
            <a:off x="8351520" y="1645920"/>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33" name="Shape 30"/>
          <p:cNvSpPr/>
          <p:nvPr/>
        </p:nvSpPr>
        <p:spPr>
          <a:xfrm>
            <a:off x="8570976" y="1853184"/>
            <a:ext cx="536448" cy="536448"/>
          </a:xfrm>
          <a:prstGeom prst="ellipse">
            <a:avLst/>
          </a:prstGeom>
          <a:solidFill>
            <a:srgbClr val="F4A261"/>
          </a:solidFill>
          <a:ln/>
        </p:spPr>
      </p:sp>
      <p:sp>
        <p:nvSpPr>
          <p:cNvPr id="34" name="Text 31"/>
          <p:cNvSpPr/>
          <p:nvPr/>
        </p:nvSpPr>
        <p:spPr>
          <a:xfrm>
            <a:off x="8570976" y="1853184"/>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A</a:t>
            </a:r>
            <a:endParaRPr lang="en-US" sz="2000" dirty="0">
              <a:solidFill>
                <a:prstClr val="black"/>
              </a:solidFill>
              <a:latin typeface="Calibri" panose="020F0502020204030204"/>
            </a:endParaRPr>
          </a:p>
        </p:txBody>
      </p:sp>
      <p:sp>
        <p:nvSpPr>
          <p:cNvPr id="35" name="Text 32"/>
          <p:cNvSpPr/>
          <p:nvPr/>
        </p:nvSpPr>
        <p:spPr>
          <a:xfrm>
            <a:off x="9302496" y="1694688"/>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Yüzdeki ifadelerle (gülümseme, kaş çatma) duygu göstermek</a:t>
            </a:r>
            <a:endParaRPr lang="en-US" sz="1533" dirty="0">
              <a:solidFill>
                <a:prstClr val="black"/>
              </a:solidFill>
              <a:latin typeface="Calibri" panose="020F0502020204030204"/>
            </a:endParaRPr>
          </a:p>
        </p:txBody>
      </p:sp>
      <p:sp>
        <p:nvSpPr>
          <p:cNvPr id="36" name="Shape 33"/>
          <p:cNvSpPr/>
          <p:nvPr/>
        </p:nvSpPr>
        <p:spPr>
          <a:xfrm>
            <a:off x="8351520" y="2718816"/>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37" name="Shape 34"/>
          <p:cNvSpPr/>
          <p:nvPr/>
        </p:nvSpPr>
        <p:spPr>
          <a:xfrm>
            <a:off x="8570976" y="2926080"/>
            <a:ext cx="536448" cy="536448"/>
          </a:xfrm>
          <a:prstGeom prst="ellipse">
            <a:avLst/>
          </a:prstGeom>
          <a:solidFill>
            <a:srgbClr val="F4A261"/>
          </a:solidFill>
          <a:ln/>
        </p:spPr>
      </p:sp>
      <p:sp>
        <p:nvSpPr>
          <p:cNvPr id="38" name="Text 35"/>
          <p:cNvSpPr/>
          <p:nvPr/>
        </p:nvSpPr>
        <p:spPr>
          <a:xfrm>
            <a:off x="8570976" y="2926080"/>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B</a:t>
            </a:r>
            <a:endParaRPr lang="en-US" sz="2000" dirty="0">
              <a:solidFill>
                <a:prstClr val="black"/>
              </a:solidFill>
              <a:latin typeface="Calibri" panose="020F0502020204030204"/>
            </a:endParaRPr>
          </a:p>
        </p:txBody>
      </p:sp>
      <p:sp>
        <p:nvSpPr>
          <p:cNvPr id="39" name="Text 36"/>
          <p:cNvSpPr/>
          <p:nvPr/>
        </p:nvSpPr>
        <p:spPr>
          <a:xfrm>
            <a:off x="9302496" y="2767584"/>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Bir bilgiyi paylaşmadan önce kaynağını ve doğruluğunu kontrol etmek</a:t>
            </a:r>
            <a:endParaRPr lang="en-US" sz="1533" dirty="0">
              <a:solidFill>
                <a:prstClr val="black"/>
              </a:solidFill>
              <a:latin typeface="Calibri" panose="020F0502020204030204"/>
            </a:endParaRPr>
          </a:p>
        </p:txBody>
      </p:sp>
      <p:sp>
        <p:nvSpPr>
          <p:cNvPr id="40" name="Shape 37"/>
          <p:cNvSpPr/>
          <p:nvPr/>
        </p:nvSpPr>
        <p:spPr>
          <a:xfrm>
            <a:off x="8351520" y="3791712"/>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41" name="Shape 38"/>
          <p:cNvSpPr/>
          <p:nvPr/>
        </p:nvSpPr>
        <p:spPr>
          <a:xfrm>
            <a:off x="8570976" y="3998976"/>
            <a:ext cx="536448" cy="536448"/>
          </a:xfrm>
          <a:prstGeom prst="ellipse">
            <a:avLst/>
          </a:prstGeom>
          <a:solidFill>
            <a:srgbClr val="F4A261"/>
          </a:solidFill>
          <a:ln/>
        </p:spPr>
      </p:sp>
      <p:sp>
        <p:nvSpPr>
          <p:cNvPr id="42" name="Text 39"/>
          <p:cNvSpPr/>
          <p:nvPr/>
        </p:nvSpPr>
        <p:spPr>
          <a:xfrm>
            <a:off x="8570976" y="3998976"/>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C</a:t>
            </a:r>
            <a:endParaRPr lang="en-US" sz="2000" dirty="0">
              <a:solidFill>
                <a:prstClr val="black"/>
              </a:solidFill>
              <a:latin typeface="Calibri" panose="020F0502020204030204"/>
            </a:endParaRPr>
          </a:p>
        </p:txBody>
      </p:sp>
      <p:sp>
        <p:nvSpPr>
          <p:cNvPr id="43" name="Text 40"/>
          <p:cNvSpPr/>
          <p:nvPr/>
        </p:nvSpPr>
        <p:spPr>
          <a:xfrm>
            <a:off x="9302496" y="3840480"/>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Kendimizi karşımızdakinin yerine koyup duygularını anlamaya çalışmak</a:t>
            </a:r>
            <a:endParaRPr lang="en-US" sz="1533" dirty="0">
              <a:solidFill>
                <a:prstClr val="black"/>
              </a:solidFill>
              <a:latin typeface="Calibri" panose="020F0502020204030204"/>
            </a:endParaRPr>
          </a:p>
        </p:txBody>
      </p:sp>
      <p:sp>
        <p:nvSpPr>
          <p:cNvPr id="44" name="Shape 41"/>
          <p:cNvSpPr/>
          <p:nvPr/>
        </p:nvSpPr>
        <p:spPr>
          <a:xfrm>
            <a:off x="8351520" y="4864608"/>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45" name="Shape 42"/>
          <p:cNvSpPr/>
          <p:nvPr/>
        </p:nvSpPr>
        <p:spPr>
          <a:xfrm>
            <a:off x="8570976" y="5071872"/>
            <a:ext cx="536448" cy="536448"/>
          </a:xfrm>
          <a:prstGeom prst="ellipse">
            <a:avLst/>
          </a:prstGeom>
          <a:solidFill>
            <a:srgbClr val="F4A261"/>
          </a:solidFill>
          <a:ln/>
        </p:spPr>
      </p:sp>
      <p:sp>
        <p:nvSpPr>
          <p:cNvPr id="46" name="Text 43"/>
          <p:cNvSpPr/>
          <p:nvPr/>
        </p:nvSpPr>
        <p:spPr>
          <a:xfrm>
            <a:off x="8570976" y="5071872"/>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D</a:t>
            </a:r>
            <a:endParaRPr lang="en-US" sz="2000" dirty="0">
              <a:solidFill>
                <a:prstClr val="black"/>
              </a:solidFill>
              <a:latin typeface="Calibri" panose="020F0502020204030204"/>
            </a:endParaRPr>
          </a:p>
        </p:txBody>
      </p:sp>
      <p:sp>
        <p:nvSpPr>
          <p:cNvPr id="47" name="Text 44"/>
          <p:cNvSpPr/>
          <p:nvPr/>
        </p:nvSpPr>
        <p:spPr>
          <a:xfrm>
            <a:off x="9302496" y="4913376"/>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El, kol ve baş gibi vücut hareketleriyle yapılan işaretler</a:t>
            </a:r>
            <a:endParaRPr lang="en-US" sz="1533" dirty="0">
              <a:solidFill>
                <a:prstClr val="black"/>
              </a:solidFill>
              <a:latin typeface="Calibri" panose="020F0502020204030204"/>
            </a:endParaRPr>
          </a:p>
        </p:txBody>
      </p:sp>
      <p:sp>
        <p:nvSpPr>
          <p:cNvPr id="48" name="Shape 45"/>
          <p:cNvSpPr/>
          <p:nvPr/>
        </p:nvSpPr>
        <p:spPr>
          <a:xfrm>
            <a:off x="8351520" y="5937504"/>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49" name="Shape 46"/>
          <p:cNvSpPr/>
          <p:nvPr/>
        </p:nvSpPr>
        <p:spPr>
          <a:xfrm>
            <a:off x="8570976" y="6144768"/>
            <a:ext cx="536448" cy="536448"/>
          </a:xfrm>
          <a:prstGeom prst="ellipse">
            <a:avLst/>
          </a:prstGeom>
          <a:solidFill>
            <a:srgbClr val="F4A261"/>
          </a:solidFill>
          <a:ln/>
        </p:spPr>
      </p:sp>
      <p:sp>
        <p:nvSpPr>
          <p:cNvPr id="50" name="Text 47"/>
          <p:cNvSpPr/>
          <p:nvPr/>
        </p:nvSpPr>
        <p:spPr>
          <a:xfrm>
            <a:off x="8570976" y="6144768"/>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E</a:t>
            </a:r>
            <a:endParaRPr lang="en-US" sz="2000" dirty="0">
              <a:solidFill>
                <a:prstClr val="black"/>
              </a:solidFill>
              <a:latin typeface="Calibri" panose="020F0502020204030204"/>
            </a:endParaRPr>
          </a:p>
        </p:txBody>
      </p:sp>
      <p:sp>
        <p:nvSpPr>
          <p:cNvPr id="51" name="Text 48"/>
          <p:cNvSpPr/>
          <p:nvPr/>
        </p:nvSpPr>
        <p:spPr>
          <a:xfrm>
            <a:off x="9302496" y="5986272"/>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Sadece duymak değil, dikkatle dinleyip anlamaya çalışmak</a:t>
            </a:r>
            <a:endParaRPr lang="en-US" sz="1533" dirty="0">
              <a:solidFill>
                <a:prstClr val="black"/>
              </a:solidFill>
              <a:latin typeface="Calibri" panose="020F0502020204030204"/>
            </a:endParaRPr>
          </a:p>
        </p:txBody>
      </p:sp>
      <p:sp>
        <p:nvSpPr>
          <p:cNvPr id="52" name="Shape 49"/>
          <p:cNvSpPr/>
          <p:nvPr/>
        </p:nvSpPr>
        <p:spPr>
          <a:xfrm>
            <a:off x="8351520" y="7010400"/>
            <a:ext cx="7193280" cy="950976"/>
          </a:xfrm>
          <a:prstGeom prst="roundRect">
            <a:avLst>
              <a:gd name="adj" fmla="val 11538"/>
            </a:avLst>
          </a:prstGeom>
          <a:solidFill>
            <a:srgbClr val="FFFFFF"/>
          </a:solidFill>
          <a:ln w="12700">
            <a:solidFill>
              <a:srgbClr val="D7EAE7"/>
            </a:solidFill>
            <a:prstDash val="solid"/>
          </a:ln>
          <a:effectLst>
            <a:outerShdw blurRad="76200" dist="25400" dir="5400000" algn="bl" rotWithShape="0">
              <a:srgbClr val="1B3B36">
                <a:alpha val="12000"/>
              </a:srgbClr>
            </a:outerShdw>
          </a:effectLst>
        </p:spPr>
      </p:sp>
      <p:sp>
        <p:nvSpPr>
          <p:cNvPr id="53" name="Shape 50"/>
          <p:cNvSpPr/>
          <p:nvPr/>
        </p:nvSpPr>
        <p:spPr>
          <a:xfrm>
            <a:off x="8570976" y="7217664"/>
            <a:ext cx="536448" cy="536448"/>
          </a:xfrm>
          <a:prstGeom prst="ellipse">
            <a:avLst/>
          </a:prstGeom>
          <a:solidFill>
            <a:srgbClr val="F4A261"/>
          </a:solidFill>
          <a:ln/>
        </p:spPr>
      </p:sp>
      <p:sp>
        <p:nvSpPr>
          <p:cNvPr id="54" name="Text 51"/>
          <p:cNvSpPr/>
          <p:nvPr/>
        </p:nvSpPr>
        <p:spPr>
          <a:xfrm>
            <a:off x="8570976" y="7217664"/>
            <a:ext cx="536448" cy="536448"/>
          </a:xfrm>
          <a:prstGeom prst="rect">
            <a:avLst/>
          </a:prstGeom>
          <a:noFill/>
          <a:ln/>
        </p:spPr>
        <p:txBody>
          <a:bodyPr wrap="square" lIns="0" tIns="0" rIns="0" bIns="0" rtlCol="0" anchor="ctr"/>
          <a:lstStyle/>
          <a:p>
            <a:pPr algn="ctr" defTabSz="1219170"/>
            <a:r>
              <a:rPr lang="en-US" sz="2000" b="1" dirty="0">
                <a:solidFill>
                  <a:srgbClr val="FFFFFF"/>
                </a:solidFill>
                <a:latin typeface="Calibri" pitchFamily="34" charset="0"/>
                <a:ea typeface="Calibri" pitchFamily="34" charset="-122"/>
                <a:cs typeface="Calibri" pitchFamily="34" charset="-120"/>
              </a:rPr>
              <a:t>F</a:t>
            </a:r>
            <a:endParaRPr lang="en-US" sz="2000" dirty="0">
              <a:solidFill>
                <a:prstClr val="black"/>
              </a:solidFill>
              <a:latin typeface="Calibri" panose="020F0502020204030204"/>
            </a:endParaRPr>
          </a:p>
        </p:txBody>
      </p:sp>
      <p:sp>
        <p:nvSpPr>
          <p:cNvPr id="55" name="Text 52"/>
          <p:cNvSpPr/>
          <p:nvPr/>
        </p:nvSpPr>
        <p:spPr>
          <a:xfrm>
            <a:off x="9302496" y="7059168"/>
            <a:ext cx="6096000" cy="853440"/>
          </a:xfrm>
          <a:prstGeom prst="rect">
            <a:avLst/>
          </a:prstGeom>
          <a:noFill/>
          <a:ln/>
        </p:spPr>
        <p:txBody>
          <a:bodyPr wrap="square" lIns="0" tIns="0" rIns="0" bIns="0" rtlCol="0" anchor="ctr"/>
          <a:lstStyle/>
          <a:p>
            <a:pPr defTabSz="1219170"/>
            <a:r>
              <a:rPr lang="en-US" sz="1533" dirty="0">
                <a:solidFill>
                  <a:srgbClr val="3C4A47"/>
                </a:solidFill>
                <a:latin typeface="Calibri" pitchFamily="34" charset="0"/>
                <a:ea typeface="Calibri" pitchFamily="34" charset="-122"/>
                <a:cs typeface="Calibri" pitchFamily="34" charset="-120"/>
              </a:rPr>
              <a:t>Herkesin kültürüne, inancına, yaşam biçimine önyargısız yaklaşmak</a:t>
            </a:r>
            <a:endParaRPr lang="en-US" sz="1533" dirty="0">
              <a:solidFill>
                <a:prstClr val="black"/>
              </a:solidFill>
              <a:latin typeface="Calibri" panose="020F0502020204030204"/>
            </a:endParaRPr>
          </a:p>
        </p:txBody>
      </p:sp>
      <p:sp>
        <p:nvSpPr>
          <p:cNvPr id="56" name="Text 53"/>
          <p:cNvSpPr/>
          <p:nvPr/>
        </p:nvSpPr>
        <p:spPr>
          <a:xfrm>
            <a:off x="609600" y="8631936"/>
            <a:ext cx="8534400" cy="365760"/>
          </a:xfrm>
          <a:prstGeom prst="rect">
            <a:avLst/>
          </a:prstGeom>
          <a:noFill/>
          <a:ln/>
        </p:spPr>
        <p:txBody>
          <a:bodyPr wrap="square" lIns="0" tIns="0" rIns="0" bIns="0" rtlCol="0" anchor="ctr"/>
          <a:lstStyle/>
          <a:p>
            <a:pPr defTabSz="1219170"/>
            <a:r>
              <a:rPr lang="en-US" sz="1200" dirty="0">
                <a:solidFill>
                  <a:srgbClr val="8AA6A2"/>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
        <p:nvSpPr>
          <p:cNvPr id="57" name="Text 54"/>
          <p:cNvSpPr/>
          <p:nvPr/>
        </p:nvSpPr>
        <p:spPr>
          <a:xfrm>
            <a:off x="11988393" y="8631936"/>
            <a:ext cx="3657600" cy="365760"/>
          </a:xfrm>
          <a:prstGeom prst="rect">
            <a:avLst/>
          </a:prstGeom>
          <a:noFill/>
          <a:ln/>
        </p:spPr>
        <p:txBody>
          <a:bodyPr wrap="square" lIns="0" tIns="0" rIns="0" bIns="0" rtlCol="0" anchor="ctr"/>
          <a:lstStyle/>
          <a:p>
            <a:pPr algn="r" defTabSz="1219170"/>
            <a:r>
              <a:rPr lang="en-US" sz="1200" dirty="0">
                <a:solidFill>
                  <a:srgbClr val="8AA6A2"/>
                </a:solidFill>
                <a:latin typeface="Calibri" pitchFamily="34" charset="0"/>
                <a:ea typeface="Calibri" pitchFamily="34" charset="-122"/>
                <a:cs typeface="Calibri" pitchFamily="34" charset="-120"/>
              </a:rPr>
              <a:t>4 / 11</a:t>
            </a:r>
            <a:endParaRPr lang="en-US" sz="1200" dirty="0">
              <a:solidFill>
                <a:prstClr val="black"/>
              </a:solidFill>
              <a:latin typeface="Calibri" panose="020F0502020204030204"/>
            </a:endParaRPr>
          </a:p>
        </p:txBody>
      </p:sp>
      <p:cxnSp>
        <p:nvCxnSpPr>
          <p:cNvPr id="59" name="Düz Ok Bağlayıcısı 58">
            <a:extLst>
              <a:ext uri="{FF2B5EF4-FFF2-40B4-BE49-F238E27FC236}">
                <a16:creationId xmlns:a16="http://schemas.microsoft.com/office/drawing/2014/main" id="{6449D208-BB8E-C9FE-5C22-529D08EF6BCF}"/>
              </a:ext>
            </a:extLst>
          </p:cNvPr>
          <p:cNvCxnSpPr>
            <a:cxnSpLocks/>
          </p:cNvCxnSpPr>
          <p:nvPr/>
        </p:nvCxnSpPr>
        <p:spPr>
          <a:xfrm>
            <a:off x="2462784" y="2164080"/>
            <a:ext cx="5998464" cy="2029968"/>
          </a:xfrm>
          <a:prstGeom prst="straightConnector1">
            <a:avLst/>
          </a:prstGeom>
          <a:ln w="41275">
            <a:solidFill>
              <a:srgbClr val="028090"/>
            </a:solidFill>
            <a:tailEnd type="triangle"/>
          </a:ln>
        </p:spPr>
        <p:style>
          <a:lnRef idx="1">
            <a:schemeClr val="accent1"/>
          </a:lnRef>
          <a:fillRef idx="0">
            <a:schemeClr val="accent1"/>
          </a:fillRef>
          <a:effectRef idx="0">
            <a:schemeClr val="accent1"/>
          </a:effectRef>
          <a:fontRef idx="minor">
            <a:schemeClr val="tx1"/>
          </a:fontRef>
        </p:style>
      </p:cxnSp>
      <p:cxnSp>
        <p:nvCxnSpPr>
          <p:cNvPr id="61" name="Düz Ok Bağlayıcısı 60">
            <a:extLst>
              <a:ext uri="{FF2B5EF4-FFF2-40B4-BE49-F238E27FC236}">
                <a16:creationId xmlns:a16="http://schemas.microsoft.com/office/drawing/2014/main" id="{780DF66C-B570-5377-FFD8-73DC6A95DE8D}"/>
              </a:ext>
            </a:extLst>
          </p:cNvPr>
          <p:cNvCxnSpPr>
            <a:cxnSpLocks/>
          </p:cNvCxnSpPr>
          <p:nvPr/>
        </p:nvCxnSpPr>
        <p:spPr>
          <a:xfrm>
            <a:off x="3157728" y="3179064"/>
            <a:ext cx="5413248" cy="3160776"/>
          </a:xfrm>
          <a:prstGeom prst="straightConnector1">
            <a:avLst/>
          </a:prstGeom>
          <a:ln w="41275">
            <a:solidFill>
              <a:srgbClr val="028090"/>
            </a:solidFill>
            <a:tailEnd type="triangle"/>
          </a:ln>
        </p:spPr>
        <p:style>
          <a:lnRef idx="1">
            <a:schemeClr val="accent1"/>
          </a:lnRef>
          <a:fillRef idx="0">
            <a:schemeClr val="accent1"/>
          </a:fillRef>
          <a:effectRef idx="0">
            <a:schemeClr val="accent1"/>
          </a:effectRef>
          <a:fontRef idx="minor">
            <a:schemeClr val="tx1"/>
          </a:fontRef>
        </p:style>
      </p:cxnSp>
      <p:cxnSp>
        <p:nvCxnSpPr>
          <p:cNvPr id="63" name="Düz Ok Bağlayıcısı 62">
            <a:extLst>
              <a:ext uri="{FF2B5EF4-FFF2-40B4-BE49-F238E27FC236}">
                <a16:creationId xmlns:a16="http://schemas.microsoft.com/office/drawing/2014/main" id="{C8DBFE87-FCC5-19D0-8117-E8582EC0EABC}"/>
              </a:ext>
            </a:extLst>
          </p:cNvPr>
          <p:cNvCxnSpPr>
            <a:cxnSpLocks/>
          </p:cNvCxnSpPr>
          <p:nvPr/>
        </p:nvCxnSpPr>
        <p:spPr>
          <a:xfrm>
            <a:off x="2182368" y="4248912"/>
            <a:ext cx="6331714" cy="954024"/>
          </a:xfrm>
          <a:prstGeom prst="straightConnector1">
            <a:avLst/>
          </a:prstGeom>
          <a:ln w="41275">
            <a:solidFill>
              <a:srgbClr val="028090"/>
            </a:solidFill>
            <a:tailEnd type="triangle"/>
          </a:ln>
        </p:spPr>
        <p:style>
          <a:lnRef idx="1">
            <a:schemeClr val="accent1"/>
          </a:lnRef>
          <a:fillRef idx="0">
            <a:schemeClr val="accent1"/>
          </a:fillRef>
          <a:effectRef idx="0">
            <a:schemeClr val="accent1"/>
          </a:effectRef>
          <a:fontRef idx="minor">
            <a:schemeClr val="tx1"/>
          </a:fontRef>
        </p:style>
      </p:cxnSp>
      <p:cxnSp>
        <p:nvCxnSpPr>
          <p:cNvPr id="65" name="Düz Ok Bağlayıcısı 64">
            <a:extLst>
              <a:ext uri="{FF2B5EF4-FFF2-40B4-BE49-F238E27FC236}">
                <a16:creationId xmlns:a16="http://schemas.microsoft.com/office/drawing/2014/main" id="{DAF038B8-B4FB-13BA-BF80-859CA2E0EDBE}"/>
              </a:ext>
            </a:extLst>
          </p:cNvPr>
          <p:cNvCxnSpPr>
            <a:cxnSpLocks/>
            <a:endCxn id="33" idx="3"/>
          </p:cNvCxnSpPr>
          <p:nvPr/>
        </p:nvCxnSpPr>
        <p:spPr>
          <a:xfrm flipV="1">
            <a:off x="2541018" y="2311071"/>
            <a:ext cx="6108519" cy="3004641"/>
          </a:xfrm>
          <a:prstGeom prst="straightConnector1">
            <a:avLst/>
          </a:prstGeom>
          <a:ln w="41275">
            <a:solidFill>
              <a:srgbClr val="028090"/>
            </a:solidFill>
            <a:tailEnd type="triangle"/>
          </a:ln>
        </p:spPr>
        <p:style>
          <a:lnRef idx="1">
            <a:schemeClr val="accent1"/>
          </a:lnRef>
          <a:fillRef idx="0">
            <a:schemeClr val="accent1"/>
          </a:fillRef>
          <a:effectRef idx="0">
            <a:schemeClr val="accent1"/>
          </a:effectRef>
          <a:fontRef idx="minor">
            <a:schemeClr val="tx1"/>
          </a:fontRef>
        </p:style>
      </p:cxnSp>
      <p:cxnSp>
        <p:nvCxnSpPr>
          <p:cNvPr id="67" name="Düz Ok Bağlayıcısı 66">
            <a:extLst>
              <a:ext uri="{FF2B5EF4-FFF2-40B4-BE49-F238E27FC236}">
                <a16:creationId xmlns:a16="http://schemas.microsoft.com/office/drawing/2014/main" id="{9BC95709-632B-548F-779B-80CB516488B2}"/>
              </a:ext>
            </a:extLst>
          </p:cNvPr>
          <p:cNvCxnSpPr>
            <a:cxnSpLocks/>
          </p:cNvCxnSpPr>
          <p:nvPr/>
        </p:nvCxnSpPr>
        <p:spPr>
          <a:xfrm>
            <a:off x="3479800" y="6486144"/>
            <a:ext cx="5091176" cy="999744"/>
          </a:xfrm>
          <a:prstGeom prst="straightConnector1">
            <a:avLst/>
          </a:prstGeom>
          <a:ln w="41275">
            <a:solidFill>
              <a:srgbClr val="028090"/>
            </a:solidFill>
            <a:tailEnd type="triangle"/>
          </a:ln>
        </p:spPr>
        <p:style>
          <a:lnRef idx="1">
            <a:schemeClr val="accent1"/>
          </a:lnRef>
          <a:fillRef idx="0">
            <a:schemeClr val="accent1"/>
          </a:fillRef>
          <a:effectRef idx="0">
            <a:schemeClr val="accent1"/>
          </a:effectRef>
          <a:fontRef idx="minor">
            <a:schemeClr val="tx1"/>
          </a:fontRef>
        </p:style>
      </p:cxnSp>
      <p:cxnSp>
        <p:nvCxnSpPr>
          <p:cNvPr id="70" name="Düz Ok Bağlayıcısı 69">
            <a:extLst>
              <a:ext uri="{FF2B5EF4-FFF2-40B4-BE49-F238E27FC236}">
                <a16:creationId xmlns:a16="http://schemas.microsoft.com/office/drawing/2014/main" id="{C807D669-885F-5ADC-3753-6B26E5404376}"/>
              </a:ext>
            </a:extLst>
          </p:cNvPr>
          <p:cNvCxnSpPr>
            <a:cxnSpLocks/>
          </p:cNvCxnSpPr>
          <p:nvPr/>
        </p:nvCxnSpPr>
        <p:spPr>
          <a:xfrm flipV="1">
            <a:off x="3420364" y="3313176"/>
            <a:ext cx="5093309" cy="4172712"/>
          </a:xfrm>
          <a:prstGeom prst="straightConnector1">
            <a:avLst/>
          </a:prstGeom>
          <a:ln w="41275">
            <a:solidFill>
              <a:srgbClr val="02809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ppt_w</p:attrName>
                                        </p:attrNameLst>
                                      </p:cBhvr>
                                      <p:tavLst>
                                        <p:tav tm="0">
                                          <p:val>
                                            <p:fltVal val="0"/>
                                          </p:val>
                                        </p:tav>
                                        <p:tav tm="100000">
                                          <p:val>
                                            <p:strVal val="#ppt_w"/>
                                          </p:val>
                                        </p:tav>
                                      </p:tavLst>
                                    </p:anim>
                                    <p:anim calcmode="lin" valueType="num">
                                      <p:cBhvr>
                                        <p:cTn id="8" dur="500" fill="hold"/>
                                        <p:tgtEl>
                                          <p:spTgt spid="59"/>
                                        </p:tgtEl>
                                        <p:attrNameLst>
                                          <p:attrName>ppt_h</p:attrName>
                                        </p:attrNameLst>
                                      </p:cBhvr>
                                      <p:tavLst>
                                        <p:tav tm="0">
                                          <p:val>
                                            <p:fltVal val="0"/>
                                          </p:val>
                                        </p:tav>
                                        <p:tav tm="100000">
                                          <p:val>
                                            <p:strVal val="#ppt_h"/>
                                          </p:val>
                                        </p:tav>
                                      </p:tavLst>
                                    </p:anim>
                                    <p:animEffect transition="in" filter="fade">
                                      <p:cBhvr>
                                        <p:cTn id="9" dur="500"/>
                                        <p:tgtEl>
                                          <p:spTgt spid="59"/>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500"/>
                                        <p:tgtEl>
                                          <p:spTgt spid="61"/>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63"/>
                                        </p:tgtEl>
                                        <p:attrNameLst>
                                          <p:attrName>style.visibility</p:attrName>
                                        </p:attrNameLst>
                                      </p:cBhvr>
                                      <p:to>
                                        <p:strVal val="visible"/>
                                      </p:to>
                                    </p:set>
                                    <p:animEffect transition="in" filter="wipe(down)">
                                      <p:cBhvr>
                                        <p:cTn id="19" dur="500"/>
                                        <p:tgtEl>
                                          <p:spTgt spid="63"/>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circle(in)">
                                      <p:cBhvr>
                                        <p:cTn id="24" dur="2000"/>
                                        <p:tgtEl>
                                          <p:spTgt spid="65"/>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67"/>
                                        </p:tgtEl>
                                        <p:attrNameLst>
                                          <p:attrName>style.visibility</p:attrName>
                                        </p:attrNameLst>
                                      </p:cBhvr>
                                      <p:to>
                                        <p:strVal val="visible"/>
                                      </p:to>
                                    </p:set>
                                    <p:animEffect transition="in" filter="randombar(horizontal)">
                                      <p:cBhvr>
                                        <p:cTn id="29" dur="500"/>
                                        <p:tgtEl>
                                          <p:spTgt spid="67"/>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70"/>
                                        </p:tgtEl>
                                        <p:attrNameLst>
                                          <p:attrName>style.visibility</p:attrName>
                                        </p:attrNameLst>
                                      </p:cBhvr>
                                      <p:to>
                                        <p:strVal val="visible"/>
                                      </p:to>
                                    </p:set>
                                    <p:anim calcmode="lin" valueType="num">
                                      <p:cBhvr>
                                        <p:cTn id="34" dur="500" fill="hold"/>
                                        <p:tgtEl>
                                          <p:spTgt spid="70"/>
                                        </p:tgtEl>
                                        <p:attrNameLst>
                                          <p:attrName>ppt_w</p:attrName>
                                        </p:attrNameLst>
                                      </p:cBhvr>
                                      <p:tavLst>
                                        <p:tav tm="0">
                                          <p:val>
                                            <p:fltVal val="0"/>
                                          </p:val>
                                        </p:tav>
                                        <p:tav tm="100000">
                                          <p:val>
                                            <p:strVal val="#ppt_w"/>
                                          </p:val>
                                        </p:tav>
                                      </p:tavLst>
                                    </p:anim>
                                    <p:anim calcmode="lin" valueType="num">
                                      <p:cBhvr>
                                        <p:cTn id="35" dur="500" fill="hold"/>
                                        <p:tgtEl>
                                          <p:spTgt spid="70"/>
                                        </p:tgtEl>
                                        <p:attrNameLst>
                                          <p:attrName>ppt_h</p:attrName>
                                        </p:attrNameLst>
                                      </p:cBhvr>
                                      <p:tavLst>
                                        <p:tav tm="0">
                                          <p:val>
                                            <p:fltVal val="0"/>
                                          </p:val>
                                        </p:tav>
                                        <p:tav tm="100000">
                                          <p:val>
                                            <p:strVal val="#ppt_h"/>
                                          </p:val>
                                        </p:tav>
                                      </p:tavLst>
                                    </p:anim>
                                    <p:animEffect transition="in" filter="fade">
                                      <p:cBhvr>
                                        <p:cTn id="36"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5FBFA"/>
        </a:solidFill>
        <a:effectLst/>
      </p:bgPr>
    </p:bg>
    <p:spTree>
      <p:nvGrpSpPr>
        <p:cNvPr id="1" name=""/>
        <p:cNvGrpSpPr/>
        <p:nvPr/>
      </p:nvGrpSpPr>
      <p:grpSpPr>
        <a:xfrm>
          <a:off x="0" y="0"/>
          <a:ext cx="0" cy="0"/>
          <a:chOff x="0" y="0"/>
          <a:chExt cx="0" cy="0"/>
        </a:xfrm>
      </p:grpSpPr>
      <p:sp>
        <p:nvSpPr>
          <p:cNvPr id="2" name="Shape 0"/>
          <p:cNvSpPr/>
          <p:nvPr/>
        </p:nvSpPr>
        <p:spPr>
          <a:xfrm>
            <a:off x="609600" y="512064"/>
            <a:ext cx="755904" cy="755904"/>
          </a:xfrm>
          <a:prstGeom prst="ellipse">
            <a:avLst/>
          </a:prstGeom>
          <a:solidFill>
            <a:srgbClr val="028090"/>
          </a:solidFill>
          <a:ln/>
        </p:spPr>
      </p:sp>
      <p:pic>
        <p:nvPicPr>
          <p:cNvPr id="3" name="Image 0" descr="preencoded.png"/>
          <p:cNvPicPr>
            <a:picLocks noChangeAspect="1"/>
          </p:cNvPicPr>
          <p:nvPr/>
        </p:nvPicPr>
        <p:blipFill>
          <a:blip r:embed="rId3"/>
          <a:stretch>
            <a:fillRect/>
          </a:stretch>
        </p:blipFill>
        <p:spPr>
          <a:xfrm>
            <a:off x="775899" y="678363"/>
            <a:ext cx="423307" cy="423307"/>
          </a:xfrm>
          <a:prstGeom prst="rect">
            <a:avLst/>
          </a:prstGeom>
        </p:spPr>
      </p:pic>
      <p:sp>
        <p:nvSpPr>
          <p:cNvPr id="4" name="Text 1"/>
          <p:cNvSpPr/>
          <p:nvPr/>
        </p:nvSpPr>
        <p:spPr>
          <a:xfrm>
            <a:off x="1584960" y="463296"/>
            <a:ext cx="10972800" cy="512064"/>
          </a:xfrm>
          <a:prstGeom prst="rect">
            <a:avLst/>
          </a:prstGeom>
          <a:noFill/>
          <a:ln/>
        </p:spPr>
        <p:txBody>
          <a:bodyPr wrap="square" lIns="0" tIns="0" rIns="0" bIns="0" rtlCol="0" anchor="ctr"/>
          <a:lstStyle/>
          <a:p>
            <a:pPr defTabSz="1219170"/>
            <a:r>
              <a:rPr lang="en-US" sz="3200" b="1" dirty="0">
                <a:solidFill>
                  <a:srgbClr val="13322D"/>
                </a:solidFill>
                <a:latin typeface="Cambria" pitchFamily="34" charset="0"/>
                <a:ea typeface="Cambria" pitchFamily="34" charset="-122"/>
                <a:cs typeface="Cambria" pitchFamily="34" charset="-120"/>
              </a:rPr>
              <a:t>SINIFLANDIRMA 1 — İLETİŞİM TÜRLERİ</a:t>
            </a:r>
            <a:endParaRPr lang="en-US" sz="3200" dirty="0">
              <a:solidFill>
                <a:prstClr val="black"/>
              </a:solidFill>
              <a:latin typeface="Calibri" panose="020F0502020204030204"/>
            </a:endParaRPr>
          </a:p>
        </p:txBody>
      </p:sp>
      <p:sp>
        <p:nvSpPr>
          <p:cNvPr id="44" name="Shape 41"/>
          <p:cNvSpPr/>
          <p:nvPr/>
        </p:nvSpPr>
        <p:spPr>
          <a:xfrm>
            <a:off x="731520" y="5193792"/>
            <a:ext cx="4807712" cy="3438144"/>
          </a:xfrm>
          <a:prstGeom prst="roundRect">
            <a:avLst>
              <a:gd name="adj" fmla="val 3546"/>
            </a:avLst>
          </a:prstGeom>
          <a:solidFill>
            <a:srgbClr val="028090"/>
          </a:solidFill>
          <a:ln/>
        </p:spPr>
      </p:sp>
      <p:pic>
        <p:nvPicPr>
          <p:cNvPr id="45" name="Image 1" descr="preencoded.png"/>
          <p:cNvPicPr>
            <a:picLocks noChangeAspect="1"/>
          </p:cNvPicPr>
          <p:nvPr/>
        </p:nvPicPr>
        <p:blipFill>
          <a:blip r:embed="rId4"/>
          <a:stretch>
            <a:fillRect/>
          </a:stretch>
        </p:blipFill>
        <p:spPr>
          <a:xfrm>
            <a:off x="2818384" y="5340096"/>
            <a:ext cx="633984" cy="633984"/>
          </a:xfrm>
          <a:prstGeom prst="rect">
            <a:avLst/>
          </a:prstGeom>
        </p:spPr>
      </p:pic>
      <p:sp>
        <p:nvSpPr>
          <p:cNvPr id="46" name="Text 42"/>
          <p:cNvSpPr/>
          <p:nvPr/>
        </p:nvSpPr>
        <p:spPr>
          <a:xfrm>
            <a:off x="731520" y="8119872"/>
            <a:ext cx="4807712" cy="390144"/>
          </a:xfrm>
          <a:prstGeom prst="rect">
            <a:avLst/>
          </a:prstGeom>
          <a:noFill/>
          <a:ln/>
        </p:spPr>
        <p:txBody>
          <a:bodyPr wrap="square" lIns="0" tIns="0" rIns="0" bIns="0" rtlCol="0" anchor="ctr"/>
          <a:lstStyle/>
          <a:p>
            <a:pPr algn="ctr" defTabSz="1219170"/>
            <a:r>
              <a:rPr lang="en-US" sz="1733" b="1" dirty="0">
                <a:solidFill>
                  <a:srgbClr val="FFFFFF"/>
                </a:solidFill>
                <a:latin typeface="Calibri" pitchFamily="34" charset="0"/>
                <a:ea typeface="Calibri" pitchFamily="34" charset="-122"/>
                <a:cs typeface="Calibri" pitchFamily="34" charset="-120"/>
              </a:rPr>
              <a:t>SÖZLÜ İLETİŞİM</a:t>
            </a:r>
            <a:endParaRPr lang="en-US" sz="1733" dirty="0">
              <a:solidFill>
                <a:prstClr val="black"/>
              </a:solidFill>
              <a:latin typeface="Calibri" panose="020F0502020204030204"/>
            </a:endParaRPr>
          </a:p>
        </p:txBody>
      </p:sp>
      <p:sp>
        <p:nvSpPr>
          <p:cNvPr id="47" name="Shape 43"/>
          <p:cNvSpPr/>
          <p:nvPr/>
        </p:nvSpPr>
        <p:spPr>
          <a:xfrm>
            <a:off x="5722112" y="5193792"/>
            <a:ext cx="4807712" cy="3438144"/>
          </a:xfrm>
          <a:prstGeom prst="roundRect">
            <a:avLst>
              <a:gd name="adj" fmla="val 3546"/>
            </a:avLst>
          </a:prstGeom>
          <a:solidFill>
            <a:srgbClr val="00A896"/>
          </a:solidFill>
          <a:ln/>
        </p:spPr>
      </p:sp>
      <p:pic>
        <p:nvPicPr>
          <p:cNvPr id="48" name="Image 2" descr="preencoded.png"/>
          <p:cNvPicPr>
            <a:picLocks noChangeAspect="1"/>
          </p:cNvPicPr>
          <p:nvPr/>
        </p:nvPicPr>
        <p:blipFill>
          <a:blip r:embed="rId5"/>
          <a:stretch>
            <a:fillRect/>
          </a:stretch>
        </p:blipFill>
        <p:spPr>
          <a:xfrm>
            <a:off x="7808976" y="5340096"/>
            <a:ext cx="633984" cy="633984"/>
          </a:xfrm>
          <a:prstGeom prst="rect">
            <a:avLst/>
          </a:prstGeom>
        </p:spPr>
      </p:pic>
      <p:sp>
        <p:nvSpPr>
          <p:cNvPr id="49" name="Text 44"/>
          <p:cNvSpPr/>
          <p:nvPr/>
        </p:nvSpPr>
        <p:spPr>
          <a:xfrm>
            <a:off x="5722112" y="8119872"/>
            <a:ext cx="4807712" cy="390144"/>
          </a:xfrm>
          <a:prstGeom prst="rect">
            <a:avLst/>
          </a:prstGeom>
          <a:noFill/>
          <a:ln/>
        </p:spPr>
        <p:txBody>
          <a:bodyPr wrap="square" lIns="0" tIns="0" rIns="0" bIns="0" rtlCol="0" anchor="ctr"/>
          <a:lstStyle/>
          <a:p>
            <a:pPr algn="ctr" defTabSz="1219170"/>
            <a:r>
              <a:rPr lang="en-US" sz="1733" b="1" dirty="0">
                <a:solidFill>
                  <a:srgbClr val="FFFFFF"/>
                </a:solidFill>
                <a:latin typeface="Calibri" pitchFamily="34" charset="0"/>
                <a:ea typeface="Calibri" pitchFamily="34" charset="-122"/>
                <a:cs typeface="Calibri" pitchFamily="34" charset="-120"/>
              </a:rPr>
              <a:t>YAZILI İLETİŞİM</a:t>
            </a:r>
            <a:endParaRPr lang="en-US" sz="1733" dirty="0">
              <a:solidFill>
                <a:prstClr val="black"/>
              </a:solidFill>
              <a:latin typeface="Calibri" panose="020F0502020204030204"/>
            </a:endParaRPr>
          </a:p>
        </p:txBody>
      </p:sp>
      <p:sp>
        <p:nvSpPr>
          <p:cNvPr id="50" name="Shape 45"/>
          <p:cNvSpPr/>
          <p:nvPr/>
        </p:nvSpPr>
        <p:spPr>
          <a:xfrm>
            <a:off x="10712704" y="5193792"/>
            <a:ext cx="4807712" cy="3438144"/>
          </a:xfrm>
          <a:prstGeom prst="roundRect">
            <a:avLst>
              <a:gd name="adj" fmla="val 3546"/>
            </a:avLst>
          </a:prstGeom>
          <a:solidFill>
            <a:srgbClr val="02C39A"/>
          </a:solidFill>
          <a:ln/>
        </p:spPr>
      </p:sp>
      <p:pic>
        <p:nvPicPr>
          <p:cNvPr id="51" name="Image 3" descr="preencoded.png"/>
          <p:cNvPicPr>
            <a:picLocks noChangeAspect="1"/>
          </p:cNvPicPr>
          <p:nvPr/>
        </p:nvPicPr>
        <p:blipFill>
          <a:blip r:embed="rId6"/>
          <a:stretch>
            <a:fillRect/>
          </a:stretch>
        </p:blipFill>
        <p:spPr>
          <a:xfrm>
            <a:off x="12799568" y="5340096"/>
            <a:ext cx="633984" cy="633984"/>
          </a:xfrm>
          <a:prstGeom prst="rect">
            <a:avLst/>
          </a:prstGeom>
        </p:spPr>
      </p:pic>
      <p:sp>
        <p:nvSpPr>
          <p:cNvPr id="52" name="Text 46"/>
          <p:cNvSpPr/>
          <p:nvPr/>
        </p:nvSpPr>
        <p:spPr>
          <a:xfrm>
            <a:off x="10712704" y="8119872"/>
            <a:ext cx="4807712" cy="390144"/>
          </a:xfrm>
          <a:prstGeom prst="rect">
            <a:avLst/>
          </a:prstGeom>
          <a:noFill/>
          <a:ln/>
        </p:spPr>
        <p:txBody>
          <a:bodyPr wrap="square" lIns="0" tIns="0" rIns="0" bIns="0" rtlCol="0" anchor="ctr"/>
          <a:lstStyle/>
          <a:p>
            <a:pPr algn="ctr" defTabSz="1219170"/>
            <a:r>
              <a:rPr lang="en-US" sz="1733" b="1" dirty="0">
                <a:solidFill>
                  <a:srgbClr val="FFFFFF"/>
                </a:solidFill>
                <a:latin typeface="Calibri" pitchFamily="34" charset="0"/>
                <a:ea typeface="Calibri" pitchFamily="34" charset="-122"/>
                <a:cs typeface="Calibri" pitchFamily="34" charset="-120"/>
              </a:rPr>
              <a:t>SÖZSÜZ İLETİŞİM</a:t>
            </a:r>
            <a:endParaRPr lang="en-US" sz="1733" dirty="0">
              <a:solidFill>
                <a:prstClr val="black"/>
              </a:solidFill>
              <a:latin typeface="Calibri" panose="020F0502020204030204"/>
            </a:endParaRPr>
          </a:p>
        </p:txBody>
      </p:sp>
      <p:sp>
        <p:nvSpPr>
          <p:cNvPr id="53" name="Text 47"/>
          <p:cNvSpPr/>
          <p:nvPr/>
        </p:nvSpPr>
        <p:spPr>
          <a:xfrm>
            <a:off x="609600" y="8631936"/>
            <a:ext cx="8534400" cy="365760"/>
          </a:xfrm>
          <a:prstGeom prst="rect">
            <a:avLst/>
          </a:prstGeom>
          <a:noFill/>
          <a:ln/>
        </p:spPr>
        <p:txBody>
          <a:bodyPr wrap="square" lIns="0" tIns="0" rIns="0" bIns="0" rtlCol="0" anchor="ctr"/>
          <a:lstStyle/>
          <a:p>
            <a:pPr defTabSz="1219170"/>
            <a:r>
              <a:rPr lang="en-US" sz="1200" dirty="0">
                <a:solidFill>
                  <a:srgbClr val="8AA6A2"/>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
        <p:nvSpPr>
          <p:cNvPr id="54" name="Text 48"/>
          <p:cNvSpPr/>
          <p:nvPr/>
        </p:nvSpPr>
        <p:spPr>
          <a:xfrm>
            <a:off x="11988393" y="8631936"/>
            <a:ext cx="3657600" cy="365760"/>
          </a:xfrm>
          <a:prstGeom prst="rect">
            <a:avLst/>
          </a:prstGeom>
          <a:noFill/>
          <a:ln/>
        </p:spPr>
        <p:txBody>
          <a:bodyPr wrap="square" lIns="0" tIns="0" rIns="0" bIns="0" rtlCol="0" anchor="ctr"/>
          <a:lstStyle/>
          <a:p>
            <a:pPr algn="r" defTabSz="1219170"/>
            <a:r>
              <a:rPr lang="en-US" sz="1200" dirty="0">
                <a:solidFill>
                  <a:srgbClr val="8AA6A2"/>
                </a:solidFill>
                <a:latin typeface="Calibri" pitchFamily="34" charset="0"/>
                <a:ea typeface="Calibri" pitchFamily="34" charset="-122"/>
                <a:cs typeface="Calibri" pitchFamily="34" charset="-120"/>
              </a:rPr>
              <a:t>6 / 11</a:t>
            </a:r>
            <a:endParaRPr lang="en-US" sz="1200" dirty="0">
              <a:solidFill>
                <a:prstClr val="black"/>
              </a:solidFill>
              <a:latin typeface="Calibri" panose="020F0502020204030204"/>
            </a:endParaRPr>
          </a:p>
        </p:txBody>
      </p:sp>
      <p:sp>
        <p:nvSpPr>
          <p:cNvPr id="58" name="Metin kutusu 57">
            <a:extLst>
              <a:ext uri="{FF2B5EF4-FFF2-40B4-BE49-F238E27FC236}">
                <a16:creationId xmlns:a16="http://schemas.microsoft.com/office/drawing/2014/main" id="{A7417B33-2791-EF07-8171-2375AF25566E}"/>
              </a:ext>
            </a:extLst>
          </p:cNvPr>
          <p:cNvSpPr txBox="1"/>
          <p:nvPr/>
        </p:nvSpPr>
        <p:spPr>
          <a:xfrm>
            <a:off x="1237306" y="6142982"/>
            <a:ext cx="8128000" cy="369332"/>
          </a:xfrm>
          <a:prstGeom prst="rect">
            <a:avLst/>
          </a:prstGeom>
          <a:noFill/>
        </p:spPr>
        <p:txBody>
          <a:bodyPr wrap="square">
            <a:spAutoFit/>
          </a:bodyPr>
          <a:lstStyle/>
          <a:p>
            <a:r>
              <a:rPr lang="tr-TR" dirty="0">
                <a:solidFill>
                  <a:schemeClr val="bg1"/>
                </a:solidFill>
              </a:rPr>
              <a:t>1-Ahmet, arkadaşına “Merhaba.” demiştir.</a:t>
            </a:r>
          </a:p>
        </p:txBody>
      </p:sp>
      <p:sp>
        <p:nvSpPr>
          <p:cNvPr id="62" name="Metin kutusu 61">
            <a:extLst>
              <a:ext uri="{FF2B5EF4-FFF2-40B4-BE49-F238E27FC236}">
                <a16:creationId xmlns:a16="http://schemas.microsoft.com/office/drawing/2014/main" id="{5CDBCCC7-697A-BC25-9A77-1268969F4BFB}"/>
              </a:ext>
            </a:extLst>
          </p:cNvPr>
          <p:cNvSpPr txBox="1"/>
          <p:nvPr/>
        </p:nvSpPr>
        <p:spPr>
          <a:xfrm>
            <a:off x="1365504" y="6728198"/>
            <a:ext cx="4026611" cy="369332"/>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6-</a:t>
            </a:r>
            <a:r>
              <a:rPr kumimoji="0" lang="en-US"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Hatice, </a:t>
            </a:r>
            <a:r>
              <a:rPr kumimoji="0" lang="en-US"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katılımcılara</a:t>
            </a:r>
            <a:r>
              <a:rPr kumimoji="0" lang="en-US"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konuşma</a:t>
            </a:r>
            <a:r>
              <a:rPr kumimoji="0" lang="en-US"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yapmıştır</a:t>
            </a:r>
            <a:r>
              <a:rPr kumimoji="0" lang="en-US"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64" name="Metin kutusu 63">
            <a:extLst>
              <a:ext uri="{FF2B5EF4-FFF2-40B4-BE49-F238E27FC236}">
                <a16:creationId xmlns:a16="http://schemas.microsoft.com/office/drawing/2014/main" id="{62F03377-84C8-39EF-848A-737AE764121B}"/>
              </a:ext>
            </a:extLst>
          </p:cNvPr>
          <p:cNvSpPr txBox="1"/>
          <p:nvPr/>
        </p:nvSpPr>
        <p:spPr>
          <a:xfrm>
            <a:off x="1597660" y="7349990"/>
            <a:ext cx="3505200" cy="369332"/>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8-</a:t>
            </a:r>
            <a:r>
              <a:rPr kumimoji="0" lang="en-US"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Murat, </a:t>
            </a:r>
            <a:r>
              <a:rPr kumimoji="0" lang="en-US"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birine</a:t>
            </a:r>
            <a:r>
              <a:rPr kumimoji="0" lang="en-US"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yolu</a:t>
            </a:r>
            <a:r>
              <a:rPr kumimoji="0" lang="en-US"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tarif</a:t>
            </a:r>
            <a:r>
              <a:rPr kumimoji="0" lang="en-US"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etmiştir</a:t>
            </a:r>
            <a:r>
              <a:rPr kumimoji="0" lang="en-US"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5" name="Text 2"/>
          <p:cNvSpPr/>
          <p:nvPr/>
        </p:nvSpPr>
        <p:spPr>
          <a:xfrm>
            <a:off x="1584960" y="999744"/>
            <a:ext cx="11582400" cy="426720"/>
          </a:xfrm>
          <a:prstGeom prst="rect">
            <a:avLst/>
          </a:prstGeom>
          <a:noFill/>
          <a:ln/>
        </p:spPr>
        <p:txBody>
          <a:bodyPr wrap="square" lIns="0" tIns="0" rIns="0" bIns="0" rtlCol="0" anchor="ctr"/>
          <a:lstStyle/>
          <a:p>
            <a:pPr defTabSz="1219170"/>
            <a:r>
              <a:rPr lang="en-US" sz="1733" i="1" dirty="0">
                <a:solidFill>
                  <a:srgbClr val="3C4A47"/>
                </a:solidFill>
                <a:latin typeface="Calibri" pitchFamily="34" charset="0"/>
                <a:ea typeface="Calibri" pitchFamily="34" charset="-122"/>
                <a:cs typeface="Calibri" pitchFamily="34" charset="-120"/>
              </a:rPr>
              <a:t>Örnek olayları doğru iletişim türüne yerleştir</a:t>
            </a:r>
            <a:endParaRPr lang="en-US" sz="1733" dirty="0">
              <a:solidFill>
                <a:prstClr val="black"/>
              </a:solidFill>
              <a:latin typeface="Calibri" panose="020F0502020204030204"/>
            </a:endParaRPr>
          </a:p>
        </p:txBody>
      </p:sp>
      <p:sp>
        <p:nvSpPr>
          <p:cNvPr id="8" name="Shape 5"/>
          <p:cNvSpPr/>
          <p:nvPr/>
        </p:nvSpPr>
        <p:spPr>
          <a:xfrm>
            <a:off x="731520" y="1645920"/>
            <a:ext cx="4876800" cy="999744"/>
          </a:xfrm>
          <a:prstGeom prst="roundRect">
            <a:avLst>
              <a:gd name="adj" fmla="val 9756"/>
            </a:avLst>
          </a:prstGeom>
          <a:solidFill>
            <a:srgbClr val="FFFFFF"/>
          </a:solidFill>
          <a:ln w="12700">
            <a:solidFill>
              <a:srgbClr val="D7EAE7"/>
            </a:solidFill>
            <a:prstDash val="solid"/>
          </a:ln>
        </p:spPr>
      </p:sp>
      <p:sp>
        <p:nvSpPr>
          <p:cNvPr id="9" name="Shape 6"/>
          <p:cNvSpPr/>
          <p:nvPr/>
        </p:nvSpPr>
        <p:spPr>
          <a:xfrm>
            <a:off x="890016" y="1938528"/>
            <a:ext cx="414528" cy="414528"/>
          </a:xfrm>
          <a:prstGeom prst="ellipse">
            <a:avLst/>
          </a:prstGeom>
          <a:solidFill>
            <a:srgbClr val="028090"/>
          </a:solidFill>
          <a:ln/>
        </p:spPr>
      </p:sp>
      <p:sp>
        <p:nvSpPr>
          <p:cNvPr id="10" name="Text 7"/>
          <p:cNvSpPr/>
          <p:nvPr/>
        </p:nvSpPr>
        <p:spPr>
          <a:xfrm>
            <a:off x="890016" y="1938528"/>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1</a:t>
            </a:r>
            <a:endParaRPr lang="en-US" sz="1467" dirty="0">
              <a:solidFill>
                <a:prstClr val="black"/>
              </a:solidFill>
              <a:latin typeface="Calibri" panose="020F0502020204030204"/>
            </a:endParaRPr>
          </a:p>
        </p:txBody>
      </p:sp>
      <p:sp>
        <p:nvSpPr>
          <p:cNvPr id="11" name="Text 8"/>
          <p:cNvSpPr/>
          <p:nvPr/>
        </p:nvSpPr>
        <p:spPr>
          <a:xfrm>
            <a:off x="1414272" y="1694688"/>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Ahmet, arkadaşına “Merhaba.” demiştir.</a:t>
            </a:r>
            <a:endParaRPr lang="en-US" sz="1400" dirty="0">
              <a:solidFill>
                <a:prstClr val="black"/>
              </a:solidFill>
              <a:latin typeface="Calibri" panose="020F0502020204030204"/>
            </a:endParaRPr>
          </a:p>
        </p:txBody>
      </p:sp>
      <p:sp>
        <p:nvSpPr>
          <p:cNvPr id="12" name="Shape 9"/>
          <p:cNvSpPr/>
          <p:nvPr/>
        </p:nvSpPr>
        <p:spPr>
          <a:xfrm>
            <a:off x="5791200" y="1645920"/>
            <a:ext cx="4876800" cy="999744"/>
          </a:xfrm>
          <a:prstGeom prst="roundRect">
            <a:avLst>
              <a:gd name="adj" fmla="val 9756"/>
            </a:avLst>
          </a:prstGeom>
          <a:solidFill>
            <a:srgbClr val="FFFFFF"/>
          </a:solidFill>
          <a:ln w="12700">
            <a:solidFill>
              <a:srgbClr val="D7EAE7"/>
            </a:solidFill>
            <a:prstDash val="solid"/>
          </a:ln>
        </p:spPr>
      </p:sp>
      <p:sp>
        <p:nvSpPr>
          <p:cNvPr id="13" name="Shape 10"/>
          <p:cNvSpPr/>
          <p:nvPr/>
        </p:nvSpPr>
        <p:spPr>
          <a:xfrm>
            <a:off x="5949696" y="1938528"/>
            <a:ext cx="414528" cy="414528"/>
          </a:xfrm>
          <a:prstGeom prst="ellipse">
            <a:avLst/>
          </a:prstGeom>
          <a:solidFill>
            <a:srgbClr val="028090"/>
          </a:solidFill>
          <a:ln/>
        </p:spPr>
      </p:sp>
      <p:sp>
        <p:nvSpPr>
          <p:cNvPr id="14" name="Text 11"/>
          <p:cNvSpPr/>
          <p:nvPr/>
        </p:nvSpPr>
        <p:spPr>
          <a:xfrm>
            <a:off x="5949696" y="1938528"/>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2</a:t>
            </a:r>
            <a:endParaRPr lang="en-US" sz="1467" dirty="0">
              <a:solidFill>
                <a:prstClr val="black"/>
              </a:solidFill>
              <a:latin typeface="Calibri" panose="020F0502020204030204"/>
            </a:endParaRPr>
          </a:p>
        </p:txBody>
      </p:sp>
      <p:sp>
        <p:nvSpPr>
          <p:cNvPr id="15" name="Text 12"/>
          <p:cNvSpPr/>
          <p:nvPr/>
        </p:nvSpPr>
        <p:spPr>
          <a:xfrm>
            <a:off x="6473952" y="1694688"/>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Atilla, otobüs bekleyen arkadaşına gülümsemiştir.</a:t>
            </a:r>
            <a:endParaRPr lang="en-US" sz="1400" dirty="0">
              <a:solidFill>
                <a:prstClr val="black"/>
              </a:solidFill>
              <a:latin typeface="Calibri" panose="020F0502020204030204"/>
            </a:endParaRPr>
          </a:p>
        </p:txBody>
      </p:sp>
      <p:sp>
        <p:nvSpPr>
          <p:cNvPr id="16" name="Shape 13"/>
          <p:cNvSpPr/>
          <p:nvPr/>
        </p:nvSpPr>
        <p:spPr>
          <a:xfrm>
            <a:off x="10850880" y="1645920"/>
            <a:ext cx="4876800" cy="999744"/>
          </a:xfrm>
          <a:prstGeom prst="roundRect">
            <a:avLst>
              <a:gd name="adj" fmla="val 9756"/>
            </a:avLst>
          </a:prstGeom>
          <a:solidFill>
            <a:srgbClr val="FFFFFF"/>
          </a:solidFill>
          <a:ln w="12700">
            <a:solidFill>
              <a:srgbClr val="D7EAE7"/>
            </a:solidFill>
            <a:prstDash val="solid"/>
          </a:ln>
        </p:spPr>
      </p:sp>
      <p:sp>
        <p:nvSpPr>
          <p:cNvPr id="17" name="Shape 14"/>
          <p:cNvSpPr/>
          <p:nvPr/>
        </p:nvSpPr>
        <p:spPr>
          <a:xfrm>
            <a:off x="11009376" y="1938528"/>
            <a:ext cx="414528" cy="414528"/>
          </a:xfrm>
          <a:prstGeom prst="ellipse">
            <a:avLst/>
          </a:prstGeom>
          <a:solidFill>
            <a:srgbClr val="028090"/>
          </a:solidFill>
          <a:ln/>
        </p:spPr>
      </p:sp>
      <p:sp>
        <p:nvSpPr>
          <p:cNvPr id="18" name="Text 15"/>
          <p:cNvSpPr/>
          <p:nvPr/>
        </p:nvSpPr>
        <p:spPr>
          <a:xfrm>
            <a:off x="11009376" y="1938528"/>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3</a:t>
            </a:r>
            <a:endParaRPr lang="en-US" sz="1467" dirty="0">
              <a:solidFill>
                <a:prstClr val="black"/>
              </a:solidFill>
              <a:latin typeface="Calibri" panose="020F0502020204030204"/>
            </a:endParaRPr>
          </a:p>
        </p:txBody>
      </p:sp>
      <p:sp>
        <p:nvSpPr>
          <p:cNvPr id="19" name="Text 16"/>
          <p:cNvSpPr/>
          <p:nvPr/>
        </p:nvSpPr>
        <p:spPr>
          <a:xfrm>
            <a:off x="11533632" y="1694688"/>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Sancar, ödevlerini mesajla iletmiştir.</a:t>
            </a:r>
            <a:endParaRPr lang="en-US" sz="1400" dirty="0">
              <a:solidFill>
                <a:prstClr val="black"/>
              </a:solidFill>
              <a:latin typeface="Calibri" panose="020F0502020204030204"/>
            </a:endParaRPr>
          </a:p>
        </p:txBody>
      </p:sp>
      <p:sp>
        <p:nvSpPr>
          <p:cNvPr id="20" name="Shape 17"/>
          <p:cNvSpPr/>
          <p:nvPr/>
        </p:nvSpPr>
        <p:spPr>
          <a:xfrm>
            <a:off x="731520" y="2779776"/>
            <a:ext cx="4876800" cy="999744"/>
          </a:xfrm>
          <a:prstGeom prst="roundRect">
            <a:avLst>
              <a:gd name="adj" fmla="val 9756"/>
            </a:avLst>
          </a:prstGeom>
          <a:solidFill>
            <a:srgbClr val="FFFFFF"/>
          </a:solidFill>
          <a:ln w="12700">
            <a:solidFill>
              <a:srgbClr val="D7EAE7"/>
            </a:solidFill>
            <a:prstDash val="solid"/>
          </a:ln>
        </p:spPr>
      </p:sp>
      <p:sp>
        <p:nvSpPr>
          <p:cNvPr id="21" name="Shape 18"/>
          <p:cNvSpPr/>
          <p:nvPr/>
        </p:nvSpPr>
        <p:spPr>
          <a:xfrm>
            <a:off x="890016" y="3072384"/>
            <a:ext cx="414528" cy="414528"/>
          </a:xfrm>
          <a:prstGeom prst="ellipse">
            <a:avLst/>
          </a:prstGeom>
          <a:solidFill>
            <a:srgbClr val="028090"/>
          </a:solidFill>
          <a:ln/>
        </p:spPr>
      </p:sp>
      <p:sp>
        <p:nvSpPr>
          <p:cNvPr id="22" name="Text 19"/>
          <p:cNvSpPr/>
          <p:nvPr/>
        </p:nvSpPr>
        <p:spPr>
          <a:xfrm>
            <a:off x="890016" y="3072384"/>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4</a:t>
            </a:r>
            <a:endParaRPr lang="en-US" sz="1467" dirty="0">
              <a:solidFill>
                <a:prstClr val="black"/>
              </a:solidFill>
              <a:latin typeface="Calibri" panose="020F0502020204030204"/>
            </a:endParaRPr>
          </a:p>
        </p:txBody>
      </p:sp>
      <p:sp>
        <p:nvSpPr>
          <p:cNvPr id="23" name="Text 20"/>
          <p:cNvSpPr/>
          <p:nvPr/>
        </p:nvSpPr>
        <p:spPr>
          <a:xfrm>
            <a:off x="1414272" y="2828544"/>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Gamze, arkadaşına sus işareti yapmıştır.</a:t>
            </a:r>
            <a:endParaRPr lang="en-US" sz="1400" dirty="0">
              <a:solidFill>
                <a:prstClr val="black"/>
              </a:solidFill>
              <a:latin typeface="Calibri" panose="020F0502020204030204"/>
            </a:endParaRPr>
          </a:p>
        </p:txBody>
      </p:sp>
      <p:sp>
        <p:nvSpPr>
          <p:cNvPr id="24" name="Shape 21"/>
          <p:cNvSpPr/>
          <p:nvPr/>
        </p:nvSpPr>
        <p:spPr>
          <a:xfrm>
            <a:off x="5791200" y="2779776"/>
            <a:ext cx="4876800" cy="999744"/>
          </a:xfrm>
          <a:prstGeom prst="roundRect">
            <a:avLst>
              <a:gd name="adj" fmla="val 9756"/>
            </a:avLst>
          </a:prstGeom>
          <a:solidFill>
            <a:srgbClr val="FFFFFF"/>
          </a:solidFill>
          <a:ln w="12700">
            <a:solidFill>
              <a:srgbClr val="D7EAE7"/>
            </a:solidFill>
            <a:prstDash val="solid"/>
          </a:ln>
        </p:spPr>
      </p:sp>
      <p:sp>
        <p:nvSpPr>
          <p:cNvPr id="25" name="Shape 22"/>
          <p:cNvSpPr/>
          <p:nvPr/>
        </p:nvSpPr>
        <p:spPr>
          <a:xfrm>
            <a:off x="5949696" y="3072384"/>
            <a:ext cx="414528" cy="414528"/>
          </a:xfrm>
          <a:prstGeom prst="ellipse">
            <a:avLst/>
          </a:prstGeom>
          <a:solidFill>
            <a:srgbClr val="028090"/>
          </a:solidFill>
          <a:ln/>
        </p:spPr>
      </p:sp>
      <p:sp>
        <p:nvSpPr>
          <p:cNvPr id="26" name="Text 23"/>
          <p:cNvSpPr/>
          <p:nvPr/>
        </p:nvSpPr>
        <p:spPr>
          <a:xfrm>
            <a:off x="5949696" y="3072384"/>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5</a:t>
            </a:r>
            <a:endParaRPr lang="en-US" sz="1467" dirty="0">
              <a:solidFill>
                <a:prstClr val="black"/>
              </a:solidFill>
              <a:latin typeface="Calibri" panose="020F0502020204030204"/>
            </a:endParaRPr>
          </a:p>
        </p:txBody>
      </p:sp>
      <p:sp>
        <p:nvSpPr>
          <p:cNvPr id="27" name="Text 24"/>
          <p:cNvSpPr/>
          <p:nvPr/>
        </p:nvSpPr>
        <p:spPr>
          <a:xfrm>
            <a:off x="6473952" y="2828544"/>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Ramazan, belediyeye dilekçe yazmıştır.</a:t>
            </a:r>
            <a:endParaRPr lang="en-US" sz="1400" dirty="0">
              <a:solidFill>
                <a:prstClr val="black"/>
              </a:solidFill>
              <a:latin typeface="Calibri" panose="020F0502020204030204"/>
            </a:endParaRPr>
          </a:p>
        </p:txBody>
      </p:sp>
      <p:sp>
        <p:nvSpPr>
          <p:cNvPr id="28" name="Shape 25"/>
          <p:cNvSpPr/>
          <p:nvPr/>
        </p:nvSpPr>
        <p:spPr>
          <a:xfrm>
            <a:off x="10850880" y="2779776"/>
            <a:ext cx="4876800" cy="999744"/>
          </a:xfrm>
          <a:prstGeom prst="roundRect">
            <a:avLst>
              <a:gd name="adj" fmla="val 9756"/>
            </a:avLst>
          </a:prstGeom>
          <a:solidFill>
            <a:srgbClr val="FFFFFF"/>
          </a:solidFill>
          <a:ln w="12700">
            <a:solidFill>
              <a:srgbClr val="D7EAE7"/>
            </a:solidFill>
            <a:prstDash val="solid"/>
          </a:ln>
        </p:spPr>
      </p:sp>
      <p:sp>
        <p:nvSpPr>
          <p:cNvPr id="29" name="Shape 26"/>
          <p:cNvSpPr/>
          <p:nvPr/>
        </p:nvSpPr>
        <p:spPr>
          <a:xfrm>
            <a:off x="11009376" y="3072384"/>
            <a:ext cx="414528" cy="414528"/>
          </a:xfrm>
          <a:prstGeom prst="ellipse">
            <a:avLst/>
          </a:prstGeom>
          <a:solidFill>
            <a:srgbClr val="028090"/>
          </a:solidFill>
          <a:ln/>
        </p:spPr>
      </p:sp>
      <p:sp>
        <p:nvSpPr>
          <p:cNvPr id="30" name="Text 27"/>
          <p:cNvSpPr/>
          <p:nvPr/>
        </p:nvSpPr>
        <p:spPr>
          <a:xfrm>
            <a:off x="11009376" y="3072384"/>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6</a:t>
            </a:r>
            <a:endParaRPr lang="en-US" sz="1467" dirty="0">
              <a:solidFill>
                <a:prstClr val="black"/>
              </a:solidFill>
              <a:latin typeface="Calibri" panose="020F0502020204030204"/>
            </a:endParaRPr>
          </a:p>
        </p:txBody>
      </p:sp>
      <p:sp>
        <p:nvSpPr>
          <p:cNvPr id="31" name="Text 28"/>
          <p:cNvSpPr/>
          <p:nvPr/>
        </p:nvSpPr>
        <p:spPr>
          <a:xfrm>
            <a:off x="11533632" y="2828544"/>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Hatice, katılımcılara konuşma yapmıştır.</a:t>
            </a:r>
            <a:endParaRPr lang="en-US" sz="1400" dirty="0">
              <a:solidFill>
                <a:prstClr val="black"/>
              </a:solidFill>
              <a:latin typeface="Calibri" panose="020F0502020204030204"/>
            </a:endParaRPr>
          </a:p>
        </p:txBody>
      </p:sp>
      <p:sp>
        <p:nvSpPr>
          <p:cNvPr id="32" name="Shape 29"/>
          <p:cNvSpPr/>
          <p:nvPr/>
        </p:nvSpPr>
        <p:spPr>
          <a:xfrm>
            <a:off x="731520" y="3913632"/>
            <a:ext cx="4876800" cy="999744"/>
          </a:xfrm>
          <a:prstGeom prst="roundRect">
            <a:avLst>
              <a:gd name="adj" fmla="val 9756"/>
            </a:avLst>
          </a:prstGeom>
          <a:solidFill>
            <a:srgbClr val="FFFFFF"/>
          </a:solidFill>
          <a:ln w="12700">
            <a:solidFill>
              <a:srgbClr val="D7EAE7"/>
            </a:solidFill>
            <a:prstDash val="solid"/>
          </a:ln>
        </p:spPr>
      </p:sp>
      <p:sp>
        <p:nvSpPr>
          <p:cNvPr id="33" name="Shape 30"/>
          <p:cNvSpPr/>
          <p:nvPr/>
        </p:nvSpPr>
        <p:spPr>
          <a:xfrm>
            <a:off x="890016" y="4206240"/>
            <a:ext cx="414528" cy="414528"/>
          </a:xfrm>
          <a:prstGeom prst="ellipse">
            <a:avLst/>
          </a:prstGeom>
          <a:solidFill>
            <a:srgbClr val="028090"/>
          </a:solidFill>
          <a:ln/>
        </p:spPr>
      </p:sp>
      <p:sp>
        <p:nvSpPr>
          <p:cNvPr id="34" name="Text 31"/>
          <p:cNvSpPr/>
          <p:nvPr/>
        </p:nvSpPr>
        <p:spPr>
          <a:xfrm>
            <a:off x="890016" y="4206240"/>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7</a:t>
            </a:r>
            <a:endParaRPr lang="en-US" sz="1467" dirty="0">
              <a:solidFill>
                <a:prstClr val="black"/>
              </a:solidFill>
              <a:latin typeface="Calibri" panose="020F0502020204030204"/>
            </a:endParaRPr>
          </a:p>
        </p:txBody>
      </p:sp>
      <p:sp>
        <p:nvSpPr>
          <p:cNvPr id="35" name="Text 32"/>
          <p:cNvSpPr/>
          <p:nvPr/>
        </p:nvSpPr>
        <p:spPr>
          <a:xfrm>
            <a:off x="1414272" y="3962400"/>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Oktay, iş başvurusu için e-posta göndermiştir.</a:t>
            </a:r>
            <a:endParaRPr lang="en-US" sz="1400" dirty="0">
              <a:solidFill>
                <a:prstClr val="black"/>
              </a:solidFill>
              <a:latin typeface="Calibri" panose="020F0502020204030204"/>
            </a:endParaRPr>
          </a:p>
        </p:txBody>
      </p:sp>
      <p:sp>
        <p:nvSpPr>
          <p:cNvPr id="36" name="Shape 33"/>
          <p:cNvSpPr/>
          <p:nvPr/>
        </p:nvSpPr>
        <p:spPr>
          <a:xfrm>
            <a:off x="5791200" y="3913632"/>
            <a:ext cx="4876800" cy="999744"/>
          </a:xfrm>
          <a:prstGeom prst="roundRect">
            <a:avLst>
              <a:gd name="adj" fmla="val 9756"/>
            </a:avLst>
          </a:prstGeom>
          <a:solidFill>
            <a:srgbClr val="FFFFFF"/>
          </a:solidFill>
          <a:ln w="12700">
            <a:solidFill>
              <a:srgbClr val="D7EAE7"/>
            </a:solidFill>
            <a:prstDash val="solid"/>
          </a:ln>
        </p:spPr>
      </p:sp>
      <p:sp>
        <p:nvSpPr>
          <p:cNvPr id="37" name="Shape 34"/>
          <p:cNvSpPr/>
          <p:nvPr/>
        </p:nvSpPr>
        <p:spPr>
          <a:xfrm>
            <a:off x="5949696" y="4206240"/>
            <a:ext cx="414528" cy="414528"/>
          </a:xfrm>
          <a:prstGeom prst="ellipse">
            <a:avLst/>
          </a:prstGeom>
          <a:solidFill>
            <a:srgbClr val="028090"/>
          </a:solidFill>
          <a:ln/>
        </p:spPr>
      </p:sp>
      <p:sp>
        <p:nvSpPr>
          <p:cNvPr id="38" name="Text 35"/>
          <p:cNvSpPr/>
          <p:nvPr/>
        </p:nvSpPr>
        <p:spPr>
          <a:xfrm>
            <a:off x="5949696" y="4206240"/>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8</a:t>
            </a:r>
            <a:endParaRPr lang="en-US" sz="1467" dirty="0">
              <a:solidFill>
                <a:prstClr val="black"/>
              </a:solidFill>
              <a:latin typeface="Calibri" panose="020F0502020204030204"/>
            </a:endParaRPr>
          </a:p>
        </p:txBody>
      </p:sp>
      <p:sp>
        <p:nvSpPr>
          <p:cNvPr id="39" name="Text 36"/>
          <p:cNvSpPr/>
          <p:nvPr/>
        </p:nvSpPr>
        <p:spPr>
          <a:xfrm>
            <a:off x="6473952" y="3962400"/>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Murat, birine yolu tarif etmiştir.</a:t>
            </a:r>
            <a:endParaRPr lang="en-US" sz="1400" dirty="0">
              <a:solidFill>
                <a:prstClr val="black"/>
              </a:solidFill>
              <a:latin typeface="Calibri" panose="020F0502020204030204"/>
            </a:endParaRPr>
          </a:p>
        </p:txBody>
      </p:sp>
      <p:sp>
        <p:nvSpPr>
          <p:cNvPr id="40" name="Shape 37"/>
          <p:cNvSpPr/>
          <p:nvPr/>
        </p:nvSpPr>
        <p:spPr>
          <a:xfrm>
            <a:off x="10850880" y="3913632"/>
            <a:ext cx="4876800" cy="999744"/>
          </a:xfrm>
          <a:prstGeom prst="roundRect">
            <a:avLst>
              <a:gd name="adj" fmla="val 9756"/>
            </a:avLst>
          </a:prstGeom>
          <a:solidFill>
            <a:srgbClr val="FFFFFF"/>
          </a:solidFill>
          <a:ln w="12700">
            <a:solidFill>
              <a:srgbClr val="D7EAE7"/>
            </a:solidFill>
            <a:prstDash val="solid"/>
          </a:ln>
        </p:spPr>
        <p:txBody>
          <a:bodyPr/>
          <a:lstStyle/>
          <a:p>
            <a:endParaRPr lang="tr-TR" dirty="0"/>
          </a:p>
        </p:txBody>
      </p:sp>
      <p:sp>
        <p:nvSpPr>
          <p:cNvPr id="41" name="Shape 38"/>
          <p:cNvSpPr/>
          <p:nvPr/>
        </p:nvSpPr>
        <p:spPr>
          <a:xfrm>
            <a:off x="11009376" y="4206240"/>
            <a:ext cx="414528" cy="414528"/>
          </a:xfrm>
          <a:prstGeom prst="ellipse">
            <a:avLst/>
          </a:prstGeom>
          <a:solidFill>
            <a:srgbClr val="028090"/>
          </a:solidFill>
          <a:ln/>
        </p:spPr>
      </p:sp>
      <p:sp>
        <p:nvSpPr>
          <p:cNvPr id="42" name="Text 39"/>
          <p:cNvSpPr/>
          <p:nvPr/>
        </p:nvSpPr>
        <p:spPr>
          <a:xfrm>
            <a:off x="11009376" y="4206240"/>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9</a:t>
            </a:r>
            <a:endParaRPr lang="en-US" sz="1467" dirty="0">
              <a:solidFill>
                <a:prstClr val="black"/>
              </a:solidFill>
              <a:latin typeface="Calibri" panose="020F0502020204030204"/>
            </a:endParaRPr>
          </a:p>
        </p:txBody>
      </p:sp>
      <p:sp>
        <p:nvSpPr>
          <p:cNvPr id="43" name="Text 40"/>
          <p:cNvSpPr/>
          <p:nvPr/>
        </p:nvSpPr>
        <p:spPr>
          <a:xfrm>
            <a:off x="11533632" y="3962400"/>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Aysu, başını sallayarak “evet” demiştir.</a:t>
            </a:r>
            <a:endParaRPr lang="en-US" sz="1400" dirty="0">
              <a:solidFill>
                <a:prstClr val="black"/>
              </a:solidFill>
              <a:latin typeface="Calibri" panose="020F0502020204030204"/>
            </a:endParaRPr>
          </a:p>
        </p:txBody>
      </p:sp>
      <p:sp>
        <p:nvSpPr>
          <p:cNvPr id="66" name="Metin kutusu 65">
            <a:extLst>
              <a:ext uri="{FF2B5EF4-FFF2-40B4-BE49-F238E27FC236}">
                <a16:creationId xmlns:a16="http://schemas.microsoft.com/office/drawing/2014/main" id="{FAECB6BC-D1D3-B68A-5399-F5FE4900A944}"/>
              </a:ext>
            </a:extLst>
          </p:cNvPr>
          <p:cNvSpPr txBox="1"/>
          <p:nvPr/>
        </p:nvSpPr>
        <p:spPr>
          <a:xfrm>
            <a:off x="6364225" y="6071616"/>
            <a:ext cx="3973575"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3-</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Sancar</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ödevlerini</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mesajla</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iletmiştir</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16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68" name="Metin kutusu 67">
            <a:extLst>
              <a:ext uri="{FF2B5EF4-FFF2-40B4-BE49-F238E27FC236}">
                <a16:creationId xmlns:a16="http://schemas.microsoft.com/office/drawing/2014/main" id="{289EB633-FB9B-2615-4B69-12984D47795A}"/>
              </a:ext>
            </a:extLst>
          </p:cNvPr>
          <p:cNvSpPr txBox="1"/>
          <p:nvPr/>
        </p:nvSpPr>
        <p:spPr>
          <a:xfrm>
            <a:off x="6150946" y="6865286"/>
            <a:ext cx="4359743"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5-</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Ramazan,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belediyeye</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dilekçe</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yazmıştır</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16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0" name="Metin kutusu 69">
            <a:extLst>
              <a:ext uri="{FF2B5EF4-FFF2-40B4-BE49-F238E27FC236}">
                <a16:creationId xmlns:a16="http://schemas.microsoft.com/office/drawing/2014/main" id="{030331BD-9AC4-861E-0E04-513C786C24F2}"/>
              </a:ext>
            </a:extLst>
          </p:cNvPr>
          <p:cNvSpPr txBox="1"/>
          <p:nvPr/>
        </p:nvSpPr>
        <p:spPr>
          <a:xfrm>
            <a:off x="6070600" y="7556812"/>
            <a:ext cx="4780280"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7-</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Oktay</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iş</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başvurusu</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için</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e-</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posta</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göndermiştir</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16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2" name="Metin kutusu 71">
            <a:extLst>
              <a:ext uri="{FF2B5EF4-FFF2-40B4-BE49-F238E27FC236}">
                <a16:creationId xmlns:a16="http://schemas.microsoft.com/office/drawing/2014/main" id="{C3D37A88-B4CB-D2A0-D359-CE538E90CA91}"/>
              </a:ext>
            </a:extLst>
          </p:cNvPr>
          <p:cNvSpPr txBox="1"/>
          <p:nvPr/>
        </p:nvSpPr>
        <p:spPr>
          <a:xfrm>
            <a:off x="10958658" y="6158371"/>
            <a:ext cx="8128000"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2-</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Atilla,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otobüs</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bekleyen</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arkadaşına</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gülümsemiştir</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16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4" name="Metin kutusu 73">
            <a:extLst>
              <a:ext uri="{FF2B5EF4-FFF2-40B4-BE49-F238E27FC236}">
                <a16:creationId xmlns:a16="http://schemas.microsoft.com/office/drawing/2014/main" id="{DDD6A45A-7992-07E3-07C4-2DA84A8DFEE5}"/>
              </a:ext>
            </a:extLst>
          </p:cNvPr>
          <p:cNvSpPr txBox="1"/>
          <p:nvPr/>
        </p:nvSpPr>
        <p:spPr>
          <a:xfrm>
            <a:off x="11335084" y="7358774"/>
            <a:ext cx="9645650"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9-</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Aysu</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başını</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sallayarak</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“evet”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demiştir</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16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6" name="Metin kutusu 75">
            <a:extLst>
              <a:ext uri="{FF2B5EF4-FFF2-40B4-BE49-F238E27FC236}">
                <a16:creationId xmlns:a16="http://schemas.microsoft.com/office/drawing/2014/main" id="{631FB4A2-C4AF-042C-4F97-2531A43FB579}"/>
              </a:ext>
            </a:extLst>
          </p:cNvPr>
          <p:cNvSpPr txBox="1"/>
          <p:nvPr/>
        </p:nvSpPr>
        <p:spPr>
          <a:xfrm>
            <a:off x="11250756" y="6740184"/>
            <a:ext cx="10560050"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4-</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Gamze,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arkadaşına</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sus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işareti</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1600" b="1"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yapmıştır</a:t>
            </a:r>
            <a:r>
              <a:rPr kumimoji="0" lang="en-US" sz="1600" b="1"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16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1000"/>
                                        <p:tgtEl>
                                          <p:spTgt spid="58"/>
                                        </p:tgtEl>
                                      </p:cBhvr>
                                    </p:animEffect>
                                    <p:anim calcmode="lin" valueType="num">
                                      <p:cBhvr>
                                        <p:cTn id="8" dur="1000" fill="hold"/>
                                        <p:tgtEl>
                                          <p:spTgt spid="58"/>
                                        </p:tgtEl>
                                        <p:attrNameLst>
                                          <p:attrName>ppt_x</p:attrName>
                                        </p:attrNameLst>
                                      </p:cBhvr>
                                      <p:tavLst>
                                        <p:tav tm="0">
                                          <p:val>
                                            <p:strVal val="#ppt_x"/>
                                          </p:val>
                                        </p:tav>
                                        <p:tav tm="100000">
                                          <p:val>
                                            <p:strVal val="#ppt_x"/>
                                          </p:val>
                                        </p:tav>
                                      </p:tavLst>
                                    </p:anim>
                                    <p:anim calcmode="lin" valueType="num">
                                      <p:cBhvr>
                                        <p:cTn id="9"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72">
                                            <p:txEl>
                                              <p:pRg st="0" end="0"/>
                                            </p:txEl>
                                          </p:spTgt>
                                        </p:tgtEl>
                                        <p:attrNameLst>
                                          <p:attrName>style.visibility</p:attrName>
                                        </p:attrNameLst>
                                      </p:cBhvr>
                                      <p:to>
                                        <p:strVal val="visible"/>
                                      </p:to>
                                    </p:set>
                                    <p:animEffect transition="in" filter="wipe(down)">
                                      <p:cBhvr>
                                        <p:cTn id="14" dur="500"/>
                                        <p:tgtEl>
                                          <p:spTgt spid="72">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66">
                                            <p:txEl>
                                              <p:pRg st="0" end="0"/>
                                            </p:txEl>
                                          </p:spTgt>
                                        </p:tgtEl>
                                        <p:attrNameLst>
                                          <p:attrName>style.visibility</p:attrName>
                                        </p:attrNameLst>
                                      </p:cBhvr>
                                      <p:to>
                                        <p:strVal val="visible"/>
                                      </p:to>
                                    </p:set>
                                    <p:animEffect transition="in" filter="barn(inVertical)">
                                      <p:cBhvr>
                                        <p:cTn id="19" dur="500"/>
                                        <p:tgtEl>
                                          <p:spTgt spid="66">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6">
                                            <p:txEl>
                                              <p:pRg st="0" end="0"/>
                                            </p:txEl>
                                          </p:spTgt>
                                        </p:tgtEl>
                                        <p:attrNameLst>
                                          <p:attrName>style.visibility</p:attrName>
                                        </p:attrNameLst>
                                      </p:cBhvr>
                                      <p:to>
                                        <p:strVal val="visible"/>
                                      </p:to>
                                    </p:set>
                                    <p:animEffect transition="in" filter="fade">
                                      <p:cBhvr>
                                        <p:cTn id="24" dur="1000"/>
                                        <p:tgtEl>
                                          <p:spTgt spid="76">
                                            <p:txEl>
                                              <p:pRg st="0" end="0"/>
                                            </p:txEl>
                                          </p:spTgt>
                                        </p:tgtEl>
                                      </p:cBhvr>
                                    </p:animEffect>
                                    <p:anim calcmode="lin" valueType="num">
                                      <p:cBhvr>
                                        <p:cTn id="25" dur="1000" fill="hold"/>
                                        <p:tgtEl>
                                          <p:spTgt spid="76">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7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68">
                                            <p:txEl>
                                              <p:pRg st="0" end="0"/>
                                            </p:txEl>
                                          </p:spTgt>
                                        </p:tgtEl>
                                        <p:attrNameLst>
                                          <p:attrName>style.visibility</p:attrName>
                                        </p:attrNameLst>
                                      </p:cBhvr>
                                      <p:to>
                                        <p:strVal val="visible"/>
                                      </p:to>
                                    </p:set>
                                    <p:animEffect transition="in" filter="randombar(horizontal)">
                                      <p:cBhvr>
                                        <p:cTn id="31" dur="500"/>
                                        <p:tgtEl>
                                          <p:spTgt spid="68">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62">
                                            <p:txEl>
                                              <p:pRg st="0" end="0"/>
                                            </p:txEl>
                                          </p:spTgt>
                                        </p:tgtEl>
                                        <p:attrNameLst>
                                          <p:attrName>style.visibility</p:attrName>
                                        </p:attrNameLst>
                                      </p:cBhvr>
                                      <p:to>
                                        <p:strVal val="visible"/>
                                      </p:to>
                                    </p:set>
                                    <p:animEffect transition="in" filter="fade">
                                      <p:cBhvr>
                                        <p:cTn id="36" dur="500"/>
                                        <p:tgtEl>
                                          <p:spTgt spid="62">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70">
                                            <p:txEl>
                                              <p:pRg st="0" end="0"/>
                                            </p:txEl>
                                          </p:spTgt>
                                        </p:tgtEl>
                                        <p:attrNameLst>
                                          <p:attrName>style.visibility</p:attrName>
                                        </p:attrNameLst>
                                      </p:cBhvr>
                                      <p:to>
                                        <p:strVal val="visible"/>
                                      </p:to>
                                    </p:set>
                                    <p:animEffect transition="in" filter="wipe(down)">
                                      <p:cBhvr>
                                        <p:cTn id="41" dur="500"/>
                                        <p:tgtEl>
                                          <p:spTgt spid="70">
                                            <p:txEl>
                                              <p:pRg st="0" end="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64">
                                            <p:txEl>
                                              <p:pRg st="0" end="0"/>
                                            </p:txEl>
                                          </p:spTgt>
                                        </p:tgtEl>
                                        <p:attrNameLst>
                                          <p:attrName>style.visibility</p:attrName>
                                        </p:attrNameLst>
                                      </p:cBhvr>
                                      <p:to>
                                        <p:strVal val="visible"/>
                                      </p:to>
                                    </p:set>
                                    <p:animEffect transition="in" filter="wipe(down)">
                                      <p:cBhvr>
                                        <p:cTn id="46" dur="500"/>
                                        <p:tgtEl>
                                          <p:spTgt spid="64">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74">
                                            <p:txEl>
                                              <p:pRg st="0" end="0"/>
                                            </p:txEl>
                                          </p:spTgt>
                                        </p:tgtEl>
                                        <p:attrNameLst>
                                          <p:attrName>style.visibility</p:attrName>
                                        </p:attrNameLst>
                                      </p:cBhvr>
                                      <p:to>
                                        <p:strVal val="visible"/>
                                      </p:to>
                                    </p:set>
                                    <p:animEffect transition="in" filter="wipe(down)">
                                      <p:cBhvr>
                                        <p:cTn id="51" dur="500"/>
                                        <p:tgtEl>
                                          <p:spTgt spid="7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28090"/>
        </a:solidFill>
        <a:effectLst/>
      </p:bgPr>
    </p:bg>
    <p:spTree>
      <p:nvGrpSpPr>
        <p:cNvPr id="1" name=""/>
        <p:cNvGrpSpPr/>
        <p:nvPr/>
      </p:nvGrpSpPr>
      <p:grpSpPr>
        <a:xfrm>
          <a:off x="0" y="0"/>
          <a:ext cx="0" cy="0"/>
          <a:chOff x="0" y="0"/>
          <a:chExt cx="0" cy="0"/>
        </a:xfrm>
      </p:grpSpPr>
      <p:sp>
        <p:nvSpPr>
          <p:cNvPr id="2" name="Shape 0"/>
          <p:cNvSpPr/>
          <p:nvPr/>
        </p:nvSpPr>
        <p:spPr>
          <a:xfrm>
            <a:off x="609600" y="512064"/>
            <a:ext cx="755904" cy="755904"/>
          </a:xfrm>
          <a:prstGeom prst="ellipse">
            <a:avLst/>
          </a:prstGeom>
          <a:solidFill>
            <a:srgbClr val="028090"/>
          </a:solidFill>
          <a:ln/>
        </p:spPr>
      </p:sp>
      <p:pic>
        <p:nvPicPr>
          <p:cNvPr id="3" name="Image 0" descr="preencoded.png"/>
          <p:cNvPicPr>
            <a:picLocks noChangeAspect="1"/>
          </p:cNvPicPr>
          <p:nvPr/>
        </p:nvPicPr>
        <p:blipFill>
          <a:blip r:embed="rId3"/>
          <a:stretch>
            <a:fillRect/>
          </a:stretch>
        </p:blipFill>
        <p:spPr>
          <a:xfrm>
            <a:off x="775899" y="678363"/>
            <a:ext cx="423307" cy="423307"/>
          </a:xfrm>
          <a:prstGeom prst="rect">
            <a:avLst/>
          </a:prstGeom>
        </p:spPr>
      </p:pic>
      <p:sp>
        <p:nvSpPr>
          <p:cNvPr id="4" name="Text 1"/>
          <p:cNvSpPr/>
          <p:nvPr/>
        </p:nvSpPr>
        <p:spPr>
          <a:xfrm>
            <a:off x="1584960" y="463296"/>
            <a:ext cx="10972800" cy="512064"/>
          </a:xfrm>
          <a:prstGeom prst="rect">
            <a:avLst/>
          </a:prstGeom>
          <a:noFill/>
          <a:ln/>
        </p:spPr>
        <p:txBody>
          <a:bodyPr wrap="square" lIns="0" tIns="0" rIns="0" bIns="0" rtlCol="0" anchor="ctr"/>
          <a:lstStyle/>
          <a:p>
            <a:pPr defTabSz="1219170"/>
            <a:r>
              <a:rPr lang="en-US" sz="2667" b="1" dirty="0">
                <a:solidFill>
                  <a:srgbClr val="13322D"/>
                </a:solidFill>
                <a:latin typeface="Cambria" pitchFamily="34" charset="0"/>
                <a:ea typeface="Cambria" pitchFamily="34" charset="-122"/>
                <a:cs typeface="Cambria" pitchFamily="34" charset="-120"/>
              </a:rPr>
              <a:t>SINIFLANDIRMA 2 — BEN DİLİ Mİ, SEN DİLİ Mİ?</a:t>
            </a:r>
            <a:endParaRPr lang="en-US" sz="2667" dirty="0">
              <a:solidFill>
                <a:prstClr val="black"/>
              </a:solidFill>
              <a:latin typeface="Calibri" panose="020F0502020204030204"/>
            </a:endParaRPr>
          </a:p>
        </p:txBody>
      </p:sp>
      <p:sp>
        <p:nvSpPr>
          <p:cNvPr id="5" name="Text 2"/>
          <p:cNvSpPr/>
          <p:nvPr/>
        </p:nvSpPr>
        <p:spPr>
          <a:xfrm>
            <a:off x="1584960" y="999744"/>
            <a:ext cx="11582400" cy="426720"/>
          </a:xfrm>
          <a:prstGeom prst="rect">
            <a:avLst/>
          </a:prstGeom>
          <a:noFill/>
          <a:ln/>
        </p:spPr>
        <p:txBody>
          <a:bodyPr wrap="square" lIns="0" tIns="0" rIns="0" bIns="0" rtlCol="0" anchor="ctr"/>
          <a:lstStyle/>
          <a:p>
            <a:pPr defTabSz="1219170"/>
            <a:r>
              <a:rPr lang="en-US" sz="1733" i="1" dirty="0">
                <a:solidFill>
                  <a:srgbClr val="3C4A47"/>
                </a:solidFill>
                <a:latin typeface="Calibri" pitchFamily="34" charset="0"/>
                <a:ea typeface="Calibri" pitchFamily="34" charset="-122"/>
                <a:cs typeface="Calibri" pitchFamily="34" charset="-120"/>
              </a:rPr>
              <a:t>Cümleleri doğru dil türüne yerleştir</a:t>
            </a:r>
            <a:endParaRPr lang="en-US" sz="1733" dirty="0">
              <a:solidFill>
                <a:prstClr val="black"/>
              </a:solidFill>
              <a:latin typeface="Calibri" panose="020F0502020204030204"/>
            </a:endParaRPr>
          </a:p>
        </p:txBody>
      </p:sp>
      <p:sp>
        <p:nvSpPr>
          <p:cNvPr id="7" name="Text 4"/>
          <p:cNvSpPr/>
          <p:nvPr/>
        </p:nvSpPr>
        <p:spPr>
          <a:xfrm>
            <a:off x="12841833" y="548640"/>
            <a:ext cx="2804160" cy="487680"/>
          </a:xfrm>
          <a:prstGeom prst="rect">
            <a:avLst/>
          </a:prstGeom>
          <a:noFill/>
          <a:ln/>
        </p:spPr>
        <p:txBody>
          <a:bodyPr wrap="square" lIns="0" tIns="0" rIns="0" bIns="0" rtlCol="0" anchor="ctr"/>
          <a:lstStyle/>
          <a:p>
            <a:pPr algn="ctr" defTabSz="1219170"/>
            <a:r>
              <a:rPr lang="en-US" sz="1733" b="1" dirty="0">
                <a:solidFill>
                  <a:srgbClr val="FFFFFF"/>
                </a:solidFill>
                <a:latin typeface="Calibri" pitchFamily="34" charset="0"/>
                <a:ea typeface="Calibri" pitchFamily="34" charset="-122"/>
                <a:cs typeface="Calibri" pitchFamily="34" charset="-120"/>
              </a:rPr>
              <a:t>4. ETKİNLİK</a:t>
            </a:r>
            <a:endParaRPr lang="en-US" sz="1733" dirty="0">
              <a:solidFill>
                <a:prstClr val="black"/>
              </a:solidFill>
              <a:latin typeface="Calibri" panose="020F0502020204030204"/>
            </a:endParaRPr>
          </a:p>
        </p:txBody>
      </p:sp>
      <p:sp>
        <p:nvSpPr>
          <p:cNvPr id="32" name="Shape 29"/>
          <p:cNvSpPr/>
          <p:nvPr/>
        </p:nvSpPr>
        <p:spPr>
          <a:xfrm>
            <a:off x="731520" y="4059936"/>
            <a:ext cx="7303008" cy="4572000"/>
          </a:xfrm>
          <a:prstGeom prst="roundRect">
            <a:avLst>
              <a:gd name="adj" fmla="val 2667"/>
            </a:avLst>
          </a:prstGeom>
          <a:solidFill>
            <a:srgbClr val="02C39A"/>
          </a:solidFill>
          <a:ln/>
        </p:spPr>
      </p:sp>
      <p:pic>
        <p:nvPicPr>
          <p:cNvPr id="33" name="Image 1" descr="preencoded.png"/>
          <p:cNvPicPr>
            <a:picLocks noChangeAspect="1"/>
          </p:cNvPicPr>
          <p:nvPr/>
        </p:nvPicPr>
        <p:blipFill>
          <a:blip r:embed="rId4"/>
          <a:stretch>
            <a:fillRect/>
          </a:stretch>
        </p:blipFill>
        <p:spPr>
          <a:xfrm>
            <a:off x="4066032" y="4206240"/>
            <a:ext cx="633984" cy="633984"/>
          </a:xfrm>
          <a:prstGeom prst="rect">
            <a:avLst/>
          </a:prstGeom>
        </p:spPr>
      </p:pic>
      <p:sp>
        <p:nvSpPr>
          <p:cNvPr id="34" name="Text 30"/>
          <p:cNvSpPr/>
          <p:nvPr/>
        </p:nvSpPr>
        <p:spPr>
          <a:xfrm>
            <a:off x="731520" y="8119872"/>
            <a:ext cx="7303008" cy="390144"/>
          </a:xfrm>
          <a:prstGeom prst="rect">
            <a:avLst/>
          </a:prstGeom>
          <a:noFill/>
          <a:ln/>
        </p:spPr>
        <p:txBody>
          <a:bodyPr wrap="square" lIns="0" tIns="0" rIns="0" bIns="0" rtlCol="0" anchor="ctr"/>
          <a:lstStyle/>
          <a:p>
            <a:pPr algn="ctr" defTabSz="1219170"/>
            <a:r>
              <a:rPr lang="en-US" sz="1733" b="1" dirty="0">
                <a:solidFill>
                  <a:srgbClr val="FFFFFF"/>
                </a:solidFill>
                <a:latin typeface="Calibri" pitchFamily="34" charset="0"/>
                <a:ea typeface="Calibri" pitchFamily="34" charset="-122"/>
                <a:cs typeface="Calibri" pitchFamily="34" charset="-120"/>
              </a:rPr>
              <a:t>BEN DİLİ</a:t>
            </a:r>
            <a:endParaRPr lang="en-US" sz="1733" dirty="0">
              <a:solidFill>
                <a:prstClr val="black"/>
              </a:solidFill>
              <a:latin typeface="Calibri" panose="020F0502020204030204"/>
            </a:endParaRPr>
          </a:p>
        </p:txBody>
      </p:sp>
      <p:sp>
        <p:nvSpPr>
          <p:cNvPr id="35" name="Shape 31"/>
          <p:cNvSpPr/>
          <p:nvPr/>
        </p:nvSpPr>
        <p:spPr>
          <a:xfrm>
            <a:off x="8217408" y="4059936"/>
            <a:ext cx="7303008" cy="4572000"/>
          </a:xfrm>
          <a:prstGeom prst="roundRect">
            <a:avLst>
              <a:gd name="adj" fmla="val 2667"/>
            </a:avLst>
          </a:prstGeom>
          <a:solidFill>
            <a:srgbClr val="C1666B"/>
          </a:solidFill>
          <a:ln/>
        </p:spPr>
      </p:sp>
      <p:pic>
        <p:nvPicPr>
          <p:cNvPr id="36" name="Image 2" descr="preencoded.png"/>
          <p:cNvPicPr>
            <a:picLocks noChangeAspect="1"/>
          </p:cNvPicPr>
          <p:nvPr/>
        </p:nvPicPr>
        <p:blipFill>
          <a:blip r:embed="rId5"/>
          <a:stretch>
            <a:fillRect/>
          </a:stretch>
        </p:blipFill>
        <p:spPr>
          <a:xfrm>
            <a:off x="11551920" y="4206240"/>
            <a:ext cx="633984" cy="633984"/>
          </a:xfrm>
          <a:prstGeom prst="rect">
            <a:avLst/>
          </a:prstGeom>
        </p:spPr>
      </p:pic>
      <p:sp>
        <p:nvSpPr>
          <p:cNvPr id="37" name="Text 32"/>
          <p:cNvSpPr/>
          <p:nvPr/>
        </p:nvSpPr>
        <p:spPr>
          <a:xfrm>
            <a:off x="8217408" y="8119872"/>
            <a:ext cx="7303008" cy="390144"/>
          </a:xfrm>
          <a:prstGeom prst="rect">
            <a:avLst/>
          </a:prstGeom>
          <a:noFill/>
          <a:ln/>
        </p:spPr>
        <p:txBody>
          <a:bodyPr wrap="square" lIns="0" tIns="0" rIns="0" bIns="0" rtlCol="0" anchor="ctr"/>
          <a:lstStyle/>
          <a:p>
            <a:pPr algn="ctr" defTabSz="1219170"/>
            <a:r>
              <a:rPr lang="en-US" sz="1733" b="1" dirty="0">
                <a:solidFill>
                  <a:srgbClr val="FFFFFF"/>
                </a:solidFill>
                <a:latin typeface="Calibri" pitchFamily="34" charset="0"/>
                <a:ea typeface="Calibri" pitchFamily="34" charset="-122"/>
                <a:cs typeface="Calibri" pitchFamily="34" charset="-120"/>
              </a:rPr>
              <a:t>SEN DİLİ</a:t>
            </a:r>
            <a:endParaRPr lang="en-US" sz="1733" dirty="0">
              <a:solidFill>
                <a:prstClr val="black"/>
              </a:solidFill>
              <a:latin typeface="Calibri" panose="020F0502020204030204"/>
            </a:endParaRPr>
          </a:p>
        </p:txBody>
      </p:sp>
      <p:sp>
        <p:nvSpPr>
          <p:cNvPr id="38" name="Text 33"/>
          <p:cNvSpPr/>
          <p:nvPr/>
        </p:nvSpPr>
        <p:spPr>
          <a:xfrm>
            <a:off x="609600" y="8631936"/>
            <a:ext cx="8534400" cy="365760"/>
          </a:xfrm>
          <a:prstGeom prst="rect">
            <a:avLst/>
          </a:prstGeom>
          <a:noFill/>
          <a:ln/>
        </p:spPr>
        <p:txBody>
          <a:bodyPr wrap="square" lIns="0" tIns="0" rIns="0" bIns="0" rtlCol="0" anchor="ctr"/>
          <a:lstStyle/>
          <a:p>
            <a:pPr defTabSz="1219170"/>
            <a:r>
              <a:rPr lang="en-US" sz="1200" dirty="0">
                <a:solidFill>
                  <a:srgbClr val="8AA6A2"/>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
        <p:nvSpPr>
          <p:cNvPr id="39" name="Text 34"/>
          <p:cNvSpPr/>
          <p:nvPr/>
        </p:nvSpPr>
        <p:spPr>
          <a:xfrm>
            <a:off x="11988393" y="8631936"/>
            <a:ext cx="3657600" cy="365760"/>
          </a:xfrm>
          <a:prstGeom prst="rect">
            <a:avLst/>
          </a:prstGeom>
          <a:noFill/>
          <a:ln/>
        </p:spPr>
        <p:txBody>
          <a:bodyPr wrap="square" lIns="0" tIns="0" rIns="0" bIns="0" rtlCol="0" anchor="ctr"/>
          <a:lstStyle/>
          <a:p>
            <a:pPr algn="r" defTabSz="1219170"/>
            <a:r>
              <a:rPr lang="en-US" sz="1200" dirty="0">
                <a:solidFill>
                  <a:srgbClr val="8AA6A2"/>
                </a:solidFill>
                <a:latin typeface="Calibri" pitchFamily="34" charset="0"/>
                <a:ea typeface="Calibri" pitchFamily="34" charset="-122"/>
                <a:cs typeface="Calibri" pitchFamily="34" charset="-120"/>
              </a:rPr>
              <a:t>8 / 11</a:t>
            </a:r>
            <a:endParaRPr lang="en-US" sz="1200" dirty="0">
              <a:solidFill>
                <a:prstClr val="black"/>
              </a:solidFill>
              <a:latin typeface="Calibri" panose="020F0502020204030204"/>
            </a:endParaRPr>
          </a:p>
        </p:txBody>
      </p:sp>
      <p:sp>
        <p:nvSpPr>
          <p:cNvPr id="8" name="Shape 5"/>
          <p:cNvSpPr/>
          <p:nvPr/>
        </p:nvSpPr>
        <p:spPr>
          <a:xfrm>
            <a:off x="731520" y="1645920"/>
            <a:ext cx="4876800" cy="999744"/>
          </a:xfrm>
          <a:prstGeom prst="roundRect">
            <a:avLst>
              <a:gd name="adj" fmla="val 9756"/>
            </a:avLst>
          </a:prstGeom>
          <a:solidFill>
            <a:srgbClr val="FFFFFF"/>
          </a:solidFill>
          <a:ln w="12700">
            <a:solidFill>
              <a:srgbClr val="D7EAE7"/>
            </a:solidFill>
            <a:prstDash val="solid"/>
          </a:ln>
        </p:spPr>
      </p:sp>
      <p:sp>
        <p:nvSpPr>
          <p:cNvPr id="9" name="Shape 6"/>
          <p:cNvSpPr/>
          <p:nvPr/>
        </p:nvSpPr>
        <p:spPr>
          <a:xfrm>
            <a:off x="890016" y="1938528"/>
            <a:ext cx="414528" cy="414528"/>
          </a:xfrm>
          <a:prstGeom prst="ellipse">
            <a:avLst/>
          </a:prstGeom>
          <a:solidFill>
            <a:srgbClr val="028090"/>
          </a:solidFill>
          <a:ln/>
        </p:spPr>
      </p:sp>
      <p:sp>
        <p:nvSpPr>
          <p:cNvPr id="10" name="Text 7"/>
          <p:cNvSpPr/>
          <p:nvPr/>
        </p:nvSpPr>
        <p:spPr>
          <a:xfrm>
            <a:off x="890016" y="1938528"/>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1</a:t>
            </a:r>
            <a:endParaRPr lang="en-US" sz="1467" dirty="0">
              <a:solidFill>
                <a:prstClr val="black"/>
              </a:solidFill>
              <a:latin typeface="Calibri" panose="020F0502020204030204"/>
            </a:endParaRPr>
          </a:p>
        </p:txBody>
      </p:sp>
      <p:sp>
        <p:nvSpPr>
          <p:cNvPr id="11" name="Text 8"/>
          <p:cNvSpPr/>
          <p:nvPr/>
        </p:nvSpPr>
        <p:spPr>
          <a:xfrm>
            <a:off x="1414272" y="1694688"/>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“Odanı toplamadığın için sana çok kızıyorum!”</a:t>
            </a:r>
            <a:endParaRPr lang="en-US" sz="1400" dirty="0">
              <a:solidFill>
                <a:prstClr val="black"/>
              </a:solidFill>
              <a:latin typeface="Calibri" panose="020F0502020204030204"/>
            </a:endParaRPr>
          </a:p>
        </p:txBody>
      </p:sp>
      <p:sp>
        <p:nvSpPr>
          <p:cNvPr id="12" name="Shape 9"/>
          <p:cNvSpPr/>
          <p:nvPr/>
        </p:nvSpPr>
        <p:spPr>
          <a:xfrm>
            <a:off x="5791200" y="1645920"/>
            <a:ext cx="4876800" cy="999744"/>
          </a:xfrm>
          <a:prstGeom prst="roundRect">
            <a:avLst>
              <a:gd name="adj" fmla="val 9756"/>
            </a:avLst>
          </a:prstGeom>
          <a:solidFill>
            <a:srgbClr val="FFFFFF"/>
          </a:solidFill>
          <a:ln w="12700">
            <a:solidFill>
              <a:srgbClr val="D7EAE7"/>
            </a:solidFill>
            <a:prstDash val="solid"/>
          </a:ln>
        </p:spPr>
      </p:sp>
      <p:sp>
        <p:nvSpPr>
          <p:cNvPr id="13" name="Shape 10"/>
          <p:cNvSpPr/>
          <p:nvPr/>
        </p:nvSpPr>
        <p:spPr>
          <a:xfrm>
            <a:off x="5949696" y="1938528"/>
            <a:ext cx="414528" cy="414528"/>
          </a:xfrm>
          <a:prstGeom prst="ellipse">
            <a:avLst/>
          </a:prstGeom>
          <a:solidFill>
            <a:srgbClr val="028090"/>
          </a:solidFill>
          <a:ln/>
        </p:spPr>
      </p:sp>
      <p:sp>
        <p:nvSpPr>
          <p:cNvPr id="14" name="Text 11"/>
          <p:cNvSpPr/>
          <p:nvPr/>
        </p:nvSpPr>
        <p:spPr>
          <a:xfrm>
            <a:off x="5949696" y="1938528"/>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2</a:t>
            </a:r>
            <a:endParaRPr lang="en-US" sz="1467" dirty="0">
              <a:solidFill>
                <a:prstClr val="black"/>
              </a:solidFill>
              <a:latin typeface="Calibri" panose="020F0502020204030204"/>
            </a:endParaRPr>
          </a:p>
        </p:txBody>
      </p:sp>
      <p:sp>
        <p:nvSpPr>
          <p:cNvPr id="15" name="Text 12"/>
          <p:cNvSpPr/>
          <p:nvPr/>
        </p:nvSpPr>
        <p:spPr>
          <a:xfrm>
            <a:off x="6473952" y="1694688"/>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“Eşyalarım karıştırıldığında rahatsız oluyorum.”</a:t>
            </a:r>
            <a:endParaRPr lang="en-US" sz="1400" dirty="0">
              <a:solidFill>
                <a:prstClr val="black"/>
              </a:solidFill>
              <a:latin typeface="Calibri" panose="020F0502020204030204"/>
            </a:endParaRPr>
          </a:p>
        </p:txBody>
      </p:sp>
      <p:sp>
        <p:nvSpPr>
          <p:cNvPr id="16" name="Shape 13"/>
          <p:cNvSpPr/>
          <p:nvPr/>
        </p:nvSpPr>
        <p:spPr>
          <a:xfrm>
            <a:off x="10850880" y="1645920"/>
            <a:ext cx="4876800" cy="999744"/>
          </a:xfrm>
          <a:prstGeom prst="roundRect">
            <a:avLst>
              <a:gd name="adj" fmla="val 9756"/>
            </a:avLst>
          </a:prstGeom>
          <a:solidFill>
            <a:srgbClr val="FFFFFF"/>
          </a:solidFill>
          <a:ln w="12700">
            <a:solidFill>
              <a:srgbClr val="D7EAE7"/>
            </a:solidFill>
            <a:prstDash val="solid"/>
          </a:ln>
        </p:spPr>
      </p:sp>
      <p:sp>
        <p:nvSpPr>
          <p:cNvPr id="17" name="Shape 14"/>
          <p:cNvSpPr/>
          <p:nvPr/>
        </p:nvSpPr>
        <p:spPr>
          <a:xfrm>
            <a:off x="11009376" y="1938528"/>
            <a:ext cx="414528" cy="414528"/>
          </a:xfrm>
          <a:prstGeom prst="ellipse">
            <a:avLst/>
          </a:prstGeom>
          <a:solidFill>
            <a:srgbClr val="028090"/>
          </a:solidFill>
          <a:ln/>
        </p:spPr>
      </p:sp>
      <p:sp>
        <p:nvSpPr>
          <p:cNvPr id="18" name="Text 15"/>
          <p:cNvSpPr/>
          <p:nvPr/>
        </p:nvSpPr>
        <p:spPr>
          <a:xfrm>
            <a:off x="11009376" y="1938528"/>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3</a:t>
            </a:r>
            <a:endParaRPr lang="en-US" sz="1467" dirty="0">
              <a:solidFill>
                <a:prstClr val="black"/>
              </a:solidFill>
              <a:latin typeface="Calibri" panose="020F0502020204030204"/>
            </a:endParaRPr>
          </a:p>
        </p:txBody>
      </p:sp>
      <p:sp>
        <p:nvSpPr>
          <p:cNvPr id="19" name="Text 16"/>
          <p:cNvSpPr/>
          <p:nvPr/>
        </p:nvSpPr>
        <p:spPr>
          <a:xfrm>
            <a:off x="11533632" y="1694688"/>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“Sürekli geç kalıyorsun, hiç sorumluluk almıyorsun!”</a:t>
            </a:r>
            <a:endParaRPr lang="en-US" sz="1400" dirty="0">
              <a:solidFill>
                <a:prstClr val="black"/>
              </a:solidFill>
              <a:latin typeface="Calibri" panose="020F0502020204030204"/>
            </a:endParaRPr>
          </a:p>
        </p:txBody>
      </p:sp>
      <p:sp>
        <p:nvSpPr>
          <p:cNvPr id="20" name="Shape 17"/>
          <p:cNvSpPr/>
          <p:nvPr/>
        </p:nvSpPr>
        <p:spPr>
          <a:xfrm>
            <a:off x="731520" y="2779776"/>
            <a:ext cx="4876800" cy="999744"/>
          </a:xfrm>
          <a:prstGeom prst="roundRect">
            <a:avLst>
              <a:gd name="adj" fmla="val 9756"/>
            </a:avLst>
          </a:prstGeom>
          <a:solidFill>
            <a:srgbClr val="FFFFFF"/>
          </a:solidFill>
          <a:ln w="12700">
            <a:solidFill>
              <a:srgbClr val="D7EAE7"/>
            </a:solidFill>
            <a:prstDash val="solid"/>
          </a:ln>
        </p:spPr>
      </p:sp>
      <p:sp>
        <p:nvSpPr>
          <p:cNvPr id="21" name="Shape 18"/>
          <p:cNvSpPr/>
          <p:nvPr/>
        </p:nvSpPr>
        <p:spPr>
          <a:xfrm>
            <a:off x="890016" y="3072384"/>
            <a:ext cx="414528" cy="414528"/>
          </a:xfrm>
          <a:prstGeom prst="ellipse">
            <a:avLst/>
          </a:prstGeom>
          <a:solidFill>
            <a:srgbClr val="028090"/>
          </a:solidFill>
          <a:ln/>
        </p:spPr>
      </p:sp>
      <p:sp>
        <p:nvSpPr>
          <p:cNvPr id="22" name="Text 19"/>
          <p:cNvSpPr/>
          <p:nvPr/>
        </p:nvSpPr>
        <p:spPr>
          <a:xfrm>
            <a:off x="890016" y="3072384"/>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4</a:t>
            </a:r>
            <a:endParaRPr lang="en-US" sz="1467" dirty="0">
              <a:solidFill>
                <a:prstClr val="black"/>
              </a:solidFill>
              <a:latin typeface="Calibri" panose="020F0502020204030204"/>
            </a:endParaRPr>
          </a:p>
        </p:txBody>
      </p:sp>
      <p:sp>
        <p:nvSpPr>
          <p:cNvPr id="23" name="Text 20"/>
          <p:cNvSpPr/>
          <p:nvPr/>
        </p:nvSpPr>
        <p:spPr>
          <a:xfrm>
            <a:off x="1414272" y="2828544"/>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“Yüksek sesle konuşulunca dikkatim dağılıyor.”</a:t>
            </a:r>
            <a:endParaRPr lang="en-US" sz="1400" dirty="0">
              <a:solidFill>
                <a:prstClr val="black"/>
              </a:solidFill>
              <a:latin typeface="Calibri" panose="020F0502020204030204"/>
            </a:endParaRPr>
          </a:p>
        </p:txBody>
      </p:sp>
      <p:sp>
        <p:nvSpPr>
          <p:cNvPr id="24" name="Shape 21"/>
          <p:cNvSpPr/>
          <p:nvPr/>
        </p:nvSpPr>
        <p:spPr>
          <a:xfrm>
            <a:off x="5791200" y="2779776"/>
            <a:ext cx="4876800" cy="999744"/>
          </a:xfrm>
          <a:prstGeom prst="roundRect">
            <a:avLst>
              <a:gd name="adj" fmla="val 9756"/>
            </a:avLst>
          </a:prstGeom>
          <a:solidFill>
            <a:srgbClr val="FFFFFF"/>
          </a:solidFill>
          <a:ln w="12700">
            <a:solidFill>
              <a:srgbClr val="D7EAE7"/>
            </a:solidFill>
            <a:prstDash val="solid"/>
          </a:ln>
        </p:spPr>
      </p:sp>
      <p:sp>
        <p:nvSpPr>
          <p:cNvPr id="25" name="Shape 22"/>
          <p:cNvSpPr/>
          <p:nvPr/>
        </p:nvSpPr>
        <p:spPr>
          <a:xfrm>
            <a:off x="5949696" y="3072384"/>
            <a:ext cx="414528" cy="414528"/>
          </a:xfrm>
          <a:prstGeom prst="ellipse">
            <a:avLst/>
          </a:prstGeom>
          <a:solidFill>
            <a:srgbClr val="028090"/>
          </a:solidFill>
          <a:ln/>
        </p:spPr>
      </p:sp>
      <p:sp>
        <p:nvSpPr>
          <p:cNvPr id="26" name="Text 23"/>
          <p:cNvSpPr/>
          <p:nvPr/>
        </p:nvSpPr>
        <p:spPr>
          <a:xfrm>
            <a:off x="5949696" y="3072384"/>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5</a:t>
            </a:r>
            <a:endParaRPr lang="en-US" sz="1467" dirty="0">
              <a:solidFill>
                <a:prstClr val="black"/>
              </a:solidFill>
              <a:latin typeface="Calibri" panose="020F0502020204030204"/>
            </a:endParaRPr>
          </a:p>
        </p:txBody>
      </p:sp>
      <p:sp>
        <p:nvSpPr>
          <p:cNvPr id="27" name="Text 24"/>
          <p:cNvSpPr/>
          <p:nvPr/>
        </p:nvSpPr>
        <p:spPr>
          <a:xfrm>
            <a:off x="6473952" y="2828544"/>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“Sen hep bahane buluyorsun, hiç değişmiyorsun!”</a:t>
            </a:r>
            <a:endParaRPr lang="en-US" sz="1400" dirty="0">
              <a:solidFill>
                <a:prstClr val="black"/>
              </a:solidFill>
              <a:latin typeface="Calibri" panose="020F0502020204030204"/>
            </a:endParaRPr>
          </a:p>
        </p:txBody>
      </p:sp>
      <p:sp>
        <p:nvSpPr>
          <p:cNvPr id="28" name="Shape 25"/>
          <p:cNvSpPr/>
          <p:nvPr/>
        </p:nvSpPr>
        <p:spPr>
          <a:xfrm>
            <a:off x="10850880" y="2779776"/>
            <a:ext cx="4876800" cy="999744"/>
          </a:xfrm>
          <a:prstGeom prst="roundRect">
            <a:avLst>
              <a:gd name="adj" fmla="val 9756"/>
            </a:avLst>
          </a:prstGeom>
          <a:solidFill>
            <a:srgbClr val="FFFFFF"/>
          </a:solidFill>
          <a:ln w="12700">
            <a:solidFill>
              <a:srgbClr val="D7EAE7"/>
            </a:solidFill>
            <a:prstDash val="solid"/>
          </a:ln>
        </p:spPr>
      </p:sp>
      <p:sp>
        <p:nvSpPr>
          <p:cNvPr id="29" name="Shape 26"/>
          <p:cNvSpPr/>
          <p:nvPr/>
        </p:nvSpPr>
        <p:spPr>
          <a:xfrm>
            <a:off x="11009376" y="3072384"/>
            <a:ext cx="414528" cy="414528"/>
          </a:xfrm>
          <a:prstGeom prst="ellipse">
            <a:avLst/>
          </a:prstGeom>
          <a:solidFill>
            <a:srgbClr val="028090"/>
          </a:solidFill>
          <a:ln/>
        </p:spPr>
      </p:sp>
      <p:sp>
        <p:nvSpPr>
          <p:cNvPr id="30" name="Text 27"/>
          <p:cNvSpPr/>
          <p:nvPr/>
        </p:nvSpPr>
        <p:spPr>
          <a:xfrm>
            <a:off x="11009376" y="3072384"/>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6</a:t>
            </a:r>
            <a:endParaRPr lang="en-US" sz="1467" dirty="0">
              <a:solidFill>
                <a:prstClr val="black"/>
              </a:solidFill>
              <a:latin typeface="Calibri" panose="020F0502020204030204"/>
            </a:endParaRPr>
          </a:p>
        </p:txBody>
      </p:sp>
      <p:sp>
        <p:nvSpPr>
          <p:cNvPr id="31" name="Text 28"/>
          <p:cNvSpPr/>
          <p:nvPr/>
        </p:nvSpPr>
        <p:spPr>
          <a:xfrm>
            <a:off x="11533632" y="2828544"/>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“Gelmeyeceğini haber vermeyince endişelendim.”</a:t>
            </a:r>
            <a:endParaRPr lang="en-US" sz="1400" dirty="0">
              <a:solidFill>
                <a:prstClr val="black"/>
              </a:solidFill>
              <a:latin typeface="Calibri" panose="020F0502020204030204"/>
            </a:endParaRPr>
          </a:p>
        </p:txBody>
      </p:sp>
      <p:sp>
        <p:nvSpPr>
          <p:cNvPr id="41" name="Metin kutusu 40">
            <a:extLst>
              <a:ext uri="{FF2B5EF4-FFF2-40B4-BE49-F238E27FC236}">
                <a16:creationId xmlns:a16="http://schemas.microsoft.com/office/drawing/2014/main" id="{3E734190-796D-2010-7766-24B08FF43C8A}"/>
              </a:ext>
            </a:extLst>
          </p:cNvPr>
          <p:cNvSpPr txBox="1"/>
          <p:nvPr/>
        </p:nvSpPr>
        <p:spPr>
          <a:xfrm>
            <a:off x="9118600" y="5238690"/>
            <a:ext cx="5446167" cy="40011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1-</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Odanı</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toplamadığın</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için</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sana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çok</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kızıyorum</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43" name="Metin kutusu 42">
            <a:extLst>
              <a:ext uri="{FF2B5EF4-FFF2-40B4-BE49-F238E27FC236}">
                <a16:creationId xmlns:a16="http://schemas.microsoft.com/office/drawing/2014/main" id="{6F90E18D-9A1C-93A2-4F42-DEF6BABC163D}"/>
              </a:ext>
            </a:extLst>
          </p:cNvPr>
          <p:cNvSpPr txBox="1"/>
          <p:nvPr/>
        </p:nvSpPr>
        <p:spPr>
          <a:xfrm>
            <a:off x="1501466" y="5145024"/>
            <a:ext cx="5569894" cy="40011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2-</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Eşyalarım</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karıştırıldığında</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rahatsız</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oluyorum</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45" name="Metin kutusu 44">
            <a:extLst>
              <a:ext uri="{FF2B5EF4-FFF2-40B4-BE49-F238E27FC236}">
                <a16:creationId xmlns:a16="http://schemas.microsoft.com/office/drawing/2014/main" id="{159ED369-644A-6846-08CE-EB9E1B48E197}"/>
              </a:ext>
            </a:extLst>
          </p:cNvPr>
          <p:cNvSpPr txBox="1"/>
          <p:nvPr/>
        </p:nvSpPr>
        <p:spPr>
          <a:xfrm>
            <a:off x="9103360" y="6098227"/>
            <a:ext cx="8128000" cy="40011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3-</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Sürekli</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geç</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kalıyorsun</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hiç</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sorumluluk</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almıyorsun</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47" name="Metin kutusu 46">
            <a:extLst>
              <a:ext uri="{FF2B5EF4-FFF2-40B4-BE49-F238E27FC236}">
                <a16:creationId xmlns:a16="http://schemas.microsoft.com/office/drawing/2014/main" id="{D66B3038-C078-4E05-4F72-4B542F20F16B}"/>
              </a:ext>
            </a:extLst>
          </p:cNvPr>
          <p:cNvSpPr txBox="1"/>
          <p:nvPr/>
        </p:nvSpPr>
        <p:spPr>
          <a:xfrm>
            <a:off x="9116060" y="6959251"/>
            <a:ext cx="8674100" cy="40011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5-</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“Sen hep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bahane</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buluyorsun</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hiç</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değişmiyorsun</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49" name="Metin kutusu 48">
            <a:extLst>
              <a:ext uri="{FF2B5EF4-FFF2-40B4-BE49-F238E27FC236}">
                <a16:creationId xmlns:a16="http://schemas.microsoft.com/office/drawing/2014/main" id="{6E2C528D-85B4-FE9B-4658-DF12A27478B4}"/>
              </a:ext>
            </a:extLst>
          </p:cNvPr>
          <p:cNvSpPr txBox="1"/>
          <p:nvPr/>
        </p:nvSpPr>
        <p:spPr>
          <a:xfrm>
            <a:off x="1499489" y="6018978"/>
            <a:ext cx="8896350" cy="40011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4-</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Yüksek</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sesle</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konuşulunca</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dikkatim</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dağılıyor</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51" name="Metin kutusu 50">
            <a:extLst>
              <a:ext uri="{FF2B5EF4-FFF2-40B4-BE49-F238E27FC236}">
                <a16:creationId xmlns:a16="http://schemas.microsoft.com/office/drawing/2014/main" id="{9BCA7A7A-71FF-2C9D-AD68-F2052F65A395}"/>
              </a:ext>
            </a:extLst>
          </p:cNvPr>
          <p:cNvSpPr txBox="1"/>
          <p:nvPr/>
        </p:nvSpPr>
        <p:spPr>
          <a:xfrm>
            <a:off x="1512189" y="6910204"/>
            <a:ext cx="6006211" cy="40011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tr-TR"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6-</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Gelmeyeceğini</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haber</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vermeyince</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endişelendim</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3">
                                            <p:txEl>
                                              <p:pRg st="0" end="0"/>
                                            </p:txEl>
                                          </p:spTgt>
                                        </p:tgtEl>
                                        <p:attrNameLst>
                                          <p:attrName>style.visibility</p:attrName>
                                        </p:attrNameLst>
                                      </p:cBhvr>
                                      <p:to>
                                        <p:strVal val="visible"/>
                                      </p:to>
                                    </p:set>
                                    <p:animEffect transition="in" filter="wipe(down)">
                                      <p:cBhvr>
                                        <p:cTn id="14" dur="500"/>
                                        <p:tgtEl>
                                          <p:spTgt spid="4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randombar(horizontal)">
                                      <p:cBhvr>
                                        <p:cTn id="19" dur="500"/>
                                        <p:tgtEl>
                                          <p:spTgt spid="45"/>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49">
                                            <p:txEl>
                                              <p:pRg st="0" end="0"/>
                                            </p:txEl>
                                          </p:spTgt>
                                        </p:tgtEl>
                                        <p:attrNameLst>
                                          <p:attrName>style.visibility</p:attrName>
                                        </p:attrNameLst>
                                      </p:cBhvr>
                                      <p:to>
                                        <p:strVal val="visible"/>
                                      </p:to>
                                    </p:set>
                                    <p:anim calcmode="lin" valueType="num">
                                      <p:cBhvr>
                                        <p:cTn id="24" dur="10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25" dur="1000" fill="hold"/>
                                        <p:tgtEl>
                                          <p:spTgt spid="49">
                                            <p:txEl>
                                              <p:pRg st="0" end="0"/>
                                            </p:txEl>
                                          </p:spTgt>
                                        </p:tgtEl>
                                        <p:attrNameLst>
                                          <p:attrName>ppt_h</p:attrName>
                                        </p:attrNameLst>
                                      </p:cBhvr>
                                      <p:tavLst>
                                        <p:tav tm="0">
                                          <p:val>
                                            <p:fltVal val="0"/>
                                          </p:val>
                                        </p:tav>
                                        <p:tav tm="100000">
                                          <p:val>
                                            <p:strVal val="#ppt_h"/>
                                          </p:val>
                                        </p:tav>
                                      </p:tavLst>
                                    </p:anim>
                                    <p:anim calcmode="lin" valueType="num">
                                      <p:cBhvr>
                                        <p:cTn id="26" dur="1000" fill="hold"/>
                                        <p:tgtEl>
                                          <p:spTgt spid="49">
                                            <p:txEl>
                                              <p:pRg st="0" end="0"/>
                                            </p:txEl>
                                          </p:spTgt>
                                        </p:tgtEl>
                                        <p:attrNameLst>
                                          <p:attrName>style.rotation</p:attrName>
                                        </p:attrNameLst>
                                      </p:cBhvr>
                                      <p:tavLst>
                                        <p:tav tm="0">
                                          <p:val>
                                            <p:fltVal val="90"/>
                                          </p:val>
                                        </p:tav>
                                        <p:tav tm="100000">
                                          <p:val>
                                            <p:fltVal val="0"/>
                                          </p:val>
                                        </p:tav>
                                      </p:tavLst>
                                    </p:anim>
                                    <p:animEffect transition="in" filter="fade">
                                      <p:cBhvr>
                                        <p:cTn id="27" dur="1000"/>
                                        <p:tgtEl>
                                          <p:spTgt spid="4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7">
                                            <p:txEl>
                                              <p:pRg st="0" end="0"/>
                                            </p:txEl>
                                          </p:spTgt>
                                        </p:tgtEl>
                                        <p:attrNameLst>
                                          <p:attrName>style.visibility</p:attrName>
                                        </p:attrNameLst>
                                      </p:cBhvr>
                                      <p:to>
                                        <p:strVal val="visible"/>
                                      </p:to>
                                    </p:set>
                                    <p:animEffect transition="in" filter="randombar(horizontal)">
                                      <p:cBhvr>
                                        <p:cTn id="32" dur="500"/>
                                        <p:tgtEl>
                                          <p:spTgt spid="47">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51">
                                            <p:txEl>
                                              <p:pRg st="0" end="0"/>
                                            </p:txEl>
                                          </p:spTgt>
                                        </p:tgtEl>
                                        <p:attrNameLst>
                                          <p:attrName>style.visibility</p:attrName>
                                        </p:attrNameLst>
                                      </p:cBhvr>
                                      <p:to>
                                        <p:strVal val="visible"/>
                                      </p:to>
                                    </p:set>
                                    <p:animEffect transition="in" filter="wipe(down)">
                                      <p:cBhvr>
                                        <p:cTn id="37" dur="500"/>
                                        <p:tgtEl>
                                          <p:spTgt spid="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5"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Shape 0"/>
          <p:cNvSpPr/>
          <p:nvPr/>
        </p:nvSpPr>
        <p:spPr>
          <a:xfrm>
            <a:off x="609600" y="512064"/>
            <a:ext cx="755904" cy="755904"/>
          </a:xfrm>
          <a:prstGeom prst="ellipse">
            <a:avLst/>
          </a:prstGeom>
          <a:solidFill>
            <a:srgbClr val="028090"/>
          </a:solidFill>
          <a:ln/>
        </p:spPr>
      </p:sp>
      <p:pic>
        <p:nvPicPr>
          <p:cNvPr id="3" name="Image 0" descr="preencoded.png"/>
          <p:cNvPicPr>
            <a:picLocks noChangeAspect="1"/>
          </p:cNvPicPr>
          <p:nvPr/>
        </p:nvPicPr>
        <p:blipFill>
          <a:blip r:embed="rId3"/>
          <a:stretch>
            <a:fillRect/>
          </a:stretch>
        </p:blipFill>
        <p:spPr>
          <a:xfrm>
            <a:off x="775899" y="678363"/>
            <a:ext cx="423307" cy="423307"/>
          </a:xfrm>
          <a:prstGeom prst="rect">
            <a:avLst/>
          </a:prstGeom>
        </p:spPr>
      </p:pic>
      <p:sp>
        <p:nvSpPr>
          <p:cNvPr id="4" name="Text 1"/>
          <p:cNvSpPr/>
          <p:nvPr/>
        </p:nvSpPr>
        <p:spPr>
          <a:xfrm>
            <a:off x="1584960" y="463296"/>
            <a:ext cx="10972800" cy="512064"/>
          </a:xfrm>
          <a:prstGeom prst="rect">
            <a:avLst/>
          </a:prstGeom>
          <a:noFill/>
          <a:ln/>
        </p:spPr>
        <p:txBody>
          <a:bodyPr wrap="square" lIns="0" tIns="0" rIns="0" bIns="0" rtlCol="0" anchor="ctr"/>
          <a:lstStyle/>
          <a:p>
            <a:pPr defTabSz="1219170"/>
            <a:r>
              <a:rPr lang="en-US" sz="3200" b="1" dirty="0">
                <a:solidFill>
                  <a:srgbClr val="13322D"/>
                </a:solidFill>
                <a:latin typeface="Cambria" pitchFamily="34" charset="0"/>
                <a:ea typeface="Cambria" pitchFamily="34" charset="-122"/>
                <a:cs typeface="Cambria" pitchFamily="34" charset="-120"/>
              </a:rPr>
              <a:t>SINIFLANDIRMA 3 — İLETİŞİME ETKİSİ</a:t>
            </a:r>
            <a:endParaRPr lang="en-US" sz="3200" dirty="0">
              <a:solidFill>
                <a:prstClr val="black"/>
              </a:solidFill>
              <a:latin typeface="Calibri" panose="020F0502020204030204"/>
            </a:endParaRPr>
          </a:p>
        </p:txBody>
      </p:sp>
      <p:sp>
        <p:nvSpPr>
          <p:cNvPr id="5" name="Text 2"/>
          <p:cNvSpPr/>
          <p:nvPr/>
        </p:nvSpPr>
        <p:spPr>
          <a:xfrm>
            <a:off x="1584960" y="999744"/>
            <a:ext cx="11582400" cy="426720"/>
          </a:xfrm>
          <a:prstGeom prst="rect">
            <a:avLst/>
          </a:prstGeom>
          <a:noFill/>
          <a:ln/>
        </p:spPr>
        <p:txBody>
          <a:bodyPr wrap="square" lIns="0" tIns="0" rIns="0" bIns="0" rtlCol="0" anchor="ctr"/>
          <a:lstStyle/>
          <a:p>
            <a:pPr defTabSz="1219170"/>
            <a:r>
              <a:rPr lang="en-US" sz="1733" i="1" dirty="0">
                <a:solidFill>
                  <a:srgbClr val="3C4A47"/>
                </a:solidFill>
                <a:latin typeface="Calibri" pitchFamily="34" charset="0"/>
                <a:ea typeface="Calibri" pitchFamily="34" charset="-122"/>
                <a:cs typeface="Calibri" pitchFamily="34" charset="-120"/>
              </a:rPr>
              <a:t>Davranışları kolaylaştırıyor mu, zorlaştırıyor mu? Doğru kutuya yerleştir</a:t>
            </a:r>
            <a:endParaRPr lang="en-US" sz="1733" dirty="0">
              <a:solidFill>
                <a:prstClr val="black"/>
              </a:solidFill>
              <a:latin typeface="Calibri" panose="020F0502020204030204"/>
            </a:endParaRPr>
          </a:p>
        </p:txBody>
      </p:sp>
      <p:sp>
        <p:nvSpPr>
          <p:cNvPr id="6" name="Shape 3"/>
          <p:cNvSpPr/>
          <p:nvPr/>
        </p:nvSpPr>
        <p:spPr>
          <a:xfrm>
            <a:off x="12841833" y="548640"/>
            <a:ext cx="2804160" cy="487680"/>
          </a:xfrm>
          <a:prstGeom prst="roundRect">
            <a:avLst>
              <a:gd name="adj" fmla="val 52500"/>
            </a:avLst>
          </a:prstGeom>
          <a:solidFill>
            <a:srgbClr val="F4A261"/>
          </a:solidFill>
          <a:ln/>
        </p:spPr>
      </p:sp>
      <p:sp>
        <p:nvSpPr>
          <p:cNvPr id="7" name="Text 4"/>
          <p:cNvSpPr/>
          <p:nvPr/>
        </p:nvSpPr>
        <p:spPr>
          <a:xfrm>
            <a:off x="12841833" y="548640"/>
            <a:ext cx="2804160" cy="487680"/>
          </a:xfrm>
          <a:prstGeom prst="rect">
            <a:avLst/>
          </a:prstGeom>
          <a:noFill/>
          <a:ln/>
        </p:spPr>
        <p:txBody>
          <a:bodyPr wrap="square" lIns="0" tIns="0" rIns="0" bIns="0" rtlCol="0" anchor="ctr"/>
          <a:lstStyle/>
          <a:p>
            <a:pPr algn="ctr" defTabSz="1219170"/>
            <a:r>
              <a:rPr lang="en-US" sz="1733" b="1" dirty="0">
                <a:solidFill>
                  <a:srgbClr val="FFFFFF"/>
                </a:solidFill>
                <a:latin typeface="Calibri" pitchFamily="34" charset="0"/>
                <a:ea typeface="Calibri" pitchFamily="34" charset="-122"/>
                <a:cs typeface="Calibri" pitchFamily="34" charset="-120"/>
              </a:rPr>
              <a:t>5. ETKİNLİK</a:t>
            </a:r>
            <a:endParaRPr lang="en-US" sz="1733" dirty="0">
              <a:solidFill>
                <a:prstClr val="black"/>
              </a:solidFill>
              <a:latin typeface="Calibri" panose="020F0502020204030204"/>
            </a:endParaRPr>
          </a:p>
        </p:txBody>
      </p:sp>
      <p:sp>
        <p:nvSpPr>
          <p:cNvPr id="40" name="Shape 37"/>
          <p:cNvSpPr/>
          <p:nvPr/>
        </p:nvSpPr>
        <p:spPr>
          <a:xfrm>
            <a:off x="738531" y="5188204"/>
            <a:ext cx="7303008" cy="3438144"/>
          </a:xfrm>
          <a:prstGeom prst="roundRect">
            <a:avLst>
              <a:gd name="adj" fmla="val 3546"/>
            </a:avLst>
          </a:prstGeom>
          <a:solidFill>
            <a:srgbClr val="028090"/>
          </a:solidFill>
          <a:ln/>
        </p:spPr>
      </p:sp>
      <p:pic>
        <p:nvPicPr>
          <p:cNvPr id="41" name="Image 1" descr="preencoded.png"/>
          <p:cNvPicPr>
            <a:picLocks noChangeAspect="1"/>
          </p:cNvPicPr>
          <p:nvPr/>
        </p:nvPicPr>
        <p:blipFill>
          <a:blip r:embed="rId4"/>
          <a:stretch>
            <a:fillRect/>
          </a:stretch>
        </p:blipFill>
        <p:spPr>
          <a:xfrm>
            <a:off x="4066032" y="5340096"/>
            <a:ext cx="633984" cy="633984"/>
          </a:xfrm>
          <a:prstGeom prst="rect">
            <a:avLst/>
          </a:prstGeom>
        </p:spPr>
      </p:pic>
      <p:sp>
        <p:nvSpPr>
          <p:cNvPr id="42" name="Text 38"/>
          <p:cNvSpPr/>
          <p:nvPr/>
        </p:nvSpPr>
        <p:spPr>
          <a:xfrm>
            <a:off x="731520" y="8119872"/>
            <a:ext cx="7303008" cy="390144"/>
          </a:xfrm>
          <a:prstGeom prst="rect">
            <a:avLst/>
          </a:prstGeom>
          <a:noFill/>
          <a:ln/>
        </p:spPr>
        <p:txBody>
          <a:bodyPr wrap="square" lIns="0" tIns="0" rIns="0" bIns="0" rtlCol="0" anchor="ctr"/>
          <a:lstStyle/>
          <a:p>
            <a:pPr algn="ctr" defTabSz="1219170"/>
            <a:r>
              <a:rPr lang="en-US" sz="1733" b="1" dirty="0">
                <a:solidFill>
                  <a:srgbClr val="FFFF00"/>
                </a:solidFill>
                <a:latin typeface="Calibri" pitchFamily="34" charset="0"/>
                <a:ea typeface="Calibri" pitchFamily="34" charset="-122"/>
                <a:cs typeface="Calibri" pitchFamily="34" charset="-120"/>
              </a:rPr>
              <a:t>İLETİŞİMİ KOLAYLAŞTIRAN</a:t>
            </a:r>
            <a:endParaRPr lang="en-US" sz="1733" dirty="0">
              <a:solidFill>
                <a:srgbClr val="FFFF00"/>
              </a:solidFill>
              <a:latin typeface="Calibri" panose="020F0502020204030204"/>
            </a:endParaRPr>
          </a:p>
        </p:txBody>
      </p:sp>
      <p:sp>
        <p:nvSpPr>
          <p:cNvPr id="43" name="Shape 39"/>
          <p:cNvSpPr/>
          <p:nvPr/>
        </p:nvSpPr>
        <p:spPr>
          <a:xfrm>
            <a:off x="8217408" y="5193792"/>
            <a:ext cx="7303008" cy="3438144"/>
          </a:xfrm>
          <a:prstGeom prst="roundRect">
            <a:avLst>
              <a:gd name="adj" fmla="val 3546"/>
            </a:avLst>
          </a:prstGeom>
          <a:solidFill>
            <a:srgbClr val="C1666B"/>
          </a:solidFill>
          <a:ln/>
        </p:spPr>
      </p:sp>
      <p:pic>
        <p:nvPicPr>
          <p:cNvPr id="44" name="Image 2" descr="preencoded.png"/>
          <p:cNvPicPr>
            <a:picLocks noChangeAspect="1"/>
          </p:cNvPicPr>
          <p:nvPr/>
        </p:nvPicPr>
        <p:blipFill>
          <a:blip r:embed="rId5"/>
          <a:stretch>
            <a:fillRect/>
          </a:stretch>
        </p:blipFill>
        <p:spPr>
          <a:xfrm>
            <a:off x="11551920" y="5340096"/>
            <a:ext cx="633984" cy="633984"/>
          </a:xfrm>
          <a:prstGeom prst="rect">
            <a:avLst/>
          </a:prstGeom>
        </p:spPr>
      </p:pic>
      <p:sp>
        <p:nvSpPr>
          <p:cNvPr id="45" name="Text 40"/>
          <p:cNvSpPr/>
          <p:nvPr/>
        </p:nvSpPr>
        <p:spPr>
          <a:xfrm>
            <a:off x="8336635" y="8217408"/>
            <a:ext cx="7303008" cy="390144"/>
          </a:xfrm>
          <a:prstGeom prst="rect">
            <a:avLst/>
          </a:prstGeom>
          <a:noFill/>
          <a:ln/>
        </p:spPr>
        <p:txBody>
          <a:bodyPr wrap="square" lIns="0" tIns="0" rIns="0" bIns="0" rtlCol="0" anchor="ctr"/>
          <a:lstStyle/>
          <a:p>
            <a:pPr algn="ctr" defTabSz="1219170"/>
            <a:r>
              <a:rPr lang="en-US" sz="1733" b="1" dirty="0">
                <a:solidFill>
                  <a:srgbClr val="FFFF00"/>
                </a:solidFill>
                <a:latin typeface="Calibri" pitchFamily="34" charset="0"/>
                <a:ea typeface="Calibri" pitchFamily="34" charset="-122"/>
                <a:cs typeface="Calibri" pitchFamily="34" charset="-120"/>
              </a:rPr>
              <a:t>İLETİŞİMİ ZORLAŞTIRAN</a:t>
            </a:r>
            <a:endParaRPr lang="en-US" sz="1733" dirty="0">
              <a:solidFill>
                <a:srgbClr val="FFFF00"/>
              </a:solidFill>
              <a:latin typeface="Calibri" panose="020F0502020204030204"/>
            </a:endParaRPr>
          </a:p>
        </p:txBody>
      </p:sp>
      <p:sp>
        <p:nvSpPr>
          <p:cNvPr id="46" name="Text 41"/>
          <p:cNvSpPr/>
          <p:nvPr/>
        </p:nvSpPr>
        <p:spPr>
          <a:xfrm>
            <a:off x="609600" y="8631936"/>
            <a:ext cx="8534400" cy="365760"/>
          </a:xfrm>
          <a:prstGeom prst="rect">
            <a:avLst/>
          </a:prstGeom>
          <a:noFill/>
          <a:ln/>
        </p:spPr>
        <p:txBody>
          <a:bodyPr wrap="square" lIns="0" tIns="0" rIns="0" bIns="0" rtlCol="0" anchor="ctr"/>
          <a:lstStyle/>
          <a:p>
            <a:pPr defTabSz="1219170"/>
            <a:r>
              <a:rPr lang="en-US" sz="1200" dirty="0">
                <a:solidFill>
                  <a:srgbClr val="8AA6A2"/>
                </a:solidFill>
                <a:latin typeface="Calibri" pitchFamily="34" charset="0"/>
                <a:ea typeface="Calibri" pitchFamily="34" charset="-122"/>
                <a:cs typeface="Calibri" pitchFamily="34" charset="-120"/>
              </a:rPr>
              <a:t>Hazırlayan: Engin DEMİRCİ | Sosyal Bilgiler Öğretmeni</a:t>
            </a:r>
            <a:endParaRPr lang="en-US" sz="1200" dirty="0">
              <a:solidFill>
                <a:prstClr val="black"/>
              </a:solidFill>
              <a:latin typeface="Calibri" panose="020F0502020204030204"/>
            </a:endParaRPr>
          </a:p>
        </p:txBody>
      </p:sp>
      <p:sp>
        <p:nvSpPr>
          <p:cNvPr id="47" name="Text 42"/>
          <p:cNvSpPr/>
          <p:nvPr/>
        </p:nvSpPr>
        <p:spPr>
          <a:xfrm>
            <a:off x="11988393" y="8631936"/>
            <a:ext cx="3657600" cy="365760"/>
          </a:xfrm>
          <a:prstGeom prst="rect">
            <a:avLst/>
          </a:prstGeom>
          <a:noFill/>
          <a:ln/>
        </p:spPr>
        <p:txBody>
          <a:bodyPr wrap="square" lIns="0" tIns="0" rIns="0" bIns="0" rtlCol="0" anchor="ctr"/>
          <a:lstStyle/>
          <a:p>
            <a:pPr defTabSz="1219170"/>
            <a:r>
              <a:rPr lang="en-US" sz="1200" dirty="0">
                <a:solidFill>
                  <a:srgbClr val="8AA6A2"/>
                </a:solidFill>
                <a:latin typeface="Calibri" pitchFamily="34" charset="0"/>
                <a:ea typeface="Calibri" pitchFamily="34" charset="-122"/>
                <a:cs typeface="Calibri" pitchFamily="34" charset="-120"/>
              </a:rPr>
              <a:t>10 / 11</a:t>
            </a:r>
            <a:endParaRPr lang="en-US" sz="1200" dirty="0">
              <a:solidFill>
                <a:prstClr val="black"/>
              </a:solidFill>
              <a:latin typeface="Calibri" panose="020F0502020204030204"/>
            </a:endParaRPr>
          </a:p>
        </p:txBody>
      </p:sp>
      <p:sp>
        <p:nvSpPr>
          <p:cNvPr id="8" name="Shape 5"/>
          <p:cNvSpPr/>
          <p:nvPr/>
        </p:nvSpPr>
        <p:spPr>
          <a:xfrm>
            <a:off x="731520" y="1645920"/>
            <a:ext cx="4876800" cy="999744"/>
          </a:xfrm>
          <a:prstGeom prst="roundRect">
            <a:avLst>
              <a:gd name="adj" fmla="val 9756"/>
            </a:avLst>
          </a:prstGeom>
          <a:solidFill>
            <a:srgbClr val="FFFFFF"/>
          </a:solidFill>
          <a:ln w="12700">
            <a:solidFill>
              <a:srgbClr val="D7EAE7"/>
            </a:solidFill>
            <a:prstDash val="solid"/>
          </a:ln>
        </p:spPr>
      </p:sp>
      <p:sp>
        <p:nvSpPr>
          <p:cNvPr id="9" name="Shape 6"/>
          <p:cNvSpPr/>
          <p:nvPr/>
        </p:nvSpPr>
        <p:spPr>
          <a:xfrm>
            <a:off x="890016" y="1938528"/>
            <a:ext cx="414528" cy="414528"/>
          </a:xfrm>
          <a:prstGeom prst="ellipse">
            <a:avLst/>
          </a:prstGeom>
          <a:solidFill>
            <a:srgbClr val="028090"/>
          </a:solidFill>
          <a:ln/>
        </p:spPr>
      </p:sp>
      <p:sp>
        <p:nvSpPr>
          <p:cNvPr id="10" name="Text 7"/>
          <p:cNvSpPr/>
          <p:nvPr/>
        </p:nvSpPr>
        <p:spPr>
          <a:xfrm>
            <a:off x="890016" y="1938528"/>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1</a:t>
            </a:r>
            <a:endParaRPr lang="en-US" sz="1467" dirty="0">
              <a:solidFill>
                <a:prstClr val="black"/>
              </a:solidFill>
              <a:latin typeface="Calibri" panose="020F0502020204030204"/>
            </a:endParaRPr>
          </a:p>
        </p:txBody>
      </p:sp>
      <p:sp>
        <p:nvSpPr>
          <p:cNvPr id="11" name="Text 8"/>
          <p:cNvSpPr/>
          <p:nvPr/>
        </p:nvSpPr>
        <p:spPr>
          <a:xfrm>
            <a:off x="1414272" y="1694688"/>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Göz teması kurarak dinlemek</a:t>
            </a:r>
            <a:endParaRPr lang="en-US" sz="1400" dirty="0">
              <a:solidFill>
                <a:prstClr val="black"/>
              </a:solidFill>
              <a:latin typeface="Calibri" panose="020F0502020204030204"/>
            </a:endParaRPr>
          </a:p>
        </p:txBody>
      </p:sp>
      <p:sp>
        <p:nvSpPr>
          <p:cNvPr id="12" name="Shape 9"/>
          <p:cNvSpPr/>
          <p:nvPr/>
        </p:nvSpPr>
        <p:spPr>
          <a:xfrm>
            <a:off x="5791200" y="1645920"/>
            <a:ext cx="4876800" cy="999744"/>
          </a:xfrm>
          <a:prstGeom prst="roundRect">
            <a:avLst>
              <a:gd name="adj" fmla="val 9756"/>
            </a:avLst>
          </a:prstGeom>
          <a:solidFill>
            <a:srgbClr val="FFFFFF"/>
          </a:solidFill>
          <a:ln w="12700">
            <a:solidFill>
              <a:srgbClr val="D7EAE7"/>
            </a:solidFill>
            <a:prstDash val="solid"/>
          </a:ln>
        </p:spPr>
      </p:sp>
      <p:sp>
        <p:nvSpPr>
          <p:cNvPr id="13" name="Shape 10"/>
          <p:cNvSpPr/>
          <p:nvPr/>
        </p:nvSpPr>
        <p:spPr>
          <a:xfrm>
            <a:off x="5949696" y="1938528"/>
            <a:ext cx="414528" cy="414528"/>
          </a:xfrm>
          <a:prstGeom prst="ellipse">
            <a:avLst/>
          </a:prstGeom>
          <a:solidFill>
            <a:srgbClr val="028090"/>
          </a:solidFill>
          <a:ln/>
        </p:spPr>
      </p:sp>
      <p:sp>
        <p:nvSpPr>
          <p:cNvPr id="14" name="Text 11"/>
          <p:cNvSpPr/>
          <p:nvPr/>
        </p:nvSpPr>
        <p:spPr>
          <a:xfrm>
            <a:off x="5949696" y="1938528"/>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2</a:t>
            </a:r>
            <a:endParaRPr lang="en-US" sz="1467" dirty="0">
              <a:solidFill>
                <a:prstClr val="black"/>
              </a:solidFill>
              <a:latin typeface="Calibri" panose="020F0502020204030204"/>
            </a:endParaRPr>
          </a:p>
        </p:txBody>
      </p:sp>
      <p:sp>
        <p:nvSpPr>
          <p:cNvPr id="15" name="Text 12"/>
          <p:cNvSpPr/>
          <p:nvPr/>
        </p:nvSpPr>
        <p:spPr>
          <a:xfrm>
            <a:off x="6473952" y="1694688"/>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Konuşanın sözünü kesmek</a:t>
            </a:r>
            <a:endParaRPr lang="en-US" sz="1400" dirty="0">
              <a:solidFill>
                <a:prstClr val="black"/>
              </a:solidFill>
              <a:latin typeface="Calibri" panose="020F0502020204030204"/>
            </a:endParaRPr>
          </a:p>
        </p:txBody>
      </p:sp>
      <p:sp>
        <p:nvSpPr>
          <p:cNvPr id="16" name="Shape 13"/>
          <p:cNvSpPr/>
          <p:nvPr/>
        </p:nvSpPr>
        <p:spPr>
          <a:xfrm>
            <a:off x="10850880" y="1645920"/>
            <a:ext cx="4876800" cy="999744"/>
          </a:xfrm>
          <a:prstGeom prst="roundRect">
            <a:avLst>
              <a:gd name="adj" fmla="val 9756"/>
            </a:avLst>
          </a:prstGeom>
          <a:solidFill>
            <a:srgbClr val="FFFFFF"/>
          </a:solidFill>
          <a:ln w="12700">
            <a:solidFill>
              <a:srgbClr val="D7EAE7"/>
            </a:solidFill>
            <a:prstDash val="solid"/>
          </a:ln>
        </p:spPr>
      </p:sp>
      <p:sp>
        <p:nvSpPr>
          <p:cNvPr id="17" name="Shape 14"/>
          <p:cNvSpPr/>
          <p:nvPr/>
        </p:nvSpPr>
        <p:spPr>
          <a:xfrm>
            <a:off x="11009376" y="1938528"/>
            <a:ext cx="414528" cy="414528"/>
          </a:xfrm>
          <a:prstGeom prst="ellipse">
            <a:avLst/>
          </a:prstGeom>
          <a:solidFill>
            <a:srgbClr val="028090"/>
          </a:solidFill>
          <a:ln/>
        </p:spPr>
      </p:sp>
      <p:sp>
        <p:nvSpPr>
          <p:cNvPr id="18" name="Text 15"/>
          <p:cNvSpPr/>
          <p:nvPr/>
        </p:nvSpPr>
        <p:spPr>
          <a:xfrm>
            <a:off x="11009376" y="1938528"/>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3</a:t>
            </a:r>
            <a:endParaRPr lang="en-US" sz="1467" dirty="0">
              <a:solidFill>
                <a:prstClr val="black"/>
              </a:solidFill>
              <a:latin typeface="Calibri" panose="020F0502020204030204"/>
            </a:endParaRPr>
          </a:p>
        </p:txBody>
      </p:sp>
      <p:sp>
        <p:nvSpPr>
          <p:cNvPr id="19" name="Text 16"/>
          <p:cNvSpPr/>
          <p:nvPr/>
        </p:nvSpPr>
        <p:spPr>
          <a:xfrm>
            <a:off x="11533632" y="1694688"/>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Empati kurarak yaklaşmak</a:t>
            </a:r>
            <a:endParaRPr lang="en-US" sz="1400" dirty="0">
              <a:solidFill>
                <a:prstClr val="black"/>
              </a:solidFill>
              <a:latin typeface="Calibri" panose="020F0502020204030204"/>
            </a:endParaRPr>
          </a:p>
        </p:txBody>
      </p:sp>
      <p:sp>
        <p:nvSpPr>
          <p:cNvPr id="20" name="Shape 17"/>
          <p:cNvSpPr/>
          <p:nvPr/>
        </p:nvSpPr>
        <p:spPr>
          <a:xfrm>
            <a:off x="731520" y="2779776"/>
            <a:ext cx="4876800" cy="999744"/>
          </a:xfrm>
          <a:prstGeom prst="roundRect">
            <a:avLst>
              <a:gd name="adj" fmla="val 9756"/>
            </a:avLst>
          </a:prstGeom>
          <a:solidFill>
            <a:srgbClr val="FFFFFF"/>
          </a:solidFill>
          <a:ln w="12700">
            <a:solidFill>
              <a:srgbClr val="D7EAE7"/>
            </a:solidFill>
            <a:prstDash val="solid"/>
          </a:ln>
        </p:spPr>
      </p:sp>
      <p:sp>
        <p:nvSpPr>
          <p:cNvPr id="21" name="Shape 18"/>
          <p:cNvSpPr/>
          <p:nvPr/>
        </p:nvSpPr>
        <p:spPr>
          <a:xfrm>
            <a:off x="890016" y="3072384"/>
            <a:ext cx="414528" cy="414528"/>
          </a:xfrm>
          <a:prstGeom prst="ellipse">
            <a:avLst/>
          </a:prstGeom>
          <a:solidFill>
            <a:srgbClr val="028090"/>
          </a:solidFill>
          <a:ln/>
        </p:spPr>
      </p:sp>
      <p:sp>
        <p:nvSpPr>
          <p:cNvPr id="22" name="Text 19"/>
          <p:cNvSpPr/>
          <p:nvPr/>
        </p:nvSpPr>
        <p:spPr>
          <a:xfrm>
            <a:off x="890016" y="3072384"/>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4</a:t>
            </a:r>
            <a:endParaRPr lang="en-US" sz="1467" dirty="0">
              <a:solidFill>
                <a:prstClr val="black"/>
              </a:solidFill>
              <a:latin typeface="Calibri" panose="020F0502020204030204"/>
            </a:endParaRPr>
          </a:p>
        </p:txBody>
      </p:sp>
      <p:sp>
        <p:nvSpPr>
          <p:cNvPr id="23" name="Text 20"/>
          <p:cNvSpPr/>
          <p:nvPr/>
        </p:nvSpPr>
        <p:spPr>
          <a:xfrm>
            <a:off x="1414272" y="2828544"/>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Alaycı bir üslup kullanmak</a:t>
            </a:r>
            <a:endParaRPr lang="en-US" sz="1400" dirty="0">
              <a:solidFill>
                <a:prstClr val="black"/>
              </a:solidFill>
              <a:latin typeface="Calibri" panose="020F0502020204030204"/>
            </a:endParaRPr>
          </a:p>
        </p:txBody>
      </p:sp>
      <p:sp>
        <p:nvSpPr>
          <p:cNvPr id="24" name="Shape 21"/>
          <p:cNvSpPr/>
          <p:nvPr/>
        </p:nvSpPr>
        <p:spPr>
          <a:xfrm>
            <a:off x="5791200" y="2779776"/>
            <a:ext cx="4876800" cy="999744"/>
          </a:xfrm>
          <a:prstGeom prst="roundRect">
            <a:avLst>
              <a:gd name="adj" fmla="val 9756"/>
            </a:avLst>
          </a:prstGeom>
          <a:solidFill>
            <a:srgbClr val="FFFFFF"/>
          </a:solidFill>
          <a:ln w="12700">
            <a:solidFill>
              <a:srgbClr val="D7EAE7"/>
            </a:solidFill>
            <a:prstDash val="solid"/>
          </a:ln>
        </p:spPr>
      </p:sp>
      <p:sp>
        <p:nvSpPr>
          <p:cNvPr id="25" name="Shape 22"/>
          <p:cNvSpPr/>
          <p:nvPr/>
        </p:nvSpPr>
        <p:spPr>
          <a:xfrm>
            <a:off x="5949696" y="3072384"/>
            <a:ext cx="414528" cy="414528"/>
          </a:xfrm>
          <a:prstGeom prst="ellipse">
            <a:avLst/>
          </a:prstGeom>
          <a:solidFill>
            <a:srgbClr val="028090"/>
          </a:solidFill>
          <a:ln/>
        </p:spPr>
      </p:sp>
      <p:sp>
        <p:nvSpPr>
          <p:cNvPr id="26" name="Text 23"/>
          <p:cNvSpPr/>
          <p:nvPr/>
        </p:nvSpPr>
        <p:spPr>
          <a:xfrm>
            <a:off x="5949696" y="3072384"/>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5</a:t>
            </a:r>
            <a:endParaRPr lang="en-US" sz="1467" dirty="0">
              <a:solidFill>
                <a:prstClr val="black"/>
              </a:solidFill>
              <a:latin typeface="Calibri" panose="020F0502020204030204"/>
            </a:endParaRPr>
          </a:p>
        </p:txBody>
      </p:sp>
      <p:sp>
        <p:nvSpPr>
          <p:cNvPr id="27" name="Text 24"/>
          <p:cNvSpPr/>
          <p:nvPr/>
        </p:nvSpPr>
        <p:spPr>
          <a:xfrm>
            <a:off x="6473952" y="2828544"/>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Açık ve net ifadeler kullanmak</a:t>
            </a:r>
            <a:endParaRPr lang="en-US" sz="1400" dirty="0">
              <a:solidFill>
                <a:prstClr val="black"/>
              </a:solidFill>
              <a:latin typeface="Calibri" panose="020F0502020204030204"/>
            </a:endParaRPr>
          </a:p>
        </p:txBody>
      </p:sp>
      <p:sp>
        <p:nvSpPr>
          <p:cNvPr id="28" name="Shape 25"/>
          <p:cNvSpPr/>
          <p:nvPr/>
        </p:nvSpPr>
        <p:spPr>
          <a:xfrm>
            <a:off x="10850880" y="2779776"/>
            <a:ext cx="4876800" cy="999744"/>
          </a:xfrm>
          <a:prstGeom prst="roundRect">
            <a:avLst>
              <a:gd name="adj" fmla="val 9756"/>
            </a:avLst>
          </a:prstGeom>
          <a:solidFill>
            <a:srgbClr val="FFFFFF"/>
          </a:solidFill>
          <a:ln w="12700">
            <a:solidFill>
              <a:srgbClr val="D7EAE7"/>
            </a:solidFill>
            <a:prstDash val="solid"/>
          </a:ln>
        </p:spPr>
      </p:sp>
      <p:sp>
        <p:nvSpPr>
          <p:cNvPr id="29" name="Shape 26"/>
          <p:cNvSpPr/>
          <p:nvPr/>
        </p:nvSpPr>
        <p:spPr>
          <a:xfrm>
            <a:off x="11009376" y="3072384"/>
            <a:ext cx="414528" cy="414528"/>
          </a:xfrm>
          <a:prstGeom prst="ellipse">
            <a:avLst/>
          </a:prstGeom>
          <a:solidFill>
            <a:srgbClr val="028090"/>
          </a:solidFill>
          <a:ln/>
        </p:spPr>
      </p:sp>
      <p:sp>
        <p:nvSpPr>
          <p:cNvPr id="30" name="Text 27"/>
          <p:cNvSpPr/>
          <p:nvPr/>
        </p:nvSpPr>
        <p:spPr>
          <a:xfrm>
            <a:off x="11009376" y="3072384"/>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6</a:t>
            </a:r>
            <a:endParaRPr lang="en-US" sz="1467" dirty="0">
              <a:solidFill>
                <a:prstClr val="black"/>
              </a:solidFill>
              <a:latin typeface="Calibri" panose="020F0502020204030204"/>
            </a:endParaRPr>
          </a:p>
        </p:txBody>
      </p:sp>
      <p:sp>
        <p:nvSpPr>
          <p:cNvPr id="31" name="Text 28"/>
          <p:cNvSpPr/>
          <p:nvPr/>
        </p:nvSpPr>
        <p:spPr>
          <a:xfrm>
            <a:off x="11533632" y="2828544"/>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Telefonla ilgilenip dinlememek</a:t>
            </a:r>
            <a:endParaRPr lang="en-US" sz="1400" dirty="0">
              <a:solidFill>
                <a:prstClr val="black"/>
              </a:solidFill>
              <a:latin typeface="Calibri" panose="020F0502020204030204"/>
            </a:endParaRPr>
          </a:p>
        </p:txBody>
      </p:sp>
      <p:sp>
        <p:nvSpPr>
          <p:cNvPr id="32" name="Shape 29"/>
          <p:cNvSpPr/>
          <p:nvPr/>
        </p:nvSpPr>
        <p:spPr>
          <a:xfrm>
            <a:off x="731520" y="3913632"/>
            <a:ext cx="4876800" cy="999744"/>
          </a:xfrm>
          <a:prstGeom prst="roundRect">
            <a:avLst>
              <a:gd name="adj" fmla="val 9756"/>
            </a:avLst>
          </a:prstGeom>
          <a:solidFill>
            <a:srgbClr val="FFFFFF"/>
          </a:solidFill>
          <a:ln w="12700">
            <a:solidFill>
              <a:srgbClr val="D7EAE7"/>
            </a:solidFill>
            <a:prstDash val="solid"/>
          </a:ln>
        </p:spPr>
      </p:sp>
      <p:sp>
        <p:nvSpPr>
          <p:cNvPr id="33" name="Shape 30"/>
          <p:cNvSpPr/>
          <p:nvPr/>
        </p:nvSpPr>
        <p:spPr>
          <a:xfrm>
            <a:off x="890016" y="4206240"/>
            <a:ext cx="414528" cy="414528"/>
          </a:xfrm>
          <a:prstGeom prst="ellipse">
            <a:avLst/>
          </a:prstGeom>
          <a:solidFill>
            <a:srgbClr val="028090"/>
          </a:solidFill>
          <a:ln/>
        </p:spPr>
      </p:sp>
      <p:sp>
        <p:nvSpPr>
          <p:cNvPr id="34" name="Text 31"/>
          <p:cNvSpPr/>
          <p:nvPr/>
        </p:nvSpPr>
        <p:spPr>
          <a:xfrm>
            <a:off x="890016" y="4206240"/>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7</a:t>
            </a:r>
            <a:endParaRPr lang="en-US" sz="1467" dirty="0">
              <a:solidFill>
                <a:prstClr val="black"/>
              </a:solidFill>
              <a:latin typeface="Calibri" panose="020F0502020204030204"/>
            </a:endParaRPr>
          </a:p>
        </p:txBody>
      </p:sp>
      <p:sp>
        <p:nvSpPr>
          <p:cNvPr id="35" name="Text 32"/>
          <p:cNvSpPr/>
          <p:nvPr/>
        </p:nvSpPr>
        <p:spPr>
          <a:xfrm>
            <a:off x="1414272" y="3962400"/>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Ben dili ile duygusunu anlatmak</a:t>
            </a:r>
            <a:endParaRPr lang="en-US" sz="1400" dirty="0">
              <a:solidFill>
                <a:prstClr val="black"/>
              </a:solidFill>
              <a:latin typeface="Calibri" panose="020F0502020204030204"/>
            </a:endParaRPr>
          </a:p>
        </p:txBody>
      </p:sp>
      <p:sp>
        <p:nvSpPr>
          <p:cNvPr id="36" name="Shape 33"/>
          <p:cNvSpPr/>
          <p:nvPr/>
        </p:nvSpPr>
        <p:spPr>
          <a:xfrm>
            <a:off x="5791200" y="3913632"/>
            <a:ext cx="4876800" cy="999744"/>
          </a:xfrm>
          <a:prstGeom prst="roundRect">
            <a:avLst>
              <a:gd name="adj" fmla="val 9756"/>
            </a:avLst>
          </a:prstGeom>
          <a:solidFill>
            <a:srgbClr val="FFFFFF"/>
          </a:solidFill>
          <a:ln w="12700">
            <a:solidFill>
              <a:srgbClr val="D7EAE7"/>
            </a:solidFill>
            <a:prstDash val="solid"/>
          </a:ln>
        </p:spPr>
      </p:sp>
      <p:sp>
        <p:nvSpPr>
          <p:cNvPr id="37" name="Shape 34"/>
          <p:cNvSpPr/>
          <p:nvPr/>
        </p:nvSpPr>
        <p:spPr>
          <a:xfrm>
            <a:off x="5949696" y="4206240"/>
            <a:ext cx="414528" cy="414528"/>
          </a:xfrm>
          <a:prstGeom prst="ellipse">
            <a:avLst/>
          </a:prstGeom>
          <a:solidFill>
            <a:srgbClr val="028090"/>
          </a:solidFill>
          <a:ln/>
        </p:spPr>
      </p:sp>
      <p:sp>
        <p:nvSpPr>
          <p:cNvPr id="38" name="Text 35"/>
          <p:cNvSpPr/>
          <p:nvPr/>
        </p:nvSpPr>
        <p:spPr>
          <a:xfrm>
            <a:off x="5949696" y="4206240"/>
            <a:ext cx="414528" cy="414528"/>
          </a:xfrm>
          <a:prstGeom prst="rect">
            <a:avLst/>
          </a:prstGeom>
          <a:noFill/>
          <a:ln/>
        </p:spPr>
        <p:txBody>
          <a:bodyPr wrap="square" lIns="0" tIns="0" rIns="0" bIns="0" rtlCol="0" anchor="ctr"/>
          <a:lstStyle/>
          <a:p>
            <a:pPr algn="ctr" defTabSz="1219170"/>
            <a:r>
              <a:rPr lang="en-US" sz="1467" b="1" dirty="0">
                <a:solidFill>
                  <a:srgbClr val="FFFFFF"/>
                </a:solidFill>
                <a:latin typeface="Calibri" pitchFamily="34" charset="0"/>
                <a:ea typeface="Calibri" pitchFamily="34" charset="-122"/>
                <a:cs typeface="Calibri" pitchFamily="34" charset="-120"/>
              </a:rPr>
              <a:t>8</a:t>
            </a:r>
            <a:endParaRPr lang="en-US" sz="1467" dirty="0">
              <a:solidFill>
                <a:prstClr val="black"/>
              </a:solidFill>
              <a:latin typeface="Calibri" panose="020F0502020204030204"/>
            </a:endParaRPr>
          </a:p>
        </p:txBody>
      </p:sp>
      <p:sp>
        <p:nvSpPr>
          <p:cNvPr id="39" name="Text 36"/>
          <p:cNvSpPr/>
          <p:nvPr/>
        </p:nvSpPr>
        <p:spPr>
          <a:xfrm>
            <a:off x="6473952" y="3962400"/>
            <a:ext cx="4047744" cy="902208"/>
          </a:xfrm>
          <a:prstGeom prst="rect">
            <a:avLst/>
          </a:prstGeom>
          <a:noFill/>
          <a:ln/>
        </p:spPr>
        <p:txBody>
          <a:bodyPr wrap="square" lIns="0" tIns="0" rIns="0" bIns="0" rtlCol="0" anchor="ctr"/>
          <a:lstStyle/>
          <a:p>
            <a:pPr defTabSz="1219170"/>
            <a:r>
              <a:rPr lang="en-US" sz="1400" dirty="0">
                <a:solidFill>
                  <a:srgbClr val="3C4A47"/>
                </a:solidFill>
                <a:latin typeface="Calibri" pitchFamily="34" charset="0"/>
                <a:ea typeface="Calibri" pitchFamily="34" charset="-122"/>
                <a:cs typeface="Calibri" pitchFamily="34" charset="-120"/>
              </a:rPr>
              <a:t>Önyargıyla yaklaşmak</a:t>
            </a:r>
            <a:endParaRPr lang="en-US" sz="1400" dirty="0">
              <a:solidFill>
                <a:prstClr val="black"/>
              </a:solidFill>
              <a:latin typeface="Calibri" panose="020F0502020204030204"/>
            </a:endParaRPr>
          </a:p>
        </p:txBody>
      </p:sp>
      <p:sp>
        <p:nvSpPr>
          <p:cNvPr id="48" name="Text 8">
            <a:extLst>
              <a:ext uri="{FF2B5EF4-FFF2-40B4-BE49-F238E27FC236}">
                <a16:creationId xmlns:a16="http://schemas.microsoft.com/office/drawing/2014/main" id="{86A064FF-1FC6-B02C-4317-B576179C561C}"/>
              </a:ext>
            </a:extLst>
          </p:cNvPr>
          <p:cNvSpPr/>
          <p:nvPr/>
        </p:nvSpPr>
        <p:spPr>
          <a:xfrm>
            <a:off x="3039282" y="5772658"/>
            <a:ext cx="4047744" cy="902208"/>
          </a:xfrm>
          <a:prstGeom prst="rect">
            <a:avLst/>
          </a:prstGeom>
          <a:noFill/>
          <a:ln/>
        </p:spPr>
        <p:txBody>
          <a:bodyPr wrap="square" lIns="0" tIns="0" rIns="0" bIns="0" rtlCol="0" anchor="ctr"/>
          <a:lstStyle/>
          <a:p>
            <a:pPr defTabSz="1219170"/>
            <a:r>
              <a:rPr lang="en-US" sz="2000" dirty="0">
                <a:solidFill>
                  <a:schemeClr val="bg1"/>
                </a:solidFill>
                <a:latin typeface="Calibri" pitchFamily="34" charset="0"/>
                <a:ea typeface="Calibri" pitchFamily="34" charset="-122"/>
                <a:cs typeface="Calibri" pitchFamily="34" charset="-120"/>
              </a:rPr>
              <a:t>Göz teması kurarak dinlemek</a:t>
            </a:r>
            <a:endParaRPr lang="en-US" sz="2000" dirty="0">
              <a:solidFill>
                <a:schemeClr val="bg1"/>
              </a:solidFill>
              <a:latin typeface="Calibri" panose="020F0502020204030204"/>
            </a:endParaRPr>
          </a:p>
        </p:txBody>
      </p:sp>
      <p:sp>
        <p:nvSpPr>
          <p:cNvPr id="49" name="Text 16">
            <a:extLst>
              <a:ext uri="{FF2B5EF4-FFF2-40B4-BE49-F238E27FC236}">
                <a16:creationId xmlns:a16="http://schemas.microsoft.com/office/drawing/2014/main" id="{D8D709F3-8A2F-9273-2272-524761A928A1}"/>
              </a:ext>
            </a:extLst>
          </p:cNvPr>
          <p:cNvSpPr/>
          <p:nvPr/>
        </p:nvSpPr>
        <p:spPr>
          <a:xfrm>
            <a:off x="3175915" y="6336030"/>
            <a:ext cx="4047744" cy="902208"/>
          </a:xfrm>
          <a:prstGeom prst="rect">
            <a:avLst/>
          </a:prstGeom>
          <a:noFill/>
          <a:ln/>
        </p:spPr>
        <p:txBody>
          <a:bodyPr wrap="square" lIns="0" tIns="0" rIns="0" bIns="0" rtlCol="0" anchor="ctr"/>
          <a:lstStyle/>
          <a:p>
            <a:pPr defTabSz="1219170"/>
            <a:r>
              <a:rPr lang="en-US" sz="2000" dirty="0">
                <a:solidFill>
                  <a:schemeClr val="bg1"/>
                </a:solidFill>
                <a:latin typeface="Calibri" pitchFamily="34" charset="0"/>
                <a:ea typeface="Calibri" pitchFamily="34" charset="-122"/>
                <a:cs typeface="Calibri" pitchFamily="34" charset="-120"/>
              </a:rPr>
              <a:t>Empati kurarak yaklaşmak</a:t>
            </a:r>
            <a:endParaRPr lang="en-US" sz="2000" dirty="0">
              <a:solidFill>
                <a:schemeClr val="bg1"/>
              </a:solidFill>
              <a:latin typeface="Calibri" panose="020F0502020204030204"/>
            </a:endParaRPr>
          </a:p>
        </p:txBody>
      </p:sp>
      <p:sp>
        <p:nvSpPr>
          <p:cNvPr id="50" name="Text 24">
            <a:extLst>
              <a:ext uri="{FF2B5EF4-FFF2-40B4-BE49-F238E27FC236}">
                <a16:creationId xmlns:a16="http://schemas.microsoft.com/office/drawing/2014/main" id="{E48A9F13-C256-D028-64ED-FC46F11D1A8C}"/>
              </a:ext>
            </a:extLst>
          </p:cNvPr>
          <p:cNvSpPr/>
          <p:nvPr/>
        </p:nvSpPr>
        <p:spPr>
          <a:xfrm>
            <a:off x="2972816" y="6899656"/>
            <a:ext cx="4047744" cy="902208"/>
          </a:xfrm>
          <a:prstGeom prst="rect">
            <a:avLst/>
          </a:prstGeom>
          <a:noFill/>
          <a:ln/>
        </p:spPr>
        <p:txBody>
          <a:bodyPr wrap="square" lIns="0" tIns="0" rIns="0" bIns="0" rtlCol="0" anchor="ctr"/>
          <a:lstStyle/>
          <a:p>
            <a:pPr defTabSz="1219170"/>
            <a:r>
              <a:rPr lang="en-US" sz="2000" dirty="0">
                <a:solidFill>
                  <a:schemeClr val="bg1"/>
                </a:solidFill>
                <a:latin typeface="Calibri" pitchFamily="34" charset="0"/>
                <a:ea typeface="Calibri" pitchFamily="34" charset="-122"/>
                <a:cs typeface="Calibri" pitchFamily="34" charset="-120"/>
              </a:rPr>
              <a:t>Açık ve net ifadeler kullanmak</a:t>
            </a:r>
            <a:endParaRPr lang="en-US" sz="2000" dirty="0">
              <a:solidFill>
                <a:schemeClr val="bg1"/>
              </a:solidFill>
              <a:latin typeface="Calibri" panose="020F0502020204030204"/>
            </a:endParaRPr>
          </a:p>
        </p:txBody>
      </p:sp>
      <p:sp>
        <p:nvSpPr>
          <p:cNvPr id="51" name="Text 32">
            <a:extLst>
              <a:ext uri="{FF2B5EF4-FFF2-40B4-BE49-F238E27FC236}">
                <a16:creationId xmlns:a16="http://schemas.microsoft.com/office/drawing/2014/main" id="{37E95147-5577-BF96-B708-494ADD2CDF2C}"/>
              </a:ext>
            </a:extLst>
          </p:cNvPr>
          <p:cNvSpPr/>
          <p:nvPr/>
        </p:nvSpPr>
        <p:spPr>
          <a:xfrm>
            <a:off x="2953105" y="7400544"/>
            <a:ext cx="4047744" cy="902208"/>
          </a:xfrm>
          <a:prstGeom prst="rect">
            <a:avLst/>
          </a:prstGeom>
          <a:noFill/>
          <a:ln/>
        </p:spPr>
        <p:txBody>
          <a:bodyPr wrap="square" lIns="0" tIns="0" rIns="0" bIns="0" rtlCol="0" anchor="ctr"/>
          <a:lstStyle/>
          <a:p>
            <a:pPr defTabSz="1219170"/>
            <a:r>
              <a:rPr lang="en-US" sz="2000" dirty="0">
                <a:solidFill>
                  <a:schemeClr val="bg1"/>
                </a:solidFill>
                <a:latin typeface="Calibri" pitchFamily="34" charset="0"/>
                <a:ea typeface="Calibri" pitchFamily="34" charset="-122"/>
                <a:cs typeface="Calibri" pitchFamily="34" charset="-120"/>
              </a:rPr>
              <a:t>Ben dili ile duygusunu anlatmak</a:t>
            </a:r>
            <a:endParaRPr lang="en-US" sz="2000" dirty="0">
              <a:solidFill>
                <a:schemeClr val="bg1"/>
              </a:solidFill>
              <a:latin typeface="Calibri" panose="020F0502020204030204"/>
            </a:endParaRPr>
          </a:p>
        </p:txBody>
      </p:sp>
      <p:sp>
        <p:nvSpPr>
          <p:cNvPr id="52" name="Text 12">
            <a:extLst>
              <a:ext uri="{FF2B5EF4-FFF2-40B4-BE49-F238E27FC236}">
                <a16:creationId xmlns:a16="http://schemas.microsoft.com/office/drawing/2014/main" id="{9AC00A20-5F0F-351E-D476-B30A56DF4307}"/>
              </a:ext>
            </a:extLst>
          </p:cNvPr>
          <p:cNvSpPr/>
          <p:nvPr/>
        </p:nvSpPr>
        <p:spPr>
          <a:xfrm>
            <a:off x="10521696" y="5876544"/>
            <a:ext cx="4047744" cy="902208"/>
          </a:xfrm>
          <a:prstGeom prst="rect">
            <a:avLst/>
          </a:prstGeom>
          <a:noFill/>
          <a:ln/>
        </p:spPr>
        <p:txBody>
          <a:bodyPr wrap="square" lIns="0" tIns="0" rIns="0" bIns="0" rtlCol="0" anchor="ctr"/>
          <a:lstStyle/>
          <a:p>
            <a:pPr defTabSz="1219170"/>
            <a:r>
              <a:rPr lang="en-US" sz="2000" dirty="0">
                <a:solidFill>
                  <a:schemeClr val="bg1"/>
                </a:solidFill>
                <a:latin typeface="Calibri" pitchFamily="34" charset="0"/>
                <a:ea typeface="Calibri" pitchFamily="34" charset="-122"/>
                <a:cs typeface="Calibri" pitchFamily="34" charset="-120"/>
              </a:rPr>
              <a:t>Konuşanın sözünü kesmek</a:t>
            </a:r>
            <a:endParaRPr lang="en-US" sz="2000" dirty="0">
              <a:solidFill>
                <a:schemeClr val="bg1"/>
              </a:solidFill>
              <a:latin typeface="Calibri" panose="020F0502020204030204"/>
            </a:endParaRPr>
          </a:p>
        </p:txBody>
      </p:sp>
      <p:sp>
        <p:nvSpPr>
          <p:cNvPr id="53" name="Text 20">
            <a:extLst>
              <a:ext uri="{FF2B5EF4-FFF2-40B4-BE49-F238E27FC236}">
                <a16:creationId xmlns:a16="http://schemas.microsoft.com/office/drawing/2014/main" id="{95CF651B-2B40-63A2-80F7-35A31F2707A2}"/>
              </a:ext>
            </a:extLst>
          </p:cNvPr>
          <p:cNvSpPr/>
          <p:nvPr/>
        </p:nvSpPr>
        <p:spPr>
          <a:xfrm>
            <a:off x="10521696" y="6421120"/>
            <a:ext cx="4047744" cy="902208"/>
          </a:xfrm>
          <a:prstGeom prst="rect">
            <a:avLst/>
          </a:prstGeom>
          <a:noFill/>
          <a:ln/>
        </p:spPr>
        <p:txBody>
          <a:bodyPr wrap="square" lIns="0" tIns="0" rIns="0" bIns="0" rtlCol="0" anchor="ctr"/>
          <a:lstStyle/>
          <a:p>
            <a:pPr defTabSz="1219170"/>
            <a:r>
              <a:rPr lang="en-US" sz="2000" dirty="0">
                <a:solidFill>
                  <a:schemeClr val="bg1"/>
                </a:solidFill>
                <a:latin typeface="Calibri" pitchFamily="34" charset="0"/>
                <a:ea typeface="Calibri" pitchFamily="34" charset="-122"/>
                <a:cs typeface="Calibri" pitchFamily="34" charset="-120"/>
              </a:rPr>
              <a:t>Alaycı bir üslup kullanmak</a:t>
            </a:r>
            <a:endParaRPr lang="en-US" sz="2000" dirty="0">
              <a:solidFill>
                <a:schemeClr val="bg1"/>
              </a:solidFill>
              <a:latin typeface="Calibri" panose="020F0502020204030204"/>
            </a:endParaRPr>
          </a:p>
        </p:txBody>
      </p:sp>
      <p:sp>
        <p:nvSpPr>
          <p:cNvPr id="54" name="Text 28">
            <a:extLst>
              <a:ext uri="{FF2B5EF4-FFF2-40B4-BE49-F238E27FC236}">
                <a16:creationId xmlns:a16="http://schemas.microsoft.com/office/drawing/2014/main" id="{B9628B28-B89B-84C3-2DA0-E4991E0B03BA}"/>
              </a:ext>
            </a:extLst>
          </p:cNvPr>
          <p:cNvSpPr/>
          <p:nvPr/>
        </p:nvSpPr>
        <p:spPr>
          <a:xfrm>
            <a:off x="10425075" y="6965696"/>
            <a:ext cx="4047744" cy="902208"/>
          </a:xfrm>
          <a:prstGeom prst="rect">
            <a:avLst/>
          </a:prstGeom>
          <a:noFill/>
          <a:ln/>
        </p:spPr>
        <p:txBody>
          <a:bodyPr wrap="square" lIns="0" tIns="0" rIns="0" bIns="0" rtlCol="0" anchor="ctr"/>
          <a:lstStyle/>
          <a:p>
            <a:pPr defTabSz="1219170"/>
            <a:r>
              <a:rPr lang="en-US" sz="2000" dirty="0">
                <a:solidFill>
                  <a:schemeClr val="bg1"/>
                </a:solidFill>
                <a:latin typeface="Calibri" pitchFamily="34" charset="0"/>
                <a:ea typeface="Calibri" pitchFamily="34" charset="-122"/>
                <a:cs typeface="Calibri" pitchFamily="34" charset="-120"/>
              </a:rPr>
              <a:t>Telefonla ilgilenip dinlememek</a:t>
            </a:r>
            <a:endParaRPr lang="en-US" sz="2000" dirty="0">
              <a:solidFill>
                <a:schemeClr val="bg1"/>
              </a:solidFill>
              <a:latin typeface="Calibri" panose="020F0502020204030204"/>
            </a:endParaRPr>
          </a:p>
        </p:txBody>
      </p:sp>
      <p:sp>
        <p:nvSpPr>
          <p:cNvPr id="57" name="Metin kutusu 56">
            <a:extLst>
              <a:ext uri="{FF2B5EF4-FFF2-40B4-BE49-F238E27FC236}">
                <a16:creationId xmlns:a16="http://schemas.microsoft.com/office/drawing/2014/main" id="{50FAE861-BFF2-2652-2AC5-88705598E752}"/>
              </a:ext>
            </a:extLst>
          </p:cNvPr>
          <p:cNvSpPr txBox="1"/>
          <p:nvPr/>
        </p:nvSpPr>
        <p:spPr>
          <a:xfrm>
            <a:off x="10888980" y="7716119"/>
            <a:ext cx="8128000" cy="40011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Önyargıyla</a:t>
            </a:r>
            <a:r>
              <a:rPr kumimoji="0" lang="en-US" sz="2000" b="0" i="0" u="none" strike="noStrike" kern="1200" cap="none" spc="0" normalizeH="0" baseline="0" noProof="0" dirty="0">
                <a:ln>
                  <a:noFill/>
                </a:ln>
                <a:solidFill>
                  <a:schemeClr val="bg1"/>
                </a:solidFill>
                <a:effectLst/>
                <a:uLnTx/>
                <a:uFillTx/>
                <a:latin typeface="Calibri" pitchFamily="34" charset="0"/>
                <a:ea typeface="Calibri" pitchFamily="34" charset="-122"/>
                <a:cs typeface="Calibri" pitchFamily="34" charset="-120"/>
              </a:rPr>
              <a:t> </a:t>
            </a:r>
            <a:r>
              <a:rPr kumimoji="0" lang="en-US" sz="2000" b="0" i="0" u="none" strike="noStrike" kern="1200" cap="none" spc="0" normalizeH="0" baseline="0" noProof="0" dirty="0" err="1">
                <a:ln>
                  <a:noFill/>
                </a:ln>
                <a:solidFill>
                  <a:schemeClr val="bg1"/>
                </a:solidFill>
                <a:effectLst/>
                <a:uLnTx/>
                <a:uFillTx/>
                <a:latin typeface="Calibri" pitchFamily="34" charset="0"/>
                <a:ea typeface="Calibri" pitchFamily="34" charset="-122"/>
                <a:cs typeface="Calibri" pitchFamily="34" charset="-120"/>
              </a:rPr>
              <a:t>yaklaşmak</a:t>
            </a:r>
            <a:endPar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2">
                                            <p:txEl>
                                              <p:pRg st="0" end="0"/>
                                            </p:txEl>
                                          </p:spTgt>
                                        </p:tgtEl>
                                        <p:attrNameLst>
                                          <p:attrName>style.visibility</p:attrName>
                                        </p:attrNameLst>
                                      </p:cBhvr>
                                      <p:to>
                                        <p:strVal val="visible"/>
                                      </p:to>
                                    </p:set>
                                    <p:animEffect transition="in" filter="fade">
                                      <p:cBhvr>
                                        <p:cTn id="13" dur="1000"/>
                                        <p:tgtEl>
                                          <p:spTgt spid="52">
                                            <p:txEl>
                                              <p:pRg st="0" end="0"/>
                                            </p:txEl>
                                          </p:spTgt>
                                        </p:tgtEl>
                                      </p:cBhvr>
                                    </p:animEffect>
                                    <p:anim calcmode="lin" valueType="num">
                                      <p:cBhvr>
                                        <p:cTn id="14" dur="1000" fill="hold"/>
                                        <p:tgtEl>
                                          <p:spTgt spid="52">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5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49">
                                            <p:txEl>
                                              <p:pRg st="0" end="0"/>
                                            </p:txEl>
                                          </p:spTgt>
                                        </p:tgtEl>
                                        <p:attrNameLst>
                                          <p:attrName>style.visibility</p:attrName>
                                        </p:attrNameLst>
                                      </p:cBhvr>
                                      <p:to>
                                        <p:strVal val="visible"/>
                                      </p:to>
                                    </p:set>
                                    <p:animEffect transition="in" filter="wipe(down)">
                                      <p:cBhvr>
                                        <p:cTn id="20" dur="500"/>
                                        <p:tgtEl>
                                          <p:spTgt spid="4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53">
                                            <p:txEl>
                                              <p:pRg st="0" end="0"/>
                                            </p:txEl>
                                          </p:spTgt>
                                        </p:tgtEl>
                                        <p:attrNameLst>
                                          <p:attrName>style.visibility</p:attrName>
                                        </p:attrNameLst>
                                      </p:cBhvr>
                                      <p:to>
                                        <p:strVal val="visible"/>
                                      </p:to>
                                    </p:set>
                                    <p:animEffect transition="in" filter="wipe(down)">
                                      <p:cBhvr>
                                        <p:cTn id="25" dur="500"/>
                                        <p:tgtEl>
                                          <p:spTgt spid="5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barn(inVertical)">
                                      <p:cBhvr>
                                        <p:cTn id="30" dur="500"/>
                                        <p:tgtEl>
                                          <p:spTgt spid="50"/>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54">
                                            <p:txEl>
                                              <p:pRg st="0" end="0"/>
                                            </p:txEl>
                                          </p:spTgt>
                                        </p:tgtEl>
                                        <p:attrNameLst>
                                          <p:attrName>style.visibility</p:attrName>
                                        </p:attrNameLst>
                                      </p:cBhvr>
                                      <p:to>
                                        <p:strVal val="visible"/>
                                      </p:to>
                                    </p:set>
                                    <p:animEffect transition="in" filter="wipe(down)">
                                      <p:cBhvr>
                                        <p:cTn id="35" dur="500"/>
                                        <p:tgtEl>
                                          <p:spTgt spid="54">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1">
                                            <p:txEl>
                                              <p:pRg st="0" end="0"/>
                                            </p:txEl>
                                          </p:spTgt>
                                        </p:tgtEl>
                                        <p:attrNameLst>
                                          <p:attrName>style.visibility</p:attrName>
                                        </p:attrNameLst>
                                      </p:cBhvr>
                                      <p:to>
                                        <p:strVal val="visible"/>
                                      </p:to>
                                    </p:set>
                                    <p:animEffect transition="in" filter="fade">
                                      <p:cBhvr>
                                        <p:cTn id="40" dur="500"/>
                                        <p:tgtEl>
                                          <p:spTgt spid="51">
                                            <p:txEl>
                                              <p:pRg st="0" end="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57">
                                            <p:txEl>
                                              <p:pRg st="0" end="0"/>
                                            </p:txEl>
                                          </p:spTgt>
                                        </p:tgtEl>
                                        <p:attrNameLst>
                                          <p:attrName>style.visibility</p:attrName>
                                        </p:attrNameLst>
                                      </p:cBhvr>
                                      <p:to>
                                        <p:strVal val="visible"/>
                                      </p:to>
                                    </p:set>
                                    <p:animEffect transition="in" filter="wipe(down)">
                                      <p:cBhvr>
                                        <p:cTn id="45" dur="50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Resim 24">
            <a:extLst>
              <a:ext uri="{FF2B5EF4-FFF2-40B4-BE49-F238E27FC236}">
                <a16:creationId xmlns:a16="http://schemas.microsoft.com/office/drawing/2014/main" id="{5271E116-5EF1-D058-8C5F-E316E41035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32" y="-12700"/>
            <a:ext cx="16256000" cy="9144000"/>
          </a:xfrm>
          <a:prstGeom prst="rect">
            <a:avLst/>
          </a:prstGeom>
        </p:spPr>
      </p:pic>
      <p:pic>
        <p:nvPicPr>
          <p:cNvPr id="34" name="Resim 33">
            <a:extLst>
              <a:ext uri="{FF2B5EF4-FFF2-40B4-BE49-F238E27FC236}">
                <a16:creationId xmlns:a16="http://schemas.microsoft.com/office/drawing/2014/main" id="{101C43C7-1BBD-6E1D-05A3-588FB11EB89E}"/>
              </a:ext>
            </a:extLst>
          </p:cNvPr>
          <p:cNvPicPr>
            <a:picLocks noChangeAspect="1"/>
          </p:cNvPicPr>
          <p:nvPr/>
        </p:nvPicPr>
        <p:blipFill>
          <a:blip r:embed="rId4"/>
          <a:stretch>
            <a:fillRect/>
          </a:stretch>
        </p:blipFill>
        <p:spPr>
          <a:xfrm>
            <a:off x="8308787" y="-18578"/>
            <a:ext cx="8314286" cy="7185536"/>
          </a:xfrm>
          <a:prstGeom prst="rect">
            <a:avLst/>
          </a:prstGeom>
        </p:spPr>
      </p:pic>
      <p:sp>
        <p:nvSpPr>
          <p:cNvPr id="11" name="Metin kutusu 10">
            <a:extLst>
              <a:ext uri="{FF2B5EF4-FFF2-40B4-BE49-F238E27FC236}">
                <a16:creationId xmlns:a16="http://schemas.microsoft.com/office/drawing/2014/main" id="{0B54D054-246E-EE2B-0564-693ABCB05DAD}"/>
              </a:ext>
            </a:extLst>
          </p:cNvPr>
          <p:cNvSpPr txBox="1"/>
          <p:nvPr/>
        </p:nvSpPr>
        <p:spPr>
          <a:xfrm>
            <a:off x="216061" y="5012353"/>
            <a:ext cx="7911940" cy="858248"/>
          </a:xfrm>
          <a:prstGeom prst="rect">
            <a:avLst/>
          </a:prstGeom>
          <a:noFill/>
        </p:spPr>
        <p:txBody>
          <a:bodyPr wrap="square">
            <a:spAutoFit/>
          </a:bodyPr>
          <a:lstStyle/>
          <a:p>
            <a:pPr marL="0" marR="0" lvl="0" indent="0" algn="ctr" defTabSz="1219139" rtl="0" eaLnBrk="1" fontAlgn="auto" latinLnBrk="0" hangingPunct="1">
              <a:lnSpc>
                <a:spcPct val="100000"/>
              </a:lnSpc>
              <a:spcBef>
                <a:spcPts val="0"/>
              </a:spcBef>
              <a:spcAft>
                <a:spcPts val="0"/>
              </a:spcAft>
              <a:buClrTx/>
              <a:buSzTx/>
              <a:buFontTx/>
              <a:buNone/>
              <a:tabLst/>
              <a:defRPr/>
            </a:pPr>
            <a:r>
              <a:rPr kumimoji="0" lang="en-US" sz="4977" b="0" i="0" u="none" strike="noStrike" kern="1200" cap="none" spc="0" normalizeH="0" baseline="0" noProof="0" dirty="0">
                <a:ln>
                  <a:noFill/>
                </a:ln>
                <a:solidFill>
                  <a:prstClr val="black"/>
                </a:solidFill>
                <a:effectLst/>
                <a:uLnTx/>
                <a:uFillTx/>
                <a:latin typeface="Baby Kruffy" panose="00000400000000000000" pitchFamily="2" charset="0"/>
                <a:ea typeface="+mn-ea"/>
                <a:cs typeface="+mn-cs"/>
              </a:rPr>
              <a:t> </a:t>
            </a:r>
          </a:p>
        </p:txBody>
      </p:sp>
      <p:pic>
        <p:nvPicPr>
          <p:cNvPr id="27" name="Resim 26">
            <a:extLst>
              <a:ext uri="{FF2B5EF4-FFF2-40B4-BE49-F238E27FC236}">
                <a16:creationId xmlns:a16="http://schemas.microsoft.com/office/drawing/2014/main" id="{D931D785-14C0-173A-14B7-81537F1A3AF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5141" y="3702462"/>
            <a:ext cx="8312955" cy="3663337"/>
          </a:xfrm>
          <a:prstGeom prst="rect">
            <a:avLst/>
          </a:prstGeom>
        </p:spPr>
      </p:pic>
      <p:pic>
        <p:nvPicPr>
          <p:cNvPr id="28" name="Resim 27">
            <a:extLst>
              <a:ext uri="{FF2B5EF4-FFF2-40B4-BE49-F238E27FC236}">
                <a16:creationId xmlns:a16="http://schemas.microsoft.com/office/drawing/2014/main" id="{A1339C31-DA99-4449-DF5C-28C8D90A3AD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7749" y="-10817"/>
            <a:ext cx="8363943" cy="9144000"/>
          </a:xfrm>
          <a:prstGeom prst="rect">
            <a:avLst/>
          </a:prstGeom>
        </p:spPr>
      </p:pic>
      <p:pic>
        <p:nvPicPr>
          <p:cNvPr id="13" name="Resim 12">
            <a:hlinkClick r:id="rId7"/>
            <a:extLst>
              <a:ext uri="{FF2B5EF4-FFF2-40B4-BE49-F238E27FC236}">
                <a16:creationId xmlns:a16="http://schemas.microsoft.com/office/drawing/2014/main" id="{098B7733-1241-9A70-FC0D-5EEAC69ADD35}"/>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52504" y="396437"/>
            <a:ext cx="7911940" cy="2557833"/>
          </a:xfrm>
          <a:prstGeom prst="rect">
            <a:avLst/>
          </a:prstGeom>
        </p:spPr>
      </p:pic>
      <p:pic>
        <p:nvPicPr>
          <p:cNvPr id="2" name="Resim 1">
            <a:extLst>
              <a:ext uri="{FF2B5EF4-FFF2-40B4-BE49-F238E27FC236}">
                <a16:creationId xmlns:a16="http://schemas.microsoft.com/office/drawing/2014/main" id="{F7E77B77-F341-504C-8B69-5C2840CB673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094337" y="7225714"/>
            <a:ext cx="1475336" cy="1475336"/>
          </a:xfrm>
          <a:prstGeom prst="rect">
            <a:avLst/>
          </a:prstGeom>
        </p:spPr>
      </p:pic>
      <p:pic>
        <p:nvPicPr>
          <p:cNvPr id="3" name="Resim 2">
            <a:extLst>
              <a:ext uri="{FF2B5EF4-FFF2-40B4-BE49-F238E27FC236}">
                <a16:creationId xmlns:a16="http://schemas.microsoft.com/office/drawing/2014/main" id="{F9C9AB17-8BA9-4274-A2ED-2324E2BE1E01}"/>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4384336" y="1475747"/>
            <a:ext cx="1508289" cy="1508289"/>
          </a:xfrm>
          <a:prstGeom prst="rect">
            <a:avLst/>
          </a:prstGeom>
        </p:spPr>
      </p:pic>
      <p:pic>
        <p:nvPicPr>
          <p:cNvPr id="6" name="Resim 5">
            <a:extLst>
              <a:ext uri="{FF2B5EF4-FFF2-40B4-BE49-F238E27FC236}">
                <a16:creationId xmlns:a16="http://schemas.microsoft.com/office/drawing/2014/main" id="{B8D61D51-2A17-4EF9-9A34-9641D05A9A8E}"/>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653687" y="7156603"/>
            <a:ext cx="1601369" cy="1601369"/>
          </a:xfrm>
          <a:prstGeom prst="rect">
            <a:avLst/>
          </a:prstGeom>
        </p:spPr>
      </p:pic>
      <p:pic>
        <p:nvPicPr>
          <p:cNvPr id="8" name="Resim 7">
            <a:extLst>
              <a:ext uri="{FF2B5EF4-FFF2-40B4-BE49-F238E27FC236}">
                <a16:creationId xmlns:a16="http://schemas.microsoft.com/office/drawing/2014/main" id="{09098598-7827-4B13-8BD7-9594315EA933}"/>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3959514" y="6874330"/>
            <a:ext cx="2165913" cy="2165913"/>
          </a:xfrm>
          <a:prstGeom prst="rect">
            <a:avLst/>
          </a:prstGeom>
        </p:spPr>
      </p:pic>
      <p:pic>
        <p:nvPicPr>
          <p:cNvPr id="18" name="Resim 17">
            <a:extLst>
              <a:ext uri="{FF2B5EF4-FFF2-40B4-BE49-F238E27FC236}">
                <a16:creationId xmlns:a16="http://schemas.microsoft.com/office/drawing/2014/main" id="{8B3C6B96-4D58-4608-BD05-92DAE190ADA4}"/>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2874300" y="979176"/>
            <a:ext cx="1665257" cy="2501429"/>
          </a:xfrm>
          <a:prstGeom prst="rect">
            <a:avLst/>
          </a:prstGeom>
        </p:spPr>
      </p:pic>
      <p:sp>
        <p:nvSpPr>
          <p:cNvPr id="9" name="Metin kutusu 8">
            <a:extLst>
              <a:ext uri="{FF2B5EF4-FFF2-40B4-BE49-F238E27FC236}">
                <a16:creationId xmlns:a16="http://schemas.microsoft.com/office/drawing/2014/main" id="{3018AB6B-C3DD-4CA6-6008-1809549EB45C}"/>
              </a:ext>
            </a:extLst>
          </p:cNvPr>
          <p:cNvSpPr txBox="1"/>
          <p:nvPr/>
        </p:nvSpPr>
        <p:spPr>
          <a:xfrm>
            <a:off x="3359861" y="3639292"/>
            <a:ext cx="1199304" cy="369332"/>
          </a:xfrm>
          <a:prstGeom prst="rect">
            <a:avLst/>
          </a:prstGeom>
          <a:noFill/>
        </p:spPr>
        <p:txBody>
          <a:bodyPr wrap="square">
            <a:spAutoFit/>
          </a:bodyPr>
          <a:lstStyle/>
          <a:p>
            <a:r>
              <a:rPr lang="tr-TR" dirty="0">
                <a:hlinkClick r:id="rId14"/>
              </a:rPr>
              <a:t>Hakkımda</a:t>
            </a:r>
            <a:endParaRPr lang="tr-TR" dirty="0"/>
          </a:p>
        </p:txBody>
      </p:sp>
      <p:pic>
        <p:nvPicPr>
          <p:cNvPr id="19" name="Resim 18">
            <a:extLst>
              <a:ext uri="{FF2B5EF4-FFF2-40B4-BE49-F238E27FC236}">
                <a16:creationId xmlns:a16="http://schemas.microsoft.com/office/drawing/2014/main" id="{07D3FAF3-EC45-17E7-67AB-FFE5DE1993F9}"/>
              </a:ext>
            </a:extLst>
          </p:cNvPr>
          <p:cNvPicPr>
            <a:picLocks noChangeAspect="1"/>
          </p:cNvPicPr>
          <p:nvPr/>
        </p:nvPicPr>
        <p:blipFill>
          <a:blip r:embed="rId15"/>
          <a:stretch>
            <a:fillRect/>
          </a:stretch>
        </p:blipFill>
        <p:spPr>
          <a:xfrm>
            <a:off x="9961289" y="7142772"/>
            <a:ext cx="1426588" cy="2139881"/>
          </a:xfrm>
          <a:prstGeom prst="rect">
            <a:avLst/>
          </a:prstGeom>
        </p:spPr>
      </p:pic>
      <p:pic>
        <p:nvPicPr>
          <p:cNvPr id="20" name="Resim 19">
            <a:extLst>
              <a:ext uri="{FF2B5EF4-FFF2-40B4-BE49-F238E27FC236}">
                <a16:creationId xmlns:a16="http://schemas.microsoft.com/office/drawing/2014/main" id="{90FA2003-280B-0375-C06D-91CB538090B2}"/>
              </a:ext>
            </a:extLst>
          </p:cNvPr>
          <p:cNvPicPr>
            <a:picLocks noChangeAspect="1"/>
          </p:cNvPicPr>
          <p:nvPr/>
        </p:nvPicPr>
        <p:blipFill>
          <a:blip r:embed="rId16"/>
          <a:stretch>
            <a:fillRect/>
          </a:stretch>
        </p:blipFill>
        <p:spPr>
          <a:xfrm>
            <a:off x="8317486" y="7142360"/>
            <a:ext cx="1591194" cy="2170364"/>
          </a:xfrm>
          <a:prstGeom prst="rect">
            <a:avLst/>
          </a:prstGeom>
        </p:spPr>
      </p:pic>
      <p:pic>
        <p:nvPicPr>
          <p:cNvPr id="23" name="Resim 22">
            <a:extLst>
              <a:ext uri="{FF2B5EF4-FFF2-40B4-BE49-F238E27FC236}">
                <a16:creationId xmlns:a16="http://schemas.microsoft.com/office/drawing/2014/main" id="{1852C0DD-AAA9-CA9C-551D-F1246120FB6C}"/>
              </a:ext>
            </a:extLst>
          </p:cNvPr>
          <p:cNvPicPr>
            <a:picLocks noChangeAspect="1"/>
          </p:cNvPicPr>
          <p:nvPr/>
        </p:nvPicPr>
        <p:blipFill>
          <a:blip r:embed="rId17"/>
          <a:stretch>
            <a:fillRect/>
          </a:stretch>
        </p:blipFill>
        <p:spPr>
          <a:xfrm>
            <a:off x="11447712" y="7166957"/>
            <a:ext cx="1426588" cy="2139881"/>
          </a:xfrm>
          <a:prstGeom prst="rect">
            <a:avLst/>
          </a:prstGeom>
        </p:spPr>
      </p:pic>
      <p:pic>
        <p:nvPicPr>
          <p:cNvPr id="33" name="Resim 32">
            <a:extLst>
              <a:ext uri="{FF2B5EF4-FFF2-40B4-BE49-F238E27FC236}">
                <a16:creationId xmlns:a16="http://schemas.microsoft.com/office/drawing/2014/main" id="{7BA541CC-1E13-D566-1B4A-F39542D7F13B}"/>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2915134" y="7205260"/>
            <a:ext cx="3405574" cy="1984284"/>
          </a:xfrm>
          <a:prstGeom prst="rect">
            <a:avLst/>
          </a:prstGeom>
        </p:spPr>
      </p:pic>
      <p:pic>
        <p:nvPicPr>
          <p:cNvPr id="40" name="Resim 39">
            <a:extLst>
              <a:ext uri="{FF2B5EF4-FFF2-40B4-BE49-F238E27FC236}">
                <a16:creationId xmlns:a16="http://schemas.microsoft.com/office/drawing/2014/main" id="{973F3AE3-9BA4-DA65-C911-BC821599F95D}"/>
              </a:ext>
            </a:extLst>
          </p:cNvPr>
          <p:cNvPicPr>
            <a:picLocks noChangeAspect="1"/>
          </p:cNvPicPr>
          <p:nvPr/>
        </p:nvPicPr>
        <p:blipFill>
          <a:blip r:embed="rId19"/>
          <a:stretch>
            <a:fillRect/>
          </a:stretch>
        </p:blipFill>
        <p:spPr>
          <a:xfrm>
            <a:off x="2255056" y="6948561"/>
            <a:ext cx="2164268" cy="1883827"/>
          </a:xfrm>
          <a:prstGeom prst="rect">
            <a:avLst/>
          </a:prstGeom>
        </p:spPr>
      </p:pic>
      <p:pic>
        <p:nvPicPr>
          <p:cNvPr id="107" name="Google Shape;107;p13" descr="image.png"/>
          <p:cNvPicPr preferRelativeResize="0"/>
          <p:nvPr/>
        </p:nvPicPr>
        <p:blipFill rotWithShape="1">
          <a:blip r:embed="rId20">
            <a:alphaModFix/>
          </a:blip>
          <a:srcRect/>
          <a:stretch/>
        </p:blipFill>
        <p:spPr>
          <a:xfrm>
            <a:off x="3730231" y="3021123"/>
            <a:ext cx="458565" cy="531068"/>
          </a:xfrm>
          <a:prstGeom prst="rect">
            <a:avLst/>
          </a:prstGeom>
          <a:solidFill>
            <a:schemeClr val="tx1"/>
          </a:solidFill>
          <a:ln>
            <a:noFill/>
          </a:ln>
        </p:spPr>
      </p:pic>
    </p:spTree>
    <p:extLst>
      <p:ext uri="{BB962C8B-B14F-4D97-AF65-F5344CB8AC3E}">
        <p14:creationId xmlns:p14="http://schemas.microsoft.com/office/powerpoint/2010/main" val="974030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eması">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483</TotalTime>
  <Words>1326</Words>
  <Application>Microsoft Office PowerPoint</Application>
  <PresentationFormat>Özel</PresentationFormat>
  <Paragraphs>272</Paragraphs>
  <Slides>64</Slides>
  <Notes>20</Notes>
  <HiddenSlides>0</HiddenSlides>
  <MMClips>0</MMClips>
  <ScaleCrop>false</ScaleCrop>
  <HeadingPairs>
    <vt:vector size="6" baseType="variant">
      <vt:variant>
        <vt:lpstr>Kullanılan Yazı Tipleri</vt:lpstr>
      </vt:variant>
      <vt:variant>
        <vt:i4>6</vt:i4>
      </vt:variant>
      <vt:variant>
        <vt:lpstr>Tema</vt:lpstr>
      </vt:variant>
      <vt:variant>
        <vt:i4>3</vt:i4>
      </vt:variant>
      <vt:variant>
        <vt:lpstr>Slayt Başlıkları</vt:lpstr>
      </vt:variant>
      <vt:variant>
        <vt:i4>64</vt:i4>
      </vt:variant>
    </vt:vector>
  </HeadingPairs>
  <TitlesOfParts>
    <vt:vector size="73" baseType="lpstr">
      <vt:lpstr>Aptos</vt:lpstr>
      <vt:lpstr>Arial</vt:lpstr>
      <vt:lpstr>Baby Kruffy</vt:lpstr>
      <vt:lpstr>Calibri</vt:lpstr>
      <vt:lpstr>Calibri Light</vt:lpstr>
      <vt:lpstr>Cambria</vt:lpstr>
      <vt:lpstr>Office Theme</vt:lpstr>
      <vt:lpstr>1_Office Theme</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kazihiro kazihiro</dc:creator>
  <cp:lastModifiedBy>kazihiro kazihiro</cp:lastModifiedBy>
  <cp:revision>64</cp:revision>
  <dcterms:created xsi:type="dcterms:W3CDTF">2006-08-16T00:00:00Z</dcterms:created>
  <dcterms:modified xsi:type="dcterms:W3CDTF">2026-09-10T20:25:44Z</dcterms:modified>
</cp:coreProperties>
</file>