
<file path=[Content_Types].xml><?xml version="1.0" encoding="utf-8"?>
<Types xmlns="http://schemas.openxmlformats.org/package/2006/content-types">
  <Default Extension="gif" ContentType="image/gif"/>
  <Default Extension="jpeg" ContentType="image/jpeg"/>
  <Default Extension="jpg" ContentType="image/jpeg"/>
  <Default Extension="m4a" ContentType="audio/mp4"/>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8" r:id="rId4"/>
  </p:sldMasterIdLst>
  <p:notesMasterIdLst>
    <p:notesMasterId r:id="rId121"/>
  </p:notesMasterIdLst>
  <p:handoutMasterIdLst>
    <p:handoutMasterId r:id="rId122"/>
  </p:handoutMasterIdLst>
  <p:sldIdLst>
    <p:sldId id="1910" r:id="rId5"/>
    <p:sldId id="257" r:id="rId6"/>
    <p:sldId id="258" r:id="rId7"/>
    <p:sldId id="753" r:id="rId8"/>
    <p:sldId id="809" r:id="rId9"/>
    <p:sldId id="1893" r:id="rId10"/>
    <p:sldId id="1894" r:id="rId11"/>
    <p:sldId id="1895" r:id="rId12"/>
    <p:sldId id="1896" r:id="rId13"/>
    <p:sldId id="1897" r:id="rId14"/>
    <p:sldId id="1914" r:id="rId15"/>
    <p:sldId id="1915" r:id="rId16"/>
    <p:sldId id="1916" r:id="rId17"/>
    <p:sldId id="1917" r:id="rId18"/>
    <p:sldId id="1918" r:id="rId19"/>
    <p:sldId id="1898" r:id="rId20"/>
    <p:sldId id="1899" r:id="rId21"/>
    <p:sldId id="1900" r:id="rId22"/>
    <p:sldId id="1901" r:id="rId23"/>
    <p:sldId id="1902" r:id="rId24"/>
    <p:sldId id="815" r:id="rId25"/>
    <p:sldId id="1903" r:id="rId26"/>
    <p:sldId id="1904" r:id="rId27"/>
    <p:sldId id="1905" r:id="rId28"/>
    <p:sldId id="812" r:id="rId29"/>
    <p:sldId id="814" r:id="rId30"/>
    <p:sldId id="816" r:id="rId31"/>
    <p:sldId id="1906" r:id="rId32"/>
    <p:sldId id="818" r:id="rId33"/>
    <p:sldId id="1907" r:id="rId34"/>
    <p:sldId id="1908" r:id="rId35"/>
    <p:sldId id="1939" r:id="rId36"/>
    <p:sldId id="1909" r:id="rId37"/>
    <p:sldId id="1925" r:id="rId38"/>
    <p:sldId id="1926" r:id="rId39"/>
    <p:sldId id="1927" r:id="rId40"/>
    <p:sldId id="1928" r:id="rId41"/>
    <p:sldId id="1929" r:id="rId42"/>
    <p:sldId id="1930" r:id="rId43"/>
    <p:sldId id="1931" r:id="rId44"/>
    <p:sldId id="1932" r:id="rId45"/>
    <p:sldId id="1933" r:id="rId46"/>
    <p:sldId id="1934" r:id="rId47"/>
    <p:sldId id="817" r:id="rId48"/>
    <p:sldId id="819" r:id="rId49"/>
    <p:sldId id="1911" r:id="rId50"/>
    <p:sldId id="1912" r:id="rId51"/>
    <p:sldId id="1913" r:id="rId52"/>
    <p:sldId id="375" r:id="rId53"/>
    <p:sldId id="1047" r:id="rId54"/>
    <p:sldId id="1721" r:id="rId55"/>
    <p:sldId id="1724" r:id="rId56"/>
    <p:sldId id="1723" r:id="rId57"/>
    <p:sldId id="1847" r:id="rId58"/>
    <p:sldId id="1935" r:id="rId59"/>
    <p:sldId id="1936" r:id="rId60"/>
    <p:sldId id="1937" r:id="rId61"/>
    <p:sldId id="1938" r:id="rId62"/>
    <p:sldId id="1892" r:id="rId63"/>
    <p:sldId id="1676" r:id="rId64"/>
    <p:sldId id="1728" r:id="rId65"/>
    <p:sldId id="1729" r:id="rId66"/>
    <p:sldId id="1730" r:id="rId67"/>
    <p:sldId id="1731" r:id="rId68"/>
    <p:sldId id="1732" r:id="rId69"/>
    <p:sldId id="1733" r:id="rId70"/>
    <p:sldId id="1734" r:id="rId71"/>
    <p:sldId id="1735" r:id="rId72"/>
    <p:sldId id="1698" r:id="rId73"/>
    <p:sldId id="464" r:id="rId74"/>
    <p:sldId id="479" r:id="rId75"/>
    <p:sldId id="725" r:id="rId76"/>
    <p:sldId id="1516" r:id="rId77"/>
    <p:sldId id="721" r:id="rId78"/>
    <p:sldId id="1502" r:id="rId79"/>
    <p:sldId id="733" r:id="rId80"/>
    <p:sldId id="1512" r:id="rId81"/>
    <p:sldId id="723" r:id="rId82"/>
    <p:sldId id="1498" r:id="rId83"/>
    <p:sldId id="874" r:id="rId84"/>
    <p:sldId id="1499" r:id="rId85"/>
    <p:sldId id="726" r:id="rId86"/>
    <p:sldId id="1500" r:id="rId87"/>
    <p:sldId id="735" r:id="rId88"/>
    <p:sldId id="1501" r:id="rId89"/>
    <p:sldId id="734" r:id="rId90"/>
    <p:sldId id="1503" r:id="rId91"/>
    <p:sldId id="729" r:id="rId92"/>
    <p:sldId id="1505" r:id="rId93"/>
    <p:sldId id="873" r:id="rId94"/>
    <p:sldId id="1506" r:id="rId95"/>
    <p:sldId id="731" r:id="rId96"/>
    <p:sldId id="1507" r:id="rId97"/>
    <p:sldId id="722" r:id="rId98"/>
    <p:sldId id="1508" r:id="rId99"/>
    <p:sldId id="718" r:id="rId100"/>
    <p:sldId id="1509" r:id="rId101"/>
    <p:sldId id="720" r:id="rId102"/>
    <p:sldId id="1510" r:id="rId103"/>
    <p:sldId id="719" r:id="rId104"/>
    <p:sldId id="1511" r:id="rId105"/>
    <p:sldId id="716" r:id="rId106"/>
    <p:sldId id="1445" r:id="rId107"/>
    <p:sldId id="732" r:id="rId108"/>
    <p:sldId id="1513" r:id="rId109"/>
    <p:sldId id="728" r:id="rId110"/>
    <p:sldId id="1514" r:id="rId111"/>
    <p:sldId id="730" r:id="rId112"/>
    <p:sldId id="1515" r:id="rId113"/>
    <p:sldId id="724" r:id="rId114"/>
    <p:sldId id="1504" r:id="rId115"/>
    <p:sldId id="704" r:id="rId116"/>
    <p:sldId id="710" r:id="rId117"/>
    <p:sldId id="711" r:id="rId118"/>
    <p:sldId id="712" r:id="rId119"/>
    <p:sldId id="1003" r:id="rId1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ÖZÜMAĞI" initials="Ö" lastIdx="3" clrIdx="0">
    <p:extLst>
      <p:ext uri="{19B8F6BF-5375-455C-9EA6-DF929625EA0E}">
        <p15:presenceInfo xmlns:p15="http://schemas.microsoft.com/office/powerpoint/2012/main" userId="ÖZÜMAĞ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256A98"/>
    <a:srgbClr val="318DCB"/>
    <a:srgbClr val="ECA42C"/>
    <a:srgbClr val="71BE58"/>
    <a:srgbClr val="5B9ECF"/>
    <a:srgbClr val="579BCC"/>
    <a:srgbClr val="A0D3A1"/>
    <a:srgbClr val="FFF69B"/>
    <a:srgbClr val="CBBBA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Orta Stil 2 - Vurgu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881" autoAdjust="0"/>
    <p:restoredTop sz="95265" autoAdjust="0"/>
  </p:normalViewPr>
  <p:slideViewPr>
    <p:cSldViewPr>
      <p:cViewPr varScale="1">
        <p:scale>
          <a:sx n="71" d="100"/>
          <a:sy n="71" d="100"/>
        </p:scale>
        <p:origin x="86" y="230"/>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20" d="100"/>
        <a:sy n="20" d="100"/>
      </p:scale>
      <p:origin x="0" y="0"/>
    </p:cViewPr>
  </p:sorterViewPr>
  <p:notesViewPr>
    <p:cSldViewPr>
      <p:cViewPr varScale="1">
        <p:scale>
          <a:sx n="90" d="100"/>
          <a:sy n="90" d="100"/>
        </p:scale>
        <p:origin x="3774" y="96"/>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commentAuthors" Target="commentAuthors.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slide" Target="slides/slide114.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124" Type="http://schemas.openxmlformats.org/officeDocument/2006/relationships/presProps" Target="presProps.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slide" Target="slides/slide115.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2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notesMaster" Target="notesMasters/notesMaster1.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slide" Target="slides/slide112.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27" Type="http://schemas.openxmlformats.org/officeDocument/2006/relationships/tableStyles" Target="tableStyles.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83E42E-1A55-4389-8A83-51C9F8D18EEB}"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tr-TR"/>
        </a:p>
      </dgm:t>
    </dgm:pt>
    <dgm:pt modelId="{00408688-580C-4C7B-8D5E-7A4AB582B9CE}">
      <dgm:prSet phldrT="[Metin]"/>
      <dgm:spPr/>
      <dgm:t>
        <a:bodyPr/>
        <a:lstStyle/>
        <a:p>
          <a:r>
            <a:rPr lang="tr-TR" dirty="0"/>
            <a:t>25 adet kutumuz var.</a:t>
          </a:r>
        </a:p>
      </dgm:t>
    </dgm:pt>
    <dgm:pt modelId="{7020B6E4-AAF2-459B-986D-F96000776986}" type="parTrans" cxnId="{86B05663-188C-4299-A6AD-88A64C9C465B}">
      <dgm:prSet/>
      <dgm:spPr/>
      <dgm:t>
        <a:bodyPr/>
        <a:lstStyle/>
        <a:p>
          <a:endParaRPr lang="tr-TR"/>
        </a:p>
      </dgm:t>
    </dgm:pt>
    <dgm:pt modelId="{7CCDB604-E6DA-4BD2-A9CB-AD0350D28543}" type="sibTrans" cxnId="{86B05663-188C-4299-A6AD-88A64C9C465B}">
      <dgm:prSet/>
      <dgm:spPr/>
      <dgm:t>
        <a:bodyPr/>
        <a:lstStyle/>
        <a:p>
          <a:endParaRPr lang="tr-TR"/>
        </a:p>
      </dgm:t>
    </dgm:pt>
    <dgm:pt modelId="{936EA78C-CD5E-4E50-80CC-78457C9CB4A3}">
      <dgm:prSet phldrT="[Metin]"/>
      <dgm:spPr/>
      <dgm:t>
        <a:bodyPr/>
        <a:lstStyle/>
        <a:p>
          <a:r>
            <a:rPr lang="tr-TR" dirty="0"/>
            <a:t>Kutuların içerisinde soru veya tuzaklar var.</a:t>
          </a:r>
        </a:p>
      </dgm:t>
    </dgm:pt>
    <dgm:pt modelId="{552BC7C2-14B0-47EA-8528-6ABC482CBE99}" type="parTrans" cxnId="{2614C9AC-9438-4D91-8A48-5DFA09B11899}">
      <dgm:prSet/>
      <dgm:spPr/>
      <dgm:t>
        <a:bodyPr/>
        <a:lstStyle/>
        <a:p>
          <a:endParaRPr lang="tr-TR"/>
        </a:p>
      </dgm:t>
    </dgm:pt>
    <dgm:pt modelId="{15CE29FC-C71D-4017-9DC1-23F59A817396}" type="sibTrans" cxnId="{2614C9AC-9438-4D91-8A48-5DFA09B11899}">
      <dgm:prSet/>
      <dgm:spPr/>
      <dgm:t>
        <a:bodyPr/>
        <a:lstStyle/>
        <a:p>
          <a:endParaRPr lang="tr-TR"/>
        </a:p>
      </dgm:t>
    </dgm:pt>
    <dgm:pt modelId="{70FFB9B1-E36C-44E1-9DC4-46329CFEFB59}">
      <dgm:prSet phldrT="[Metin]"/>
      <dgm:spPr/>
      <dgm:t>
        <a:bodyPr/>
        <a:lstStyle/>
        <a:p>
          <a:r>
            <a:rPr lang="tr-TR" dirty="0"/>
            <a:t>Seçtiğin kutunun içinden çıkan puan kadar puan alabilirsin.</a:t>
          </a:r>
        </a:p>
      </dgm:t>
    </dgm:pt>
    <dgm:pt modelId="{C962C1FF-3CCB-4B6D-A1F4-D6C6D1D4518D}" type="parTrans" cxnId="{444E7878-CBA0-41E2-B24C-58A5A727653A}">
      <dgm:prSet/>
      <dgm:spPr/>
      <dgm:t>
        <a:bodyPr/>
        <a:lstStyle/>
        <a:p>
          <a:endParaRPr lang="tr-TR"/>
        </a:p>
      </dgm:t>
    </dgm:pt>
    <dgm:pt modelId="{A61E0A0D-B13C-4224-B40B-78C0C4D5E1C6}" type="sibTrans" cxnId="{444E7878-CBA0-41E2-B24C-58A5A727653A}">
      <dgm:prSet/>
      <dgm:spPr/>
      <dgm:t>
        <a:bodyPr/>
        <a:lstStyle/>
        <a:p>
          <a:endParaRPr lang="tr-TR"/>
        </a:p>
      </dgm:t>
    </dgm:pt>
    <dgm:pt modelId="{D0856EDF-DB88-4701-9CC6-91FB0F5885FB}">
      <dgm:prSet phldrT="[Metin]"/>
      <dgm:spPr/>
      <dgm:t>
        <a:bodyPr/>
        <a:lstStyle/>
        <a:p>
          <a:r>
            <a:rPr lang="tr-TR" dirty="0"/>
            <a:t>Takas ödülünde soruyu bilirseniz puanları değişilebilir ve ekstra 100 puan isteyebilirsiniz.</a:t>
          </a:r>
        </a:p>
      </dgm:t>
    </dgm:pt>
    <dgm:pt modelId="{C8A2FC5F-2B4D-4E92-9F1A-9A4E92BF0596}" type="parTrans" cxnId="{2797705A-FCBC-4FCA-B401-BE7538EBCE5A}">
      <dgm:prSet/>
      <dgm:spPr/>
      <dgm:t>
        <a:bodyPr/>
        <a:lstStyle/>
        <a:p>
          <a:endParaRPr lang="tr-TR"/>
        </a:p>
      </dgm:t>
    </dgm:pt>
    <dgm:pt modelId="{72C1DF59-6F7D-42C0-8A16-DBF37DB878B4}" type="sibTrans" cxnId="{2797705A-FCBC-4FCA-B401-BE7538EBCE5A}">
      <dgm:prSet/>
      <dgm:spPr/>
      <dgm:t>
        <a:bodyPr/>
        <a:lstStyle/>
        <a:p>
          <a:endParaRPr lang="tr-TR"/>
        </a:p>
      </dgm:t>
    </dgm:pt>
    <dgm:pt modelId="{64A43411-D7B0-459C-9BA3-117C7F37F981}">
      <dgm:prSet phldrT="[Metin]"/>
      <dgm:spPr/>
      <dgm:t>
        <a:bodyPr/>
        <a:lstStyle/>
        <a:p>
          <a:r>
            <a:rPr lang="tr-TR" dirty="0"/>
            <a:t>Takas ödülünde soruyu bilemediğiniz takdirde 100 puan ödülü rakibe geçer.</a:t>
          </a:r>
        </a:p>
      </dgm:t>
    </dgm:pt>
    <dgm:pt modelId="{0778F44F-612C-46B8-81BA-307201A4A170}" type="parTrans" cxnId="{FE0F54AC-BF24-4F82-8351-8B762EC52902}">
      <dgm:prSet/>
      <dgm:spPr/>
      <dgm:t>
        <a:bodyPr/>
        <a:lstStyle/>
        <a:p>
          <a:endParaRPr lang="tr-TR"/>
        </a:p>
      </dgm:t>
    </dgm:pt>
    <dgm:pt modelId="{C983DB0D-7101-4720-A1F9-65FADC25B11E}" type="sibTrans" cxnId="{FE0F54AC-BF24-4F82-8351-8B762EC52902}">
      <dgm:prSet/>
      <dgm:spPr/>
      <dgm:t>
        <a:bodyPr/>
        <a:lstStyle/>
        <a:p>
          <a:endParaRPr lang="tr-TR"/>
        </a:p>
      </dgm:t>
    </dgm:pt>
    <dgm:pt modelId="{C77A9BED-E806-4EDA-9DFA-E64B2F5269F0}">
      <dgm:prSet phldrT="[Metin]"/>
      <dgm:spPr/>
      <dgm:t>
        <a:bodyPr/>
        <a:lstStyle/>
        <a:p>
          <a:r>
            <a:rPr lang="tr-TR" dirty="0"/>
            <a:t>Büyük ödül (500 Puan) soruyu doğru cevaplamazsanız cevaplama  hakkı 3 şık üzerinden diğer gruba geçer.</a:t>
          </a:r>
        </a:p>
      </dgm:t>
    </dgm:pt>
    <dgm:pt modelId="{E1CEE1A0-90CE-4824-ABA3-FE5234E10EE1}" type="parTrans" cxnId="{D72CA6AC-E18C-4664-9743-7BC9C06B2DA4}">
      <dgm:prSet/>
      <dgm:spPr/>
      <dgm:t>
        <a:bodyPr/>
        <a:lstStyle/>
        <a:p>
          <a:endParaRPr lang="tr-TR"/>
        </a:p>
      </dgm:t>
    </dgm:pt>
    <dgm:pt modelId="{10665F3F-D7FA-48B0-BE5C-51B53C0A28FC}" type="sibTrans" cxnId="{D72CA6AC-E18C-4664-9743-7BC9C06B2DA4}">
      <dgm:prSet/>
      <dgm:spPr/>
      <dgm:t>
        <a:bodyPr/>
        <a:lstStyle/>
        <a:p>
          <a:endParaRPr lang="tr-TR"/>
        </a:p>
      </dgm:t>
    </dgm:pt>
    <dgm:pt modelId="{B6C03CF4-6EE4-4F97-B015-250DAEC46E32}" type="pres">
      <dgm:prSet presAssocID="{0983E42E-1A55-4389-8A83-51C9F8D18EEB}" presName="Name0" presStyleCnt="0">
        <dgm:presLayoutVars>
          <dgm:chMax val="7"/>
          <dgm:chPref val="7"/>
          <dgm:dir/>
        </dgm:presLayoutVars>
      </dgm:prSet>
      <dgm:spPr/>
    </dgm:pt>
    <dgm:pt modelId="{B089930E-EF0C-47A2-9A21-1BB0C22436F8}" type="pres">
      <dgm:prSet presAssocID="{0983E42E-1A55-4389-8A83-51C9F8D18EEB}" presName="Name1" presStyleCnt="0"/>
      <dgm:spPr/>
    </dgm:pt>
    <dgm:pt modelId="{D252D188-202F-415C-B0F7-8D0C9F6EF57A}" type="pres">
      <dgm:prSet presAssocID="{0983E42E-1A55-4389-8A83-51C9F8D18EEB}" presName="cycle" presStyleCnt="0"/>
      <dgm:spPr/>
    </dgm:pt>
    <dgm:pt modelId="{EAAD69F2-3294-437B-B462-AE6991517871}" type="pres">
      <dgm:prSet presAssocID="{0983E42E-1A55-4389-8A83-51C9F8D18EEB}" presName="srcNode" presStyleLbl="node1" presStyleIdx="0" presStyleCnt="6"/>
      <dgm:spPr/>
    </dgm:pt>
    <dgm:pt modelId="{385B54F1-49D0-4D58-8EC3-B12F44775E3F}" type="pres">
      <dgm:prSet presAssocID="{0983E42E-1A55-4389-8A83-51C9F8D18EEB}" presName="conn" presStyleLbl="parChTrans1D2" presStyleIdx="0" presStyleCnt="1"/>
      <dgm:spPr/>
    </dgm:pt>
    <dgm:pt modelId="{F1AB0689-B5B8-4C45-BA48-5AB77995D67F}" type="pres">
      <dgm:prSet presAssocID="{0983E42E-1A55-4389-8A83-51C9F8D18EEB}" presName="extraNode" presStyleLbl="node1" presStyleIdx="0" presStyleCnt="6"/>
      <dgm:spPr/>
    </dgm:pt>
    <dgm:pt modelId="{07E2B7D0-5ECA-48A1-BE34-5E4800A767CE}" type="pres">
      <dgm:prSet presAssocID="{0983E42E-1A55-4389-8A83-51C9F8D18EEB}" presName="dstNode" presStyleLbl="node1" presStyleIdx="0" presStyleCnt="6"/>
      <dgm:spPr/>
    </dgm:pt>
    <dgm:pt modelId="{82199680-AE24-445F-ABC2-83718FFB6845}" type="pres">
      <dgm:prSet presAssocID="{00408688-580C-4C7B-8D5E-7A4AB582B9CE}" presName="text_1" presStyleLbl="node1" presStyleIdx="0" presStyleCnt="6">
        <dgm:presLayoutVars>
          <dgm:bulletEnabled val="1"/>
        </dgm:presLayoutVars>
      </dgm:prSet>
      <dgm:spPr/>
    </dgm:pt>
    <dgm:pt modelId="{F72567D8-C67D-4C4E-B64C-E64D4C723E19}" type="pres">
      <dgm:prSet presAssocID="{00408688-580C-4C7B-8D5E-7A4AB582B9CE}" presName="accent_1" presStyleCnt="0"/>
      <dgm:spPr/>
    </dgm:pt>
    <dgm:pt modelId="{C44209C9-4CEA-401B-AAA1-FD8B63E8CB7B}" type="pres">
      <dgm:prSet presAssocID="{00408688-580C-4C7B-8D5E-7A4AB582B9CE}" presName="accentRepeatNode" presStyleLbl="solidFgAcc1" presStyleIdx="0" presStyleCnt="6"/>
      <dgm:spPr/>
    </dgm:pt>
    <dgm:pt modelId="{3DB02956-E088-44AB-A3DE-0C70A636C32F}" type="pres">
      <dgm:prSet presAssocID="{936EA78C-CD5E-4E50-80CC-78457C9CB4A3}" presName="text_2" presStyleLbl="node1" presStyleIdx="1" presStyleCnt="6">
        <dgm:presLayoutVars>
          <dgm:bulletEnabled val="1"/>
        </dgm:presLayoutVars>
      </dgm:prSet>
      <dgm:spPr/>
    </dgm:pt>
    <dgm:pt modelId="{DF9F7933-C9B7-46B3-8C94-02AD612A4D54}" type="pres">
      <dgm:prSet presAssocID="{936EA78C-CD5E-4E50-80CC-78457C9CB4A3}" presName="accent_2" presStyleCnt="0"/>
      <dgm:spPr/>
    </dgm:pt>
    <dgm:pt modelId="{C84118AE-E5F4-4C9A-B8F5-6529967ECFCD}" type="pres">
      <dgm:prSet presAssocID="{936EA78C-CD5E-4E50-80CC-78457C9CB4A3}" presName="accentRepeatNode" presStyleLbl="solidFgAcc1" presStyleIdx="1" presStyleCnt="6"/>
      <dgm:spPr/>
    </dgm:pt>
    <dgm:pt modelId="{53BF95E5-26E2-4832-8869-D68BA3C213DC}" type="pres">
      <dgm:prSet presAssocID="{70FFB9B1-E36C-44E1-9DC4-46329CFEFB59}" presName="text_3" presStyleLbl="node1" presStyleIdx="2" presStyleCnt="6">
        <dgm:presLayoutVars>
          <dgm:bulletEnabled val="1"/>
        </dgm:presLayoutVars>
      </dgm:prSet>
      <dgm:spPr/>
    </dgm:pt>
    <dgm:pt modelId="{1E54BE80-3ABD-41D0-A31E-BA8CE4D0B43C}" type="pres">
      <dgm:prSet presAssocID="{70FFB9B1-E36C-44E1-9DC4-46329CFEFB59}" presName="accent_3" presStyleCnt="0"/>
      <dgm:spPr/>
    </dgm:pt>
    <dgm:pt modelId="{B5682DDF-D65B-400B-8A6B-E60F57C2EC36}" type="pres">
      <dgm:prSet presAssocID="{70FFB9B1-E36C-44E1-9DC4-46329CFEFB59}" presName="accentRepeatNode" presStyleLbl="solidFgAcc1" presStyleIdx="2" presStyleCnt="6"/>
      <dgm:spPr/>
    </dgm:pt>
    <dgm:pt modelId="{9824BF20-C1F5-42ED-9D32-8ED00F5D8456}" type="pres">
      <dgm:prSet presAssocID="{D0856EDF-DB88-4701-9CC6-91FB0F5885FB}" presName="text_4" presStyleLbl="node1" presStyleIdx="3" presStyleCnt="6">
        <dgm:presLayoutVars>
          <dgm:bulletEnabled val="1"/>
        </dgm:presLayoutVars>
      </dgm:prSet>
      <dgm:spPr/>
    </dgm:pt>
    <dgm:pt modelId="{BB4222F5-5937-4001-AAA0-02A07B429F44}" type="pres">
      <dgm:prSet presAssocID="{D0856EDF-DB88-4701-9CC6-91FB0F5885FB}" presName="accent_4" presStyleCnt="0"/>
      <dgm:spPr/>
    </dgm:pt>
    <dgm:pt modelId="{BCB6CDE8-37BC-4966-B52D-FF0A2FB004CB}" type="pres">
      <dgm:prSet presAssocID="{D0856EDF-DB88-4701-9CC6-91FB0F5885FB}" presName="accentRepeatNode" presStyleLbl="solidFgAcc1" presStyleIdx="3" presStyleCnt="6"/>
      <dgm:spPr/>
    </dgm:pt>
    <dgm:pt modelId="{82DBFE18-F9BE-4C4F-BD99-2E853BB4F3B1}" type="pres">
      <dgm:prSet presAssocID="{64A43411-D7B0-459C-9BA3-117C7F37F981}" presName="text_5" presStyleLbl="node1" presStyleIdx="4" presStyleCnt="6">
        <dgm:presLayoutVars>
          <dgm:bulletEnabled val="1"/>
        </dgm:presLayoutVars>
      </dgm:prSet>
      <dgm:spPr/>
    </dgm:pt>
    <dgm:pt modelId="{B5E04C51-87E7-4B67-9ACE-CEE1DD5E2006}" type="pres">
      <dgm:prSet presAssocID="{64A43411-D7B0-459C-9BA3-117C7F37F981}" presName="accent_5" presStyleCnt="0"/>
      <dgm:spPr/>
    </dgm:pt>
    <dgm:pt modelId="{C86E951C-FAFE-4F4E-BFE2-F0F25CEC9189}" type="pres">
      <dgm:prSet presAssocID="{64A43411-D7B0-459C-9BA3-117C7F37F981}" presName="accentRepeatNode" presStyleLbl="solidFgAcc1" presStyleIdx="4" presStyleCnt="6"/>
      <dgm:spPr/>
    </dgm:pt>
    <dgm:pt modelId="{53B1CE7F-ED7A-41BA-A689-8F1B11F4F21A}" type="pres">
      <dgm:prSet presAssocID="{C77A9BED-E806-4EDA-9DFA-E64B2F5269F0}" presName="text_6" presStyleLbl="node1" presStyleIdx="5" presStyleCnt="6">
        <dgm:presLayoutVars>
          <dgm:bulletEnabled val="1"/>
        </dgm:presLayoutVars>
      </dgm:prSet>
      <dgm:spPr/>
    </dgm:pt>
    <dgm:pt modelId="{A9E2E888-FCEB-4639-B600-16521CE7D0FC}" type="pres">
      <dgm:prSet presAssocID="{C77A9BED-E806-4EDA-9DFA-E64B2F5269F0}" presName="accent_6" presStyleCnt="0"/>
      <dgm:spPr/>
    </dgm:pt>
    <dgm:pt modelId="{3BD676FD-7067-4734-A5C3-E3F40BB65813}" type="pres">
      <dgm:prSet presAssocID="{C77A9BED-E806-4EDA-9DFA-E64B2F5269F0}" presName="accentRepeatNode" presStyleLbl="solidFgAcc1" presStyleIdx="5" presStyleCnt="6"/>
      <dgm:spPr/>
    </dgm:pt>
  </dgm:ptLst>
  <dgm:cxnLst>
    <dgm:cxn modelId="{F6027001-475C-475A-B833-09C23191FF5C}" type="presOf" srcId="{D0856EDF-DB88-4701-9CC6-91FB0F5885FB}" destId="{9824BF20-C1F5-42ED-9D32-8ED00F5D8456}" srcOrd="0" destOrd="0" presId="urn:microsoft.com/office/officeart/2008/layout/VerticalCurvedList"/>
    <dgm:cxn modelId="{740DB50E-8591-4121-A250-8BDDC832CEEB}" type="presOf" srcId="{7CCDB604-E6DA-4BD2-A9CB-AD0350D28543}" destId="{385B54F1-49D0-4D58-8EC3-B12F44775E3F}" srcOrd="0" destOrd="0" presId="urn:microsoft.com/office/officeart/2008/layout/VerticalCurvedList"/>
    <dgm:cxn modelId="{56442035-E384-4175-AD0B-00900A6DA857}" type="presOf" srcId="{C77A9BED-E806-4EDA-9DFA-E64B2F5269F0}" destId="{53B1CE7F-ED7A-41BA-A689-8F1B11F4F21A}" srcOrd="0" destOrd="0" presId="urn:microsoft.com/office/officeart/2008/layout/VerticalCurvedList"/>
    <dgm:cxn modelId="{86B05663-188C-4299-A6AD-88A64C9C465B}" srcId="{0983E42E-1A55-4389-8A83-51C9F8D18EEB}" destId="{00408688-580C-4C7B-8D5E-7A4AB582B9CE}" srcOrd="0" destOrd="0" parTransId="{7020B6E4-AAF2-459B-986D-F96000776986}" sibTransId="{7CCDB604-E6DA-4BD2-A9CB-AD0350D28543}"/>
    <dgm:cxn modelId="{444E7878-CBA0-41E2-B24C-58A5A727653A}" srcId="{0983E42E-1A55-4389-8A83-51C9F8D18EEB}" destId="{70FFB9B1-E36C-44E1-9DC4-46329CFEFB59}" srcOrd="2" destOrd="0" parTransId="{C962C1FF-3CCB-4B6D-A1F4-D6C6D1D4518D}" sibTransId="{A61E0A0D-B13C-4224-B40B-78C0C4D5E1C6}"/>
    <dgm:cxn modelId="{E872CE78-7037-4589-A6F1-750079A7CE83}" type="presOf" srcId="{0983E42E-1A55-4389-8A83-51C9F8D18EEB}" destId="{B6C03CF4-6EE4-4F97-B015-250DAEC46E32}" srcOrd="0" destOrd="0" presId="urn:microsoft.com/office/officeart/2008/layout/VerticalCurvedList"/>
    <dgm:cxn modelId="{2797705A-FCBC-4FCA-B401-BE7538EBCE5A}" srcId="{0983E42E-1A55-4389-8A83-51C9F8D18EEB}" destId="{D0856EDF-DB88-4701-9CC6-91FB0F5885FB}" srcOrd="3" destOrd="0" parTransId="{C8A2FC5F-2B4D-4E92-9F1A-9A4E92BF0596}" sibTransId="{72C1DF59-6F7D-42C0-8A16-DBF37DB878B4}"/>
    <dgm:cxn modelId="{18B1B190-231D-46EA-A13F-A704BC371D80}" type="presOf" srcId="{936EA78C-CD5E-4E50-80CC-78457C9CB4A3}" destId="{3DB02956-E088-44AB-A3DE-0C70A636C32F}" srcOrd="0" destOrd="0" presId="urn:microsoft.com/office/officeart/2008/layout/VerticalCurvedList"/>
    <dgm:cxn modelId="{A589C599-050B-44E7-9AB9-12C8829BC1EC}" type="presOf" srcId="{00408688-580C-4C7B-8D5E-7A4AB582B9CE}" destId="{82199680-AE24-445F-ABC2-83718FFB6845}" srcOrd="0" destOrd="0" presId="urn:microsoft.com/office/officeart/2008/layout/VerticalCurvedList"/>
    <dgm:cxn modelId="{FE0F54AC-BF24-4F82-8351-8B762EC52902}" srcId="{0983E42E-1A55-4389-8A83-51C9F8D18EEB}" destId="{64A43411-D7B0-459C-9BA3-117C7F37F981}" srcOrd="4" destOrd="0" parTransId="{0778F44F-612C-46B8-81BA-307201A4A170}" sibTransId="{C983DB0D-7101-4720-A1F9-65FADC25B11E}"/>
    <dgm:cxn modelId="{D72CA6AC-E18C-4664-9743-7BC9C06B2DA4}" srcId="{0983E42E-1A55-4389-8A83-51C9F8D18EEB}" destId="{C77A9BED-E806-4EDA-9DFA-E64B2F5269F0}" srcOrd="5" destOrd="0" parTransId="{E1CEE1A0-90CE-4824-ABA3-FE5234E10EE1}" sibTransId="{10665F3F-D7FA-48B0-BE5C-51B53C0A28FC}"/>
    <dgm:cxn modelId="{2614C9AC-9438-4D91-8A48-5DFA09B11899}" srcId="{0983E42E-1A55-4389-8A83-51C9F8D18EEB}" destId="{936EA78C-CD5E-4E50-80CC-78457C9CB4A3}" srcOrd="1" destOrd="0" parTransId="{552BC7C2-14B0-47EA-8528-6ABC482CBE99}" sibTransId="{15CE29FC-C71D-4017-9DC1-23F59A817396}"/>
    <dgm:cxn modelId="{2C76B8DD-A372-4B1F-9B69-5BD26B08B324}" type="presOf" srcId="{70FFB9B1-E36C-44E1-9DC4-46329CFEFB59}" destId="{53BF95E5-26E2-4832-8869-D68BA3C213DC}" srcOrd="0" destOrd="0" presId="urn:microsoft.com/office/officeart/2008/layout/VerticalCurvedList"/>
    <dgm:cxn modelId="{A27EDDEA-E34F-4C76-962C-7CFF41B59793}" type="presOf" srcId="{64A43411-D7B0-459C-9BA3-117C7F37F981}" destId="{82DBFE18-F9BE-4C4F-BD99-2E853BB4F3B1}" srcOrd="0" destOrd="0" presId="urn:microsoft.com/office/officeart/2008/layout/VerticalCurvedList"/>
    <dgm:cxn modelId="{0DC792AC-DB4E-4FE6-911E-5F72AB161060}" type="presParOf" srcId="{B6C03CF4-6EE4-4F97-B015-250DAEC46E32}" destId="{B089930E-EF0C-47A2-9A21-1BB0C22436F8}" srcOrd="0" destOrd="0" presId="urn:microsoft.com/office/officeart/2008/layout/VerticalCurvedList"/>
    <dgm:cxn modelId="{31F5A2FE-5DC9-44FA-8700-0060A288953E}" type="presParOf" srcId="{B089930E-EF0C-47A2-9A21-1BB0C22436F8}" destId="{D252D188-202F-415C-B0F7-8D0C9F6EF57A}" srcOrd="0" destOrd="0" presId="urn:microsoft.com/office/officeart/2008/layout/VerticalCurvedList"/>
    <dgm:cxn modelId="{24F12417-2645-4791-B934-88D656A3C2C3}" type="presParOf" srcId="{D252D188-202F-415C-B0F7-8D0C9F6EF57A}" destId="{EAAD69F2-3294-437B-B462-AE6991517871}" srcOrd="0" destOrd="0" presId="urn:microsoft.com/office/officeart/2008/layout/VerticalCurvedList"/>
    <dgm:cxn modelId="{606D9636-97AA-40DF-93D6-9990881DF711}" type="presParOf" srcId="{D252D188-202F-415C-B0F7-8D0C9F6EF57A}" destId="{385B54F1-49D0-4D58-8EC3-B12F44775E3F}" srcOrd="1" destOrd="0" presId="urn:microsoft.com/office/officeart/2008/layout/VerticalCurvedList"/>
    <dgm:cxn modelId="{75DD37B4-598D-46E0-8A21-A08D7A72C342}" type="presParOf" srcId="{D252D188-202F-415C-B0F7-8D0C9F6EF57A}" destId="{F1AB0689-B5B8-4C45-BA48-5AB77995D67F}" srcOrd="2" destOrd="0" presId="urn:microsoft.com/office/officeart/2008/layout/VerticalCurvedList"/>
    <dgm:cxn modelId="{8925DBBF-8BA9-4299-AEFA-01BCB0DA058B}" type="presParOf" srcId="{D252D188-202F-415C-B0F7-8D0C9F6EF57A}" destId="{07E2B7D0-5ECA-48A1-BE34-5E4800A767CE}" srcOrd="3" destOrd="0" presId="urn:microsoft.com/office/officeart/2008/layout/VerticalCurvedList"/>
    <dgm:cxn modelId="{CD844416-60C8-45D4-A22A-A4D0469FFD4C}" type="presParOf" srcId="{B089930E-EF0C-47A2-9A21-1BB0C22436F8}" destId="{82199680-AE24-445F-ABC2-83718FFB6845}" srcOrd="1" destOrd="0" presId="urn:microsoft.com/office/officeart/2008/layout/VerticalCurvedList"/>
    <dgm:cxn modelId="{F37C57EB-B469-4071-BE29-014C1E9CB9C1}" type="presParOf" srcId="{B089930E-EF0C-47A2-9A21-1BB0C22436F8}" destId="{F72567D8-C67D-4C4E-B64C-E64D4C723E19}" srcOrd="2" destOrd="0" presId="urn:microsoft.com/office/officeart/2008/layout/VerticalCurvedList"/>
    <dgm:cxn modelId="{6E7D6D42-8383-4668-AA4A-8E8EE86E5A51}" type="presParOf" srcId="{F72567D8-C67D-4C4E-B64C-E64D4C723E19}" destId="{C44209C9-4CEA-401B-AAA1-FD8B63E8CB7B}" srcOrd="0" destOrd="0" presId="urn:microsoft.com/office/officeart/2008/layout/VerticalCurvedList"/>
    <dgm:cxn modelId="{70D5DC88-1D9B-4CA5-8E57-8EC395A394CD}" type="presParOf" srcId="{B089930E-EF0C-47A2-9A21-1BB0C22436F8}" destId="{3DB02956-E088-44AB-A3DE-0C70A636C32F}" srcOrd="3" destOrd="0" presId="urn:microsoft.com/office/officeart/2008/layout/VerticalCurvedList"/>
    <dgm:cxn modelId="{94C63A9D-DEA2-47F3-916D-A67429A6B689}" type="presParOf" srcId="{B089930E-EF0C-47A2-9A21-1BB0C22436F8}" destId="{DF9F7933-C9B7-46B3-8C94-02AD612A4D54}" srcOrd="4" destOrd="0" presId="urn:microsoft.com/office/officeart/2008/layout/VerticalCurvedList"/>
    <dgm:cxn modelId="{34813E16-B14A-407C-81D6-F5EEFE801376}" type="presParOf" srcId="{DF9F7933-C9B7-46B3-8C94-02AD612A4D54}" destId="{C84118AE-E5F4-4C9A-B8F5-6529967ECFCD}" srcOrd="0" destOrd="0" presId="urn:microsoft.com/office/officeart/2008/layout/VerticalCurvedList"/>
    <dgm:cxn modelId="{591C69B5-B887-4E24-B920-C8E07CD68436}" type="presParOf" srcId="{B089930E-EF0C-47A2-9A21-1BB0C22436F8}" destId="{53BF95E5-26E2-4832-8869-D68BA3C213DC}" srcOrd="5" destOrd="0" presId="urn:microsoft.com/office/officeart/2008/layout/VerticalCurvedList"/>
    <dgm:cxn modelId="{83ADEA18-0F3F-4DC6-8F6A-63AB9E4691AD}" type="presParOf" srcId="{B089930E-EF0C-47A2-9A21-1BB0C22436F8}" destId="{1E54BE80-3ABD-41D0-A31E-BA8CE4D0B43C}" srcOrd="6" destOrd="0" presId="urn:microsoft.com/office/officeart/2008/layout/VerticalCurvedList"/>
    <dgm:cxn modelId="{A4AB74C1-041C-435B-A695-C31E416851B9}" type="presParOf" srcId="{1E54BE80-3ABD-41D0-A31E-BA8CE4D0B43C}" destId="{B5682DDF-D65B-400B-8A6B-E60F57C2EC36}" srcOrd="0" destOrd="0" presId="urn:microsoft.com/office/officeart/2008/layout/VerticalCurvedList"/>
    <dgm:cxn modelId="{9571133F-E5CE-4454-9099-3AD21BDFE4F1}" type="presParOf" srcId="{B089930E-EF0C-47A2-9A21-1BB0C22436F8}" destId="{9824BF20-C1F5-42ED-9D32-8ED00F5D8456}" srcOrd="7" destOrd="0" presId="urn:microsoft.com/office/officeart/2008/layout/VerticalCurvedList"/>
    <dgm:cxn modelId="{62CD3597-20F1-4A18-B78A-DF33AB55F74F}" type="presParOf" srcId="{B089930E-EF0C-47A2-9A21-1BB0C22436F8}" destId="{BB4222F5-5937-4001-AAA0-02A07B429F44}" srcOrd="8" destOrd="0" presId="urn:microsoft.com/office/officeart/2008/layout/VerticalCurvedList"/>
    <dgm:cxn modelId="{39D02F62-D2E5-4864-B3CF-7B7C834E58D3}" type="presParOf" srcId="{BB4222F5-5937-4001-AAA0-02A07B429F44}" destId="{BCB6CDE8-37BC-4966-B52D-FF0A2FB004CB}" srcOrd="0" destOrd="0" presId="urn:microsoft.com/office/officeart/2008/layout/VerticalCurvedList"/>
    <dgm:cxn modelId="{2933A4BF-98CF-40B6-A5A3-7AB148F1B20B}" type="presParOf" srcId="{B089930E-EF0C-47A2-9A21-1BB0C22436F8}" destId="{82DBFE18-F9BE-4C4F-BD99-2E853BB4F3B1}" srcOrd="9" destOrd="0" presId="urn:microsoft.com/office/officeart/2008/layout/VerticalCurvedList"/>
    <dgm:cxn modelId="{0E135C15-7F9D-4580-A623-5B45038D95AB}" type="presParOf" srcId="{B089930E-EF0C-47A2-9A21-1BB0C22436F8}" destId="{B5E04C51-87E7-4B67-9ACE-CEE1DD5E2006}" srcOrd="10" destOrd="0" presId="urn:microsoft.com/office/officeart/2008/layout/VerticalCurvedList"/>
    <dgm:cxn modelId="{50C1104D-0687-430A-972D-429CCB3DF880}" type="presParOf" srcId="{B5E04C51-87E7-4B67-9ACE-CEE1DD5E2006}" destId="{C86E951C-FAFE-4F4E-BFE2-F0F25CEC9189}" srcOrd="0" destOrd="0" presId="urn:microsoft.com/office/officeart/2008/layout/VerticalCurvedList"/>
    <dgm:cxn modelId="{339013BB-DCC8-407A-AB62-9071F69D7CDE}" type="presParOf" srcId="{B089930E-EF0C-47A2-9A21-1BB0C22436F8}" destId="{53B1CE7F-ED7A-41BA-A689-8F1B11F4F21A}" srcOrd="11" destOrd="0" presId="urn:microsoft.com/office/officeart/2008/layout/VerticalCurvedList"/>
    <dgm:cxn modelId="{5F5C8705-08BA-42EE-8563-020560FACF9F}" type="presParOf" srcId="{B089930E-EF0C-47A2-9A21-1BB0C22436F8}" destId="{A9E2E888-FCEB-4639-B600-16521CE7D0FC}" srcOrd="12" destOrd="0" presId="urn:microsoft.com/office/officeart/2008/layout/VerticalCurvedList"/>
    <dgm:cxn modelId="{CD71E6EE-8D5D-47D1-B80A-C669D2AC5931}" type="presParOf" srcId="{A9E2E888-FCEB-4639-B600-16521CE7D0FC}" destId="{3BD676FD-7067-4734-A5C3-E3F40BB65813}"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5B54F1-49D0-4D58-8EC3-B12F44775E3F}">
      <dsp:nvSpPr>
        <dsp:cNvPr id="0" name=""/>
        <dsp:cNvSpPr/>
      </dsp:nvSpPr>
      <dsp:spPr>
        <a:xfrm>
          <a:off x="-5750153" y="-880122"/>
          <a:ext cx="6845843" cy="6845843"/>
        </a:xfrm>
        <a:prstGeom prst="blockArc">
          <a:avLst>
            <a:gd name="adj1" fmla="val 18900000"/>
            <a:gd name="adj2" fmla="val 2700000"/>
            <a:gd name="adj3" fmla="val 316"/>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2199680-AE24-445F-ABC2-83718FFB6845}">
      <dsp:nvSpPr>
        <dsp:cNvPr id="0" name=""/>
        <dsp:cNvSpPr/>
      </dsp:nvSpPr>
      <dsp:spPr>
        <a:xfrm>
          <a:off x="408250" y="267807"/>
          <a:ext cx="7472860"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25 adet kutumuz var.</a:t>
          </a:r>
        </a:p>
      </dsp:txBody>
      <dsp:txXfrm>
        <a:off x="408250" y="267807"/>
        <a:ext cx="7472860" cy="535411"/>
      </dsp:txXfrm>
    </dsp:sp>
    <dsp:sp modelId="{C44209C9-4CEA-401B-AAA1-FD8B63E8CB7B}">
      <dsp:nvSpPr>
        <dsp:cNvPr id="0" name=""/>
        <dsp:cNvSpPr/>
      </dsp:nvSpPr>
      <dsp:spPr>
        <a:xfrm>
          <a:off x="73617" y="200881"/>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DB02956-E088-44AB-A3DE-0C70A636C32F}">
      <dsp:nvSpPr>
        <dsp:cNvPr id="0" name=""/>
        <dsp:cNvSpPr/>
      </dsp:nvSpPr>
      <dsp:spPr>
        <a:xfrm>
          <a:off x="848663" y="1070823"/>
          <a:ext cx="703244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Kutuların içerisinde soru veya tuzaklar var.</a:t>
          </a:r>
        </a:p>
      </dsp:txBody>
      <dsp:txXfrm>
        <a:off x="848663" y="1070823"/>
        <a:ext cx="7032447" cy="535411"/>
      </dsp:txXfrm>
    </dsp:sp>
    <dsp:sp modelId="{C84118AE-E5F4-4C9A-B8F5-6529967ECFCD}">
      <dsp:nvSpPr>
        <dsp:cNvPr id="0" name=""/>
        <dsp:cNvSpPr/>
      </dsp:nvSpPr>
      <dsp:spPr>
        <a:xfrm>
          <a:off x="514030" y="1003897"/>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3BF95E5-26E2-4832-8869-D68BA3C213DC}">
      <dsp:nvSpPr>
        <dsp:cNvPr id="0" name=""/>
        <dsp:cNvSpPr/>
      </dsp:nvSpPr>
      <dsp:spPr>
        <a:xfrm>
          <a:off x="1050052" y="1873839"/>
          <a:ext cx="683105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Seçtiğin kutunun içinden çıkan puan kadar puan alabilirsin.</a:t>
          </a:r>
        </a:p>
      </dsp:txBody>
      <dsp:txXfrm>
        <a:off x="1050052" y="1873839"/>
        <a:ext cx="6831057" cy="535411"/>
      </dsp:txXfrm>
    </dsp:sp>
    <dsp:sp modelId="{B5682DDF-D65B-400B-8A6B-E60F57C2EC36}">
      <dsp:nvSpPr>
        <dsp:cNvPr id="0" name=""/>
        <dsp:cNvSpPr/>
      </dsp:nvSpPr>
      <dsp:spPr>
        <a:xfrm>
          <a:off x="715420" y="1806912"/>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824BF20-C1F5-42ED-9D32-8ED00F5D8456}">
      <dsp:nvSpPr>
        <dsp:cNvPr id="0" name=""/>
        <dsp:cNvSpPr/>
      </dsp:nvSpPr>
      <dsp:spPr>
        <a:xfrm>
          <a:off x="1050052" y="2676346"/>
          <a:ext cx="683105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Takas ödülünde soruyu bilirseniz puanları değişilebilir ve ekstra 100 puan isteyebilirsiniz.</a:t>
          </a:r>
        </a:p>
      </dsp:txBody>
      <dsp:txXfrm>
        <a:off x="1050052" y="2676346"/>
        <a:ext cx="6831057" cy="535411"/>
      </dsp:txXfrm>
    </dsp:sp>
    <dsp:sp modelId="{BCB6CDE8-37BC-4966-B52D-FF0A2FB004CB}">
      <dsp:nvSpPr>
        <dsp:cNvPr id="0" name=""/>
        <dsp:cNvSpPr/>
      </dsp:nvSpPr>
      <dsp:spPr>
        <a:xfrm>
          <a:off x="715420" y="2609420"/>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2DBFE18-F9BE-4C4F-BD99-2E853BB4F3B1}">
      <dsp:nvSpPr>
        <dsp:cNvPr id="0" name=""/>
        <dsp:cNvSpPr/>
      </dsp:nvSpPr>
      <dsp:spPr>
        <a:xfrm>
          <a:off x="848663" y="3479362"/>
          <a:ext cx="7032447"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Takas ödülünde soruyu bilemediğiniz takdirde 100 puan ödülü rakibe geçer.</a:t>
          </a:r>
        </a:p>
      </dsp:txBody>
      <dsp:txXfrm>
        <a:off x="848663" y="3479362"/>
        <a:ext cx="7032447" cy="535411"/>
      </dsp:txXfrm>
    </dsp:sp>
    <dsp:sp modelId="{C86E951C-FAFE-4F4E-BFE2-F0F25CEC9189}">
      <dsp:nvSpPr>
        <dsp:cNvPr id="0" name=""/>
        <dsp:cNvSpPr/>
      </dsp:nvSpPr>
      <dsp:spPr>
        <a:xfrm>
          <a:off x="514030" y="3412436"/>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3B1CE7F-ED7A-41BA-A689-8F1B11F4F21A}">
      <dsp:nvSpPr>
        <dsp:cNvPr id="0" name=""/>
        <dsp:cNvSpPr/>
      </dsp:nvSpPr>
      <dsp:spPr>
        <a:xfrm>
          <a:off x="408250" y="4282378"/>
          <a:ext cx="7472860" cy="535411"/>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424983" tIns="40640" rIns="40640" bIns="40640" numCol="1" spcCol="1270" anchor="ctr" anchorCtr="0">
          <a:noAutofit/>
        </a:bodyPr>
        <a:lstStyle/>
        <a:p>
          <a:pPr marL="0" lvl="0" indent="0" algn="l" defTabSz="711200">
            <a:lnSpc>
              <a:spcPct val="90000"/>
            </a:lnSpc>
            <a:spcBef>
              <a:spcPct val="0"/>
            </a:spcBef>
            <a:spcAft>
              <a:spcPct val="35000"/>
            </a:spcAft>
            <a:buNone/>
          </a:pPr>
          <a:r>
            <a:rPr lang="tr-TR" sz="1600" kern="1200" dirty="0"/>
            <a:t>Büyük ödül (500 Puan) soruyu doğru cevaplamazsanız cevaplama  hakkı 3 şık üzerinden diğer gruba geçer.</a:t>
          </a:r>
        </a:p>
      </dsp:txBody>
      <dsp:txXfrm>
        <a:off x="408250" y="4282378"/>
        <a:ext cx="7472860" cy="535411"/>
      </dsp:txXfrm>
    </dsp:sp>
    <dsp:sp modelId="{3BD676FD-7067-4734-A5C3-E3F40BB65813}">
      <dsp:nvSpPr>
        <dsp:cNvPr id="0" name=""/>
        <dsp:cNvSpPr/>
      </dsp:nvSpPr>
      <dsp:spPr>
        <a:xfrm>
          <a:off x="73617" y="4215452"/>
          <a:ext cx="669264" cy="669264"/>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tr-TR" dirty="0"/>
          </a:p>
        </p:txBody>
      </p:sp>
      <p:sp>
        <p:nvSpPr>
          <p:cNvPr id="3" name="Tarih Yer Tutucusu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ECACC158-0B64-47B8-B519-2E69791CFFEB}" type="datetime1">
              <a:rPr lang="tr-TR" smtClean="0"/>
              <a:t>10.09.2026</a:t>
            </a:fld>
            <a:endParaRPr lang="tr-TR" dirty="0"/>
          </a:p>
        </p:txBody>
      </p:sp>
      <p:sp>
        <p:nvSpPr>
          <p:cNvPr id="4" name="Alt Bilgi Yer Tutucusu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tr-TR" dirty="0"/>
          </a:p>
        </p:txBody>
      </p:sp>
      <p:sp>
        <p:nvSpPr>
          <p:cNvPr id="5" name="Slayt Numarası Yer Tutucusu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950AD62A-9EE1-43E3-A7E5-D268F71DF3EB}" type="slidenum">
              <a:rPr lang="tr-TR" smtClean="0"/>
              <a:t>‹#›</a:t>
            </a:fld>
            <a:endParaRPr lang="tr-TR" dirty="0"/>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tr-TR" dirty="0"/>
          </a:p>
        </p:txBody>
      </p:sp>
      <p:sp>
        <p:nvSpPr>
          <p:cNvPr id="3" name="Tarih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3E71F48-0419-40FC-AD57-08CCCE583B37}" type="datetime1">
              <a:rPr lang="tr-TR" smtClean="0"/>
              <a:pPr/>
              <a:t>10.09.2026</a:t>
            </a:fld>
            <a:endParaRPr lang="tr-TR" dirty="0"/>
          </a:p>
        </p:txBody>
      </p:sp>
      <p:sp>
        <p:nvSpPr>
          <p:cNvPr id="4" name="Slayt Görüntüsü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tr-TR" dirty="0"/>
          </a:p>
        </p:txBody>
      </p:sp>
      <p:sp>
        <p:nvSpPr>
          <p:cNvPr id="5" name="Notlar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tr-TR" dirty="0"/>
              <a:t>Asıl metin stillerini düzenlemek için tıklayın</a:t>
            </a:r>
          </a:p>
          <a:p>
            <a:pPr lvl="1" rtl="0"/>
            <a:r>
              <a:rPr lang="tr-TR" dirty="0"/>
              <a:t>İkinci düzey</a:t>
            </a:r>
          </a:p>
          <a:p>
            <a:pPr lvl="2" rtl="0"/>
            <a:r>
              <a:rPr lang="tr-TR" dirty="0"/>
              <a:t>Üçüncü düzey</a:t>
            </a:r>
          </a:p>
          <a:p>
            <a:pPr lvl="3" rtl="0"/>
            <a:r>
              <a:rPr lang="tr-TR" dirty="0"/>
              <a:t>Dördüncü düzey</a:t>
            </a:r>
          </a:p>
          <a:p>
            <a:pPr lvl="4" rtl="0"/>
            <a:r>
              <a:rPr lang="tr-TR" dirty="0"/>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tr-TR" dirty="0"/>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5534C2EF-8A97-4DAF-B099-E567883644D6}" type="slidenum">
              <a:rPr lang="tr-TR" smtClean="0"/>
              <a:t>‹#›</a:t>
            </a:fld>
            <a:endParaRPr lang="tr-TR" dirty="0"/>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38582966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4</a:t>
            </a:fld>
            <a:endParaRPr lang="tr-TR" dirty="0"/>
          </a:p>
        </p:txBody>
      </p:sp>
    </p:spTree>
    <p:extLst>
      <p:ext uri="{BB962C8B-B14F-4D97-AF65-F5344CB8AC3E}">
        <p14:creationId xmlns:p14="http://schemas.microsoft.com/office/powerpoint/2010/main" val="4951060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6</a:t>
            </a:fld>
            <a:endParaRPr lang="tr-TR" dirty="0"/>
          </a:p>
        </p:txBody>
      </p:sp>
    </p:spTree>
    <p:extLst>
      <p:ext uri="{BB962C8B-B14F-4D97-AF65-F5344CB8AC3E}">
        <p14:creationId xmlns:p14="http://schemas.microsoft.com/office/powerpoint/2010/main" val="38128953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7</a:t>
            </a:fld>
            <a:endParaRPr lang="tr-TR" dirty="0"/>
          </a:p>
        </p:txBody>
      </p:sp>
    </p:spTree>
    <p:extLst>
      <p:ext uri="{BB962C8B-B14F-4D97-AF65-F5344CB8AC3E}">
        <p14:creationId xmlns:p14="http://schemas.microsoft.com/office/powerpoint/2010/main" val="31336364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8</a:t>
            </a:fld>
            <a:endParaRPr lang="tr-TR" dirty="0"/>
          </a:p>
        </p:txBody>
      </p:sp>
    </p:spTree>
    <p:extLst>
      <p:ext uri="{BB962C8B-B14F-4D97-AF65-F5344CB8AC3E}">
        <p14:creationId xmlns:p14="http://schemas.microsoft.com/office/powerpoint/2010/main" val="24359733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9</a:t>
            </a:fld>
            <a:endParaRPr lang="tr-TR" dirty="0"/>
          </a:p>
        </p:txBody>
      </p:sp>
    </p:spTree>
    <p:extLst>
      <p:ext uri="{BB962C8B-B14F-4D97-AF65-F5344CB8AC3E}">
        <p14:creationId xmlns:p14="http://schemas.microsoft.com/office/powerpoint/2010/main" val="3306232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10</a:t>
            </a:fld>
            <a:endParaRPr lang="tr-TR" dirty="0"/>
          </a:p>
        </p:txBody>
      </p:sp>
    </p:spTree>
    <p:extLst>
      <p:ext uri="{BB962C8B-B14F-4D97-AF65-F5344CB8AC3E}">
        <p14:creationId xmlns:p14="http://schemas.microsoft.com/office/powerpoint/2010/main" val="20715542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11</a:t>
            </a:fld>
            <a:endParaRPr lang="tr-TR" dirty="0"/>
          </a:p>
        </p:txBody>
      </p:sp>
    </p:spTree>
    <p:extLst>
      <p:ext uri="{BB962C8B-B14F-4D97-AF65-F5344CB8AC3E}">
        <p14:creationId xmlns:p14="http://schemas.microsoft.com/office/powerpoint/2010/main" val="2745791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12</a:t>
            </a:fld>
            <a:endParaRPr lang="tr-TR" dirty="0"/>
          </a:p>
        </p:txBody>
      </p:sp>
    </p:spTree>
    <p:extLst>
      <p:ext uri="{BB962C8B-B14F-4D97-AF65-F5344CB8AC3E}">
        <p14:creationId xmlns:p14="http://schemas.microsoft.com/office/powerpoint/2010/main" val="18149216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13</a:t>
            </a:fld>
            <a:endParaRPr lang="tr-TR" dirty="0"/>
          </a:p>
        </p:txBody>
      </p:sp>
    </p:spTree>
    <p:extLst>
      <p:ext uri="{BB962C8B-B14F-4D97-AF65-F5344CB8AC3E}">
        <p14:creationId xmlns:p14="http://schemas.microsoft.com/office/powerpoint/2010/main" val="17667066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14</a:t>
            </a:fld>
            <a:endParaRPr lang="tr-TR" dirty="0"/>
          </a:p>
        </p:txBody>
      </p:sp>
    </p:spTree>
    <p:extLst>
      <p:ext uri="{BB962C8B-B14F-4D97-AF65-F5344CB8AC3E}">
        <p14:creationId xmlns:p14="http://schemas.microsoft.com/office/powerpoint/2010/main" val="16852299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15</a:t>
            </a:fld>
            <a:endParaRPr lang="tr-TR" dirty="0"/>
          </a:p>
        </p:txBody>
      </p:sp>
    </p:spTree>
    <p:extLst>
      <p:ext uri="{BB962C8B-B14F-4D97-AF65-F5344CB8AC3E}">
        <p14:creationId xmlns:p14="http://schemas.microsoft.com/office/powerpoint/2010/main" val="23775963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16</a:t>
            </a:fld>
            <a:endParaRPr lang="tr-TR" dirty="0"/>
          </a:p>
        </p:txBody>
      </p:sp>
    </p:spTree>
    <p:extLst>
      <p:ext uri="{BB962C8B-B14F-4D97-AF65-F5344CB8AC3E}">
        <p14:creationId xmlns:p14="http://schemas.microsoft.com/office/powerpoint/2010/main" val="17723357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17</a:t>
            </a:fld>
            <a:endParaRPr lang="tr-TR" dirty="0"/>
          </a:p>
        </p:txBody>
      </p:sp>
    </p:spTree>
    <p:extLst>
      <p:ext uri="{BB962C8B-B14F-4D97-AF65-F5344CB8AC3E}">
        <p14:creationId xmlns:p14="http://schemas.microsoft.com/office/powerpoint/2010/main" val="2487637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18</a:t>
            </a:fld>
            <a:endParaRPr lang="tr-TR" dirty="0"/>
          </a:p>
        </p:txBody>
      </p:sp>
    </p:spTree>
    <p:extLst>
      <p:ext uri="{BB962C8B-B14F-4D97-AF65-F5344CB8AC3E}">
        <p14:creationId xmlns:p14="http://schemas.microsoft.com/office/powerpoint/2010/main" val="14133627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19</a:t>
            </a:fld>
            <a:endParaRPr lang="tr-TR" dirty="0"/>
          </a:p>
        </p:txBody>
      </p:sp>
    </p:spTree>
    <p:extLst>
      <p:ext uri="{BB962C8B-B14F-4D97-AF65-F5344CB8AC3E}">
        <p14:creationId xmlns:p14="http://schemas.microsoft.com/office/powerpoint/2010/main" val="23973898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20</a:t>
            </a:fld>
            <a:endParaRPr lang="tr-TR" dirty="0"/>
          </a:p>
        </p:txBody>
      </p:sp>
    </p:spTree>
    <p:extLst>
      <p:ext uri="{BB962C8B-B14F-4D97-AF65-F5344CB8AC3E}">
        <p14:creationId xmlns:p14="http://schemas.microsoft.com/office/powerpoint/2010/main" val="32855209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22</a:t>
            </a:fld>
            <a:endParaRPr lang="tr-TR" dirty="0"/>
          </a:p>
        </p:txBody>
      </p:sp>
    </p:spTree>
    <p:extLst>
      <p:ext uri="{BB962C8B-B14F-4D97-AF65-F5344CB8AC3E}">
        <p14:creationId xmlns:p14="http://schemas.microsoft.com/office/powerpoint/2010/main" val="27685861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23</a:t>
            </a:fld>
            <a:endParaRPr lang="tr-TR" dirty="0"/>
          </a:p>
        </p:txBody>
      </p:sp>
    </p:spTree>
    <p:extLst>
      <p:ext uri="{BB962C8B-B14F-4D97-AF65-F5344CB8AC3E}">
        <p14:creationId xmlns:p14="http://schemas.microsoft.com/office/powerpoint/2010/main" val="135706277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24</a:t>
            </a:fld>
            <a:endParaRPr lang="tr-TR" dirty="0"/>
          </a:p>
        </p:txBody>
      </p:sp>
    </p:spTree>
    <p:extLst>
      <p:ext uri="{BB962C8B-B14F-4D97-AF65-F5344CB8AC3E}">
        <p14:creationId xmlns:p14="http://schemas.microsoft.com/office/powerpoint/2010/main" val="55660255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48F97-481A-BA5D-935E-9D8E3A5C5FED}"/>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9D544FE8-EEB7-A3E4-6046-DAB6CACD5A4E}"/>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E18A549-723A-ED03-C922-BC2E553F1332}"/>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7BF6689A-FE0E-6CA2-2E76-3800989084C8}"/>
              </a:ext>
            </a:extLst>
          </p:cNvPr>
          <p:cNvSpPr>
            <a:spLocks noGrp="1"/>
          </p:cNvSpPr>
          <p:nvPr>
            <p:ph type="sldNum" sz="quarter" idx="10"/>
          </p:nvPr>
        </p:nvSpPr>
        <p:spPr/>
        <p:txBody>
          <a:bodyPr/>
          <a:lstStyle/>
          <a:p>
            <a:pPr rtl="0"/>
            <a:fld id="{5534C2EF-8A97-4DAF-B099-E567883644D6}" type="slidenum">
              <a:rPr lang="tr-TR" smtClean="0"/>
              <a:t>25</a:t>
            </a:fld>
            <a:endParaRPr lang="tr-TR" dirty="0"/>
          </a:p>
        </p:txBody>
      </p:sp>
    </p:spTree>
    <p:extLst>
      <p:ext uri="{BB962C8B-B14F-4D97-AF65-F5344CB8AC3E}">
        <p14:creationId xmlns:p14="http://schemas.microsoft.com/office/powerpoint/2010/main" val="16649931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28</a:t>
            </a:fld>
            <a:endParaRPr lang="tr-TR" dirty="0"/>
          </a:p>
        </p:txBody>
      </p:sp>
    </p:spTree>
    <p:extLst>
      <p:ext uri="{BB962C8B-B14F-4D97-AF65-F5344CB8AC3E}">
        <p14:creationId xmlns:p14="http://schemas.microsoft.com/office/powerpoint/2010/main" val="25922007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30</a:t>
            </a:fld>
            <a:endParaRPr lang="tr-TR" dirty="0"/>
          </a:p>
        </p:txBody>
      </p:sp>
    </p:spTree>
    <p:extLst>
      <p:ext uri="{BB962C8B-B14F-4D97-AF65-F5344CB8AC3E}">
        <p14:creationId xmlns:p14="http://schemas.microsoft.com/office/powerpoint/2010/main" val="27607351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31</a:t>
            </a:fld>
            <a:endParaRPr lang="tr-TR" dirty="0"/>
          </a:p>
        </p:txBody>
      </p:sp>
    </p:spTree>
    <p:extLst>
      <p:ext uri="{BB962C8B-B14F-4D97-AF65-F5344CB8AC3E}">
        <p14:creationId xmlns:p14="http://schemas.microsoft.com/office/powerpoint/2010/main" val="11810410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33</a:t>
            </a:fld>
            <a:endParaRPr lang="tr-TR" dirty="0"/>
          </a:p>
        </p:txBody>
      </p:sp>
    </p:spTree>
    <p:extLst>
      <p:ext uri="{BB962C8B-B14F-4D97-AF65-F5344CB8AC3E}">
        <p14:creationId xmlns:p14="http://schemas.microsoft.com/office/powerpoint/2010/main" val="23145815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34</a:t>
            </a:fld>
            <a:endParaRPr lang="tr-TR" dirty="0"/>
          </a:p>
        </p:txBody>
      </p:sp>
    </p:spTree>
    <p:extLst>
      <p:ext uri="{BB962C8B-B14F-4D97-AF65-F5344CB8AC3E}">
        <p14:creationId xmlns:p14="http://schemas.microsoft.com/office/powerpoint/2010/main" val="13215398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35</a:t>
            </a:fld>
            <a:endParaRPr lang="tr-TR" dirty="0"/>
          </a:p>
        </p:txBody>
      </p:sp>
    </p:spTree>
    <p:extLst>
      <p:ext uri="{BB962C8B-B14F-4D97-AF65-F5344CB8AC3E}">
        <p14:creationId xmlns:p14="http://schemas.microsoft.com/office/powerpoint/2010/main" val="133404255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36</a:t>
            </a:fld>
            <a:endParaRPr lang="tr-TR" dirty="0"/>
          </a:p>
        </p:txBody>
      </p:sp>
    </p:spTree>
    <p:extLst>
      <p:ext uri="{BB962C8B-B14F-4D97-AF65-F5344CB8AC3E}">
        <p14:creationId xmlns:p14="http://schemas.microsoft.com/office/powerpoint/2010/main" val="347040299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37</a:t>
            </a:fld>
            <a:endParaRPr lang="tr-TR" dirty="0"/>
          </a:p>
        </p:txBody>
      </p:sp>
    </p:spTree>
    <p:extLst>
      <p:ext uri="{BB962C8B-B14F-4D97-AF65-F5344CB8AC3E}">
        <p14:creationId xmlns:p14="http://schemas.microsoft.com/office/powerpoint/2010/main" val="16442784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38</a:t>
            </a:fld>
            <a:endParaRPr lang="tr-TR" dirty="0"/>
          </a:p>
        </p:txBody>
      </p:sp>
    </p:spTree>
    <p:extLst>
      <p:ext uri="{BB962C8B-B14F-4D97-AF65-F5344CB8AC3E}">
        <p14:creationId xmlns:p14="http://schemas.microsoft.com/office/powerpoint/2010/main" val="31718597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39</a:t>
            </a:fld>
            <a:endParaRPr lang="tr-TR" dirty="0"/>
          </a:p>
        </p:txBody>
      </p:sp>
    </p:spTree>
    <p:extLst>
      <p:ext uri="{BB962C8B-B14F-4D97-AF65-F5344CB8AC3E}">
        <p14:creationId xmlns:p14="http://schemas.microsoft.com/office/powerpoint/2010/main" val="20131550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40</a:t>
            </a:fld>
            <a:endParaRPr lang="tr-TR" dirty="0"/>
          </a:p>
        </p:txBody>
      </p:sp>
    </p:spTree>
    <p:extLst>
      <p:ext uri="{BB962C8B-B14F-4D97-AF65-F5344CB8AC3E}">
        <p14:creationId xmlns:p14="http://schemas.microsoft.com/office/powerpoint/2010/main" val="426385282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41</a:t>
            </a:fld>
            <a:endParaRPr lang="tr-TR" dirty="0"/>
          </a:p>
        </p:txBody>
      </p:sp>
    </p:spTree>
    <p:extLst>
      <p:ext uri="{BB962C8B-B14F-4D97-AF65-F5344CB8AC3E}">
        <p14:creationId xmlns:p14="http://schemas.microsoft.com/office/powerpoint/2010/main" val="267947657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42</a:t>
            </a:fld>
            <a:endParaRPr lang="tr-TR" dirty="0"/>
          </a:p>
        </p:txBody>
      </p:sp>
    </p:spTree>
    <p:extLst>
      <p:ext uri="{BB962C8B-B14F-4D97-AF65-F5344CB8AC3E}">
        <p14:creationId xmlns:p14="http://schemas.microsoft.com/office/powerpoint/2010/main" val="23694722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2E8090-C550-5290-29D2-A6D362DCC3DE}"/>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8CE9E725-A562-07B8-D4F3-CDFC9BB8F03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195E076-752A-8174-705C-1F063AB27874}"/>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D6FEDB52-04FC-1514-3E36-2D9499FA9CCA}"/>
              </a:ext>
            </a:extLst>
          </p:cNvPr>
          <p:cNvSpPr>
            <a:spLocks noGrp="1"/>
          </p:cNvSpPr>
          <p:nvPr>
            <p:ph type="sldNum" sz="quarter" idx="10"/>
          </p:nvPr>
        </p:nvSpPr>
        <p:spPr/>
        <p:txBody>
          <a:bodyPr/>
          <a:lstStyle/>
          <a:p>
            <a:pPr rtl="0"/>
            <a:fld id="{5534C2EF-8A97-4DAF-B099-E567883644D6}" type="slidenum">
              <a:rPr lang="tr-TR" smtClean="0"/>
              <a:t>43</a:t>
            </a:fld>
            <a:endParaRPr lang="tr-TR" dirty="0"/>
          </a:p>
        </p:txBody>
      </p:sp>
    </p:spTree>
    <p:extLst>
      <p:ext uri="{BB962C8B-B14F-4D97-AF65-F5344CB8AC3E}">
        <p14:creationId xmlns:p14="http://schemas.microsoft.com/office/powerpoint/2010/main" val="3020725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48F97-481A-BA5D-935E-9D8E3A5C5FED}"/>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9D544FE8-EEB7-A3E4-6046-DAB6CACD5A4E}"/>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E18A549-723A-ED03-C922-BC2E553F1332}"/>
              </a:ext>
            </a:extLst>
          </p:cNvPr>
          <p:cNvSpPr>
            <a:spLocks noGrp="1"/>
          </p:cNvSpPr>
          <p:nvPr>
            <p:ph type="body" idx="1"/>
          </p:nvPr>
        </p:nvSpPr>
        <p:spPr/>
        <p:txBody>
          <a:bodyPr/>
          <a:lstStyle/>
          <a:p>
            <a:endParaRPr lang="tr-TR"/>
          </a:p>
        </p:txBody>
      </p:sp>
      <p:sp>
        <p:nvSpPr>
          <p:cNvPr id="4" name="Slayt Numarası Yer Tutucusu 3">
            <a:extLst>
              <a:ext uri="{FF2B5EF4-FFF2-40B4-BE49-F238E27FC236}">
                <a16:creationId xmlns:a16="http://schemas.microsoft.com/office/drawing/2014/main" id="{7BF6689A-FE0E-6CA2-2E76-3800989084C8}"/>
              </a:ext>
            </a:extLst>
          </p:cNvPr>
          <p:cNvSpPr>
            <a:spLocks noGrp="1"/>
          </p:cNvSpPr>
          <p:nvPr>
            <p:ph type="sldNum" sz="quarter" idx="10"/>
          </p:nvPr>
        </p:nvSpPr>
        <p:spPr/>
        <p:txBody>
          <a:bodyPr/>
          <a:lstStyle/>
          <a:p>
            <a:pPr rtl="0"/>
            <a:fld id="{5534C2EF-8A97-4DAF-B099-E567883644D6}" type="slidenum">
              <a:rPr lang="tr-TR" smtClean="0"/>
              <a:t>46</a:t>
            </a:fld>
            <a:endParaRPr lang="tr-TR" dirty="0"/>
          </a:p>
        </p:txBody>
      </p:sp>
    </p:spTree>
    <p:extLst>
      <p:ext uri="{BB962C8B-B14F-4D97-AF65-F5344CB8AC3E}">
        <p14:creationId xmlns:p14="http://schemas.microsoft.com/office/powerpoint/2010/main" val="304877062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8537666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42072204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18112647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1987909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76878968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271975916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405793689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3794888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86073423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67460526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7EF66-DEE3-9E80-0662-7B0463D6ECF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6A627D3-366B-A78F-500F-193C1CC3A48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695798A1-5D9F-46DA-9D5E-A7C1D9772BBB}"/>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87563568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B0FBB-58C9-5E5E-01DF-60E24B9EAD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EF73BAF-C355-4534-116E-D9351805BC2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9B2182E-23A4-AC05-1BA7-5AFB345C6D8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3450280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40885-F1BA-94B8-2360-A93AA22ACB3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8AAB5A3-A5A1-6F7A-471A-1810A4D4DE5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5403645-9F76-1BD8-B769-2A77CEABA198}"/>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152062136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A33A38-37D5-20FA-BFCB-1B3167B96D4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F5B7527-84FC-EEF7-C4ED-DBCD4ECF202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216CB92-AADE-DA00-C51F-7B90794B5F52}"/>
              </a:ext>
            </a:extLst>
          </p:cNvPr>
          <p:cNvSpPr>
            <a:spLocks noGrp="1"/>
          </p:cNvSpPr>
          <p:nvPr>
            <p:ph type="body" idx="1"/>
          </p:nvPr>
        </p:nvSpPr>
        <p:spPr/>
        <p:txBody>
          <a:bodyPr/>
          <a:lstStyle/>
          <a:p>
            <a:endParaRPr lang="tr-TR" dirty="0"/>
          </a:p>
        </p:txBody>
      </p:sp>
    </p:spTree>
    <p:extLst>
      <p:ext uri="{BB962C8B-B14F-4D97-AF65-F5344CB8AC3E}">
        <p14:creationId xmlns:p14="http://schemas.microsoft.com/office/powerpoint/2010/main" val="91520234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42027940"/>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2E4C76-C532-30CE-C140-B52752B9EEF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D0DE1EB-A07B-10BD-0086-0F0EF07F47F7}"/>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E43E184-B037-B0BF-85FD-D871DDA82804}"/>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11382166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540170932"/>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0045B5-C032-DC5F-0CB5-B0636B47E78D}"/>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3D4BA188-4E6A-526B-9E78-C807A16FFA1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F17E19B1-574E-11AB-CEAC-36C169AB8782}"/>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1200348"/>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88912924"/>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21C9A1-8079-DF55-48B6-08C4DABC810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F6C32E84-DF4C-FDF8-8813-709D14463DA0}"/>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E27A3FB-CB67-E6C5-7E1F-275D1B2EA855}"/>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6399320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504337790"/>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352EC-3A2C-C064-7079-7291503934FC}"/>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4177542-DC4C-D880-D1FD-2C07CD39D31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B2271813-8359-2584-3DEC-59EFF753BF70}"/>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565746202"/>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046723773"/>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957BDE-5E7C-4B20-3E8D-A7AC7A9695EA}"/>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8EF61B4-9F5A-1620-0CBA-8EDB3CAAF5E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4D4214D-1152-758C-DCD5-1BE5A2227CCF}"/>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521504"/>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945390267"/>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0ADF65-9AFD-56E6-598C-2D47D7AD9DD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4909837-3065-A3C9-5A90-0538FD50386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F873860-9573-0200-3373-3DE2AE54973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640607078"/>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59689940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D33D2-7549-AB40-DCF6-DA0CFDAD97B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36E44203-4F9A-7BCB-F53D-20E6A81646EF}"/>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1946E33C-8868-6875-D742-1364C84F8B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458146194"/>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750928059"/>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53884-2FE4-BB5E-F663-2C8FB38B3DF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A703D785-B31C-5058-8685-1F21D59D096C}"/>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83AF0039-E027-0E65-3C66-5883276EFD6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911673335"/>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026443929"/>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E59694-5A9B-20EF-F439-CA20163107AC}"/>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16E10C2F-E151-6682-1FD6-638026C0A8F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94E271ED-884E-7931-267E-81A41515F874}"/>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50026931"/>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813540078"/>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0BA4D-F952-DDB2-EA18-2752CFD0B4B8}"/>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5E410F37-7FE3-67AA-6CD6-38881CDB9BAD}"/>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1483B29-8781-6A95-3C82-3F64001C2ABA}"/>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771821992"/>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052364043"/>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62A7B-C7EC-4F85-2926-55CF88E9AF0B}"/>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A078684-146E-4441-B59F-8D9C8AF09DF9}"/>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E669F3F-6714-0BDB-BE63-539826BE77ED}"/>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289385922"/>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803454317"/>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CD07F-9F0F-B45D-AD0B-A2875DDFECB0}"/>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1AB3BA0-8DDF-1D48-FC62-D0C4494E2F0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C60D2215-CDAF-1DD3-B01F-C758B69F7C88}"/>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86600303"/>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549211784"/>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D71663-A870-0CF3-6673-D77832E7ACB0}"/>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CE80F84-024C-E184-139A-60ACF45895A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57325779-60EF-8EA3-291B-B2B223DF1A11}"/>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63158920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5678863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11CD1-37E6-3E96-7C88-E2E76F0B96E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A0FEE3F-9EC6-688F-9C6E-BFA15D69E7F7}"/>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14F3272-424C-82CD-88E2-7B25948C6E2D}"/>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99511052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544070102"/>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1F0ABC-258D-8AA9-4912-5ADFEF7B6664}"/>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64B9676-63D9-00AA-F5C4-0081D9745FA4}"/>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A9C08ACA-67B1-E849-5942-FE50CC7E753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174937050"/>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980086850"/>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51E0BC-160B-211C-8D96-11F244B52657}"/>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7B64D44-763F-6E76-8F63-8B16B03543F1}"/>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A7CCB50B-9E89-B281-605E-9211E110A5D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92055405"/>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47525309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C485E2-3DE7-1E35-529A-9A4BEA474679}"/>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1B61116-1152-E15F-52DA-6ED2B39BE70A}"/>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7CCA0EC4-FEA7-C217-2EB7-3EE925D5FEA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37815204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017601048"/>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697EB0-1457-C080-A73F-383A1EE022B8}"/>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00EB443B-6497-F1C0-DC2A-E9F5B5B3BB36}"/>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08B2E6C5-917D-5AC8-E24B-AAE139CB79C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359454085"/>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712665738"/>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4B316F-2D16-F27E-89B1-31AEE8D8302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B84A8B32-AE12-BA02-C610-4B39BD89C5E2}"/>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D70792E1-FB90-ACA4-BAC3-F0316CAFF2B7}"/>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68384972"/>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68BCB7-B4C6-C696-8061-BE54BD744611}"/>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356184A-3038-A56A-BCFD-74CC7307251B}"/>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3C5E17F-05A5-E9D2-CBE6-A8234E9BB1EB}"/>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329162833"/>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02042C-6C95-0D90-D7BF-73141F8092B6}"/>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91C1763-EB05-ACF1-AE1C-235B2C4A407E}"/>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89F7CECD-4744-A61D-FC5E-A1C563E695A0}"/>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167211887"/>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3CD39-1720-9117-D055-3FB8FFFB4C65}"/>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66BE3D1F-4812-A34A-BBF7-7B21573411E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48FFBAD9-8283-389C-D9B7-98FE39A7890C}"/>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261066072"/>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65E60-21B9-D5D2-85C3-574EE8B88A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C2C41471-9627-9E56-826C-FE226418E1E5}"/>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E531B2C2-B80D-EA95-D6D4-AB21119E22F5}"/>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2548577810"/>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884BD3-0D5A-4272-9616-A518A551409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E17A6447-2933-BD5A-E595-013D0B97C0F6}"/>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2D6E9CC6-C89B-D5CF-E6E3-18EA21A176C3}"/>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640776679"/>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AC9958-8E8A-3C85-8E40-8BD175C253A2}"/>
            </a:ext>
          </a:extLst>
        </p:cNvPr>
        <p:cNvGrpSpPr/>
        <p:nvPr/>
      </p:nvGrpSpPr>
      <p:grpSpPr>
        <a:xfrm>
          <a:off x="0" y="0"/>
          <a:ext cx="0" cy="0"/>
          <a:chOff x="0" y="0"/>
          <a:chExt cx="0" cy="0"/>
        </a:xfrm>
      </p:grpSpPr>
      <p:sp>
        <p:nvSpPr>
          <p:cNvPr id="2" name="Slayt Görüntüsü Yer Tutucusu 1">
            <a:extLst>
              <a:ext uri="{FF2B5EF4-FFF2-40B4-BE49-F238E27FC236}">
                <a16:creationId xmlns:a16="http://schemas.microsoft.com/office/drawing/2014/main" id="{DF68D774-E0D0-EA57-2D08-F817F1D4CF73}"/>
              </a:ext>
            </a:extLst>
          </p:cNvPr>
          <p:cNvSpPr>
            <a:spLocks noGrp="1" noRot="1" noChangeAspect="1"/>
          </p:cNvSpPr>
          <p:nvPr>
            <p:ph type="sldImg"/>
          </p:nvPr>
        </p:nvSpPr>
        <p:spPr/>
      </p:sp>
      <p:sp>
        <p:nvSpPr>
          <p:cNvPr id="3" name="Not Yer Tutucusu 2">
            <a:extLst>
              <a:ext uri="{FF2B5EF4-FFF2-40B4-BE49-F238E27FC236}">
                <a16:creationId xmlns:a16="http://schemas.microsoft.com/office/drawing/2014/main" id="{F28D7903-B111-5E52-F8F7-A03708B2E21E}"/>
              </a:ext>
            </a:extLst>
          </p:cNvPr>
          <p:cNvSpPr>
            <a:spLocks noGrp="1"/>
          </p:cNvSpPr>
          <p:nvPr>
            <p:ph type="body" idx="1"/>
          </p:nvPr>
        </p:nvSpPr>
        <p:spPr/>
        <p:txBody>
          <a:bodyPr/>
          <a:lstStyle/>
          <a:p>
            <a:endParaRPr lang="tr-TR"/>
          </a:p>
        </p:txBody>
      </p:sp>
    </p:spTree>
    <p:extLst>
      <p:ext uri="{BB962C8B-B14F-4D97-AF65-F5344CB8AC3E}">
        <p14:creationId xmlns:p14="http://schemas.microsoft.com/office/powerpoint/2010/main" val="10939328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tr-TR"/>
              <a:t>Asıl başlık stilini düzenlemek için tıklayın</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a:t>Asıl alt başlık stilini düzenlemek için tıklayın</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31388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ncho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pPr rtl="0"/>
            <a:fld id="{917950F5-4EF9-4281-A5A8-695D3818B85E}" type="datetime1">
              <a:rPr lang="tr-TR" smtClean="0"/>
              <a:t>10.09.2026</a:t>
            </a:fld>
            <a:endParaRPr lang="tr-TR" dirty="0"/>
          </a:p>
        </p:txBody>
      </p:sp>
      <p:sp>
        <p:nvSpPr>
          <p:cNvPr id="5" name="Footer Placeholder 4"/>
          <p:cNvSpPr>
            <a:spLocks noGrp="1"/>
          </p:cNvSpPr>
          <p:nvPr>
            <p:ph type="ftr" sz="quarter" idx="11"/>
          </p:nvPr>
        </p:nvSpPr>
        <p:spPr/>
        <p:txBody>
          <a:bodyPr/>
          <a:lstStyle/>
          <a:p>
            <a:pPr rtl="0"/>
            <a:r>
              <a:rPr lang="tr-TR"/>
              <a:t>Alt bilgi ekleme</a:t>
            </a:r>
            <a:endParaRPr lang="tr-TR" dirty="0"/>
          </a:p>
        </p:txBody>
      </p:sp>
      <p:sp>
        <p:nvSpPr>
          <p:cNvPr id="6" name="Slide Number Placeholder 5"/>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876156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tr-TR"/>
              <a:t>Asıl başlık stilini düzenlemek için tıklayın</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a:t>Asıl metin stillerini düzenlemek için tıklayın</a:t>
            </a:r>
          </a:p>
        </p:txBody>
      </p:sp>
      <p:sp>
        <p:nvSpPr>
          <p:cNvPr id="4" name="Date Placeholder 3"/>
          <p:cNvSpPr>
            <a:spLocks noGrp="1"/>
          </p:cNvSpPr>
          <p:nvPr>
            <p:ph type="dt" sz="half" idx="10"/>
          </p:nvPr>
        </p:nvSpPr>
        <p:spPr/>
        <p:txBody>
          <a:bodyPr/>
          <a:lstStyle/>
          <a:p>
            <a:fld id="{B61BEF0D-F0BB-DE4B-95CE-6DB70DBA9567}" type="datetimeFigureOut">
              <a:rPr lang="en-US" smtClean="0"/>
              <a:pPr/>
              <a:t>9/10/2026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66722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pPr rtl="0"/>
            <a:fld id="{92904D77-82CF-4AE8-99E2-CE41C044B7CE}" type="datetime1">
              <a:rPr lang="tr-TR" smtClean="0"/>
              <a:t>10.09.2026</a:t>
            </a:fld>
            <a:endParaRPr lang="tr-TR" dirty="0"/>
          </a:p>
        </p:txBody>
      </p:sp>
      <p:sp>
        <p:nvSpPr>
          <p:cNvPr id="6" name="Footer Placeholder 5"/>
          <p:cNvSpPr>
            <a:spLocks noGrp="1"/>
          </p:cNvSpPr>
          <p:nvPr>
            <p:ph type="ftr" sz="quarter" idx="11"/>
          </p:nvPr>
        </p:nvSpPr>
        <p:spPr/>
        <p:txBody>
          <a:bodyPr/>
          <a:lstStyle/>
          <a:p>
            <a:pPr rtl="0"/>
            <a:r>
              <a:rPr lang="tr-TR"/>
              <a:t>Alt bilgi ekleme</a:t>
            </a:r>
            <a:endParaRPr lang="tr-TR" dirty="0"/>
          </a:p>
        </p:txBody>
      </p:sp>
      <p:sp>
        <p:nvSpPr>
          <p:cNvPr id="7" name="Slide Number Placeholder 6"/>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88264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tr-TR"/>
              <a:t>Asıl başlık stilini düzenlemek için tıklayın</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4" name="Content Placeholder 3"/>
          <p:cNvSpPr>
            <a:spLocks noGrp="1"/>
          </p:cNvSpPr>
          <p:nvPr>
            <p:ph sz="half" idx="2"/>
          </p:nvPr>
        </p:nvSpPr>
        <p:spPr>
          <a:xfrm>
            <a:off x="1447191" y="2824269"/>
            <a:ext cx="4645152" cy="2644457"/>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düzenlemek için tıklayın</a:t>
            </a:r>
          </a:p>
        </p:txBody>
      </p:sp>
      <p:sp>
        <p:nvSpPr>
          <p:cNvPr id="6" name="Content Placeholder 5"/>
          <p:cNvSpPr>
            <a:spLocks noGrp="1"/>
          </p:cNvSpPr>
          <p:nvPr>
            <p:ph sz="quarter" idx="4"/>
          </p:nvPr>
        </p:nvSpPr>
        <p:spPr>
          <a:xfrm>
            <a:off x="6412362" y="2821491"/>
            <a:ext cx="4645152" cy="2637371"/>
          </a:xfrm>
        </p:spPr>
        <p:txBody>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pPr rtl="0"/>
            <a:fld id="{B9C7B0B8-9CA5-4CEB-A338-820CFC3D4256}" type="datetime1">
              <a:rPr lang="tr-TR" smtClean="0"/>
              <a:t>10.09.2026</a:t>
            </a:fld>
            <a:endParaRPr lang="tr-TR" dirty="0"/>
          </a:p>
        </p:txBody>
      </p:sp>
      <p:sp>
        <p:nvSpPr>
          <p:cNvPr id="8" name="Footer Placeholder 7"/>
          <p:cNvSpPr>
            <a:spLocks noGrp="1"/>
          </p:cNvSpPr>
          <p:nvPr>
            <p:ph type="ftr" sz="quarter" idx="11"/>
          </p:nvPr>
        </p:nvSpPr>
        <p:spPr/>
        <p:txBody>
          <a:bodyPr/>
          <a:lstStyle/>
          <a:p>
            <a:pPr rtl="0"/>
            <a:r>
              <a:rPr lang="tr-TR"/>
              <a:t>Alt bilgi ekleme</a:t>
            </a:r>
            <a:endParaRPr lang="tr-TR" dirty="0"/>
          </a:p>
        </p:txBody>
      </p:sp>
      <p:sp>
        <p:nvSpPr>
          <p:cNvPr id="9" name="Slide Number Placeholder 8"/>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383720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pPr rtl="0"/>
            <a:fld id="{0A027EFB-CA09-4369-AE02-36C3D9548325}" type="datetime1">
              <a:rPr lang="tr-TR" smtClean="0"/>
              <a:t>10.09.2026</a:t>
            </a:fld>
            <a:endParaRPr lang="tr-TR" dirty="0"/>
          </a:p>
        </p:txBody>
      </p:sp>
      <p:sp>
        <p:nvSpPr>
          <p:cNvPr id="4" name="Footer Placeholder 3"/>
          <p:cNvSpPr>
            <a:spLocks noGrp="1"/>
          </p:cNvSpPr>
          <p:nvPr>
            <p:ph type="ftr" sz="quarter" idx="11"/>
          </p:nvPr>
        </p:nvSpPr>
        <p:spPr/>
        <p:txBody>
          <a:bodyPr/>
          <a:lstStyle/>
          <a:p>
            <a:pPr rtl="0"/>
            <a:r>
              <a:rPr lang="tr-TR"/>
              <a:t>Alt bilgi ekleme</a:t>
            </a:r>
            <a:endParaRPr lang="tr-TR" dirty="0"/>
          </a:p>
        </p:txBody>
      </p:sp>
      <p:sp>
        <p:nvSpPr>
          <p:cNvPr id="5" name="Slide Number Placeholder 4"/>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7347821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rtl="0"/>
            <a:fld id="{0A66AF7E-D2DB-4CC4-82B8-78CAE6A8CFEF}" type="datetime1">
              <a:rPr lang="tr-TR" smtClean="0"/>
              <a:t>10.09.2026</a:t>
            </a:fld>
            <a:endParaRPr lang="tr-TR" dirty="0"/>
          </a:p>
        </p:txBody>
      </p:sp>
      <p:sp>
        <p:nvSpPr>
          <p:cNvPr id="3" name="Footer Placeholder 2"/>
          <p:cNvSpPr>
            <a:spLocks noGrp="1"/>
          </p:cNvSpPr>
          <p:nvPr>
            <p:ph type="ftr" sz="quarter" idx="11"/>
          </p:nvPr>
        </p:nvSpPr>
        <p:spPr/>
        <p:txBody>
          <a:bodyPr/>
          <a:lstStyle/>
          <a:p>
            <a:pPr rtl="0"/>
            <a:r>
              <a:rPr lang="tr-TR"/>
              <a:t>Alt bilgi ekleme</a:t>
            </a:r>
            <a:endParaRPr lang="tr-TR" dirty="0"/>
          </a:p>
        </p:txBody>
      </p:sp>
      <p:sp>
        <p:nvSpPr>
          <p:cNvPr id="4" name="Slide Number Placeholder 3"/>
          <p:cNvSpPr>
            <a:spLocks noGrp="1"/>
          </p:cNvSpPr>
          <p:nvPr>
            <p:ph type="sldNum" sz="quarter" idx="12"/>
          </p:nvPr>
        </p:nvSpPr>
        <p:spPr/>
        <p:txBody>
          <a:bodyPr/>
          <a:lstStyle/>
          <a:p>
            <a:pPr rtl="0"/>
            <a:fld id="{289D71E3-7D81-4C24-B9D8-6B108755C64C}" type="slidenum">
              <a:rPr lang="tr-TR" smtClean="0"/>
              <a:t>‹#›</a:t>
            </a:fld>
            <a:endParaRPr lang="tr-TR" dirty="0"/>
          </a:p>
        </p:txBody>
      </p:sp>
    </p:spTree>
    <p:extLst>
      <p:ext uri="{BB962C8B-B14F-4D97-AF65-F5344CB8AC3E}">
        <p14:creationId xmlns:p14="http://schemas.microsoft.com/office/powerpoint/2010/main" val="3735983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tr-TR"/>
              <a:t>Asıl başlık stilini düzenlemek için tıklayın</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p:txBody>
          <a:bodyPr/>
          <a:lstStyle/>
          <a:p>
            <a:pPr rtl="0"/>
            <a:fld id="{4CDABFF7-3D0D-4A99-AE33-313429C55D62}" type="datetime1">
              <a:rPr lang="tr-TR" smtClean="0"/>
              <a:t>10.09.2026</a:t>
            </a:fld>
            <a:endParaRPr lang="tr-TR" dirty="0"/>
          </a:p>
        </p:txBody>
      </p:sp>
      <p:sp>
        <p:nvSpPr>
          <p:cNvPr id="6" name="Footer Placeholder 5"/>
          <p:cNvSpPr>
            <a:spLocks noGrp="1"/>
          </p:cNvSpPr>
          <p:nvPr>
            <p:ph type="ftr" sz="quarter" idx="11"/>
          </p:nvPr>
        </p:nvSpPr>
        <p:spPr/>
        <p:txBody>
          <a:bodyPr/>
          <a:lstStyle/>
          <a:p>
            <a:pPr rtl="0"/>
            <a:r>
              <a:rPr lang="tr-TR"/>
              <a:t>Alt bilgi ekleme</a:t>
            </a:r>
            <a:endParaRPr lang="tr-TR" dirty="0"/>
          </a:p>
        </p:txBody>
      </p:sp>
      <p:sp>
        <p:nvSpPr>
          <p:cNvPr id="7" name="Slide Number Placeholder 6"/>
          <p:cNvSpPr>
            <a:spLocks noGrp="1"/>
          </p:cNvSpPr>
          <p:nvPr>
            <p:ph type="sldNum" sz="quarter" idx="12"/>
          </p:nvPr>
        </p:nvSpPr>
        <p:spPr/>
        <p:txBody>
          <a:bodyPr/>
          <a:lstStyle/>
          <a:p>
            <a:pPr rtl="0"/>
            <a:fld id="{289D71E3-7D81-4C24-B9D8-6B108755C64C}" type="slidenum">
              <a:rPr lang="tr-TR" smtClean="0"/>
              <a:pPr/>
              <a:t>‹#›</a:t>
            </a:fld>
            <a:endParaRPr lang="tr-TR"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84645542"/>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a:t>Resim eklemek için simgeye tıklayın</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a:t>Asıl metin stillerini düzenlemek için tıklayın</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pPr rtl="0"/>
            <a:fld id="{4CDABFF7-3D0D-4A99-AE33-313429C55D62}" type="datetime1">
              <a:rPr lang="tr-TR" smtClean="0"/>
              <a:t>10.09.2026</a:t>
            </a:fld>
            <a:endParaRPr lang="tr-TR" dirty="0"/>
          </a:p>
        </p:txBody>
      </p:sp>
      <p:sp>
        <p:nvSpPr>
          <p:cNvPr id="6" name="Footer Placeholder 5"/>
          <p:cNvSpPr>
            <a:spLocks noGrp="1"/>
          </p:cNvSpPr>
          <p:nvPr>
            <p:ph type="ftr" sz="quarter" idx="11"/>
          </p:nvPr>
        </p:nvSpPr>
        <p:spPr>
          <a:xfrm>
            <a:off x="1447382" y="318640"/>
            <a:ext cx="5541004" cy="320931"/>
          </a:xfrm>
        </p:spPr>
        <p:txBody>
          <a:bodyPr/>
          <a:lstStyle/>
          <a:p>
            <a:pPr rtl="0"/>
            <a:r>
              <a:rPr lang="tr-TR"/>
              <a:t>Alt bilgi ekleme</a:t>
            </a:r>
            <a:endParaRPr lang="tr-TR" dirty="0"/>
          </a:p>
        </p:txBody>
      </p:sp>
      <p:sp>
        <p:nvSpPr>
          <p:cNvPr id="7" name="Slide Number Placeholder 6"/>
          <p:cNvSpPr>
            <a:spLocks noGrp="1"/>
          </p:cNvSpPr>
          <p:nvPr>
            <p:ph type="sldNum" sz="quarter" idx="12"/>
          </p:nvPr>
        </p:nvSpPr>
        <p:spPr/>
        <p:txBody>
          <a:bodyPr/>
          <a:lstStyle/>
          <a:p>
            <a:pPr rtl="0"/>
            <a:fld id="{289D71E3-7D81-4C24-B9D8-6B108755C64C}" type="slidenum">
              <a:rPr lang="tr-TR" smtClean="0"/>
              <a:pPr/>
              <a:t>‹#›</a:t>
            </a:fld>
            <a:endParaRPr lang="tr-TR"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7845462"/>
      </p:ext>
    </p:extLst>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pPr rtl="0"/>
            <a:fld id="{0D68E81F-B8C7-40CF-B733-614E93C2CEE9}" type="datetime1">
              <a:rPr lang="tr-TR" smtClean="0"/>
              <a:t>10.09.2026</a:t>
            </a:fld>
            <a:endParaRPr lang="tr-TR" dirty="0"/>
          </a:p>
        </p:txBody>
      </p:sp>
      <p:sp>
        <p:nvSpPr>
          <p:cNvPr id="5" name="Footer Placeholder 4"/>
          <p:cNvSpPr>
            <a:spLocks noGrp="1"/>
          </p:cNvSpPr>
          <p:nvPr>
            <p:ph type="ftr" sz="quarter" idx="11"/>
          </p:nvPr>
        </p:nvSpPr>
        <p:spPr/>
        <p:txBody>
          <a:bodyPr/>
          <a:lstStyle/>
          <a:p>
            <a:pPr rtl="0"/>
            <a:r>
              <a:rPr lang="tr-TR"/>
              <a:t>Alt bilgi ekleme</a:t>
            </a:r>
            <a:endParaRPr lang="tr-TR" dirty="0"/>
          </a:p>
        </p:txBody>
      </p:sp>
      <p:sp>
        <p:nvSpPr>
          <p:cNvPr id="6" name="Slide Number Placeholder 5"/>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30603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pPr rtl="0"/>
            <a:fld id="{B00520EE-9605-42C3-870F-432FC644B2BB}" type="datetime1">
              <a:rPr lang="tr-TR" smtClean="0"/>
              <a:t>10.09.2026</a:t>
            </a:fld>
            <a:endParaRPr lang="tr-TR" dirty="0"/>
          </a:p>
        </p:txBody>
      </p:sp>
      <p:sp>
        <p:nvSpPr>
          <p:cNvPr id="5" name="Footer Placeholder 4"/>
          <p:cNvSpPr>
            <a:spLocks noGrp="1"/>
          </p:cNvSpPr>
          <p:nvPr>
            <p:ph type="ftr" sz="quarter" idx="11"/>
          </p:nvPr>
        </p:nvSpPr>
        <p:spPr/>
        <p:txBody>
          <a:bodyPr/>
          <a:lstStyle/>
          <a:p>
            <a:pPr rtl="0"/>
            <a:r>
              <a:rPr lang="tr-TR"/>
              <a:t>Alt bilgi ekleme</a:t>
            </a:r>
            <a:endParaRPr lang="tr-TR" dirty="0"/>
          </a:p>
        </p:txBody>
      </p:sp>
      <p:sp>
        <p:nvSpPr>
          <p:cNvPr id="6" name="Slide Number Placeholder 5"/>
          <p:cNvSpPr>
            <a:spLocks noGrp="1"/>
          </p:cNvSpPr>
          <p:nvPr>
            <p:ph type="sldNum" sz="quarter" idx="12"/>
          </p:nvPr>
        </p:nvSpPr>
        <p:spPr/>
        <p:txBody>
          <a:bodyPr/>
          <a:lstStyle/>
          <a:p>
            <a:pPr rtl="0"/>
            <a:fld id="{289D71E3-7D81-4C24-B9D8-6B108755C64C}" type="slidenum">
              <a:rPr lang="tr-TR" smtClean="0"/>
              <a:t>‹#›</a:t>
            </a:fld>
            <a:endParaRPr lang="tr-TR"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216073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Resim Yazılı İki Resim">
    <p:spTree>
      <p:nvGrpSpPr>
        <p:cNvPr id="1" name=""/>
        <p:cNvGrpSpPr/>
        <p:nvPr/>
      </p:nvGrpSpPr>
      <p:grpSpPr>
        <a:xfrm>
          <a:off x="0" y="0"/>
          <a:ext cx="0" cy="0"/>
          <a:chOff x="0" y="0"/>
          <a:chExt cx="0" cy="0"/>
        </a:xfrm>
      </p:grpSpPr>
      <p:pic>
        <p:nvPicPr>
          <p:cNvPr id="6" name="Resim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Başlık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rtl="0"/>
            <a:r>
              <a:rPr lang="tr-TR"/>
              <a:t>Asıl başlık stilini düzenlemek için tıklayın</a:t>
            </a:r>
            <a:endParaRPr lang="tr-TR" dirty="0"/>
          </a:p>
        </p:txBody>
      </p:sp>
      <p:sp>
        <p:nvSpPr>
          <p:cNvPr id="7" name="Serbest Biçimli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5" name="Resim Yer Tutucusu 14" descr="Resim eklemek için boş yer tutucu. Yer tutucuya tıklayın ve eklemek istediğiniz resmi seçin"/>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17" name="Metin Yer Tutucusu 16"/>
          <p:cNvSpPr>
            <a:spLocks noGrp="1"/>
          </p:cNvSpPr>
          <p:nvPr>
            <p:ph type="body" sz="quarter" idx="14"/>
          </p:nvPr>
        </p:nvSpPr>
        <p:spPr>
          <a:xfrm>
            <a:off x="1028581" y="5181600"/>
            <a:ext cx="3566160" cy="493776"/>
          </a:xfrm>
        </p:spPr>
        <p:txBody>
          <a:bodyPr rtlCol="0">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rtl="0"/>
            <a:r>
              <a:rPr lang="tr-TR"/>
              <a:t>Asıl metin stillerini düzenlemek için tıklayın</a:t>
            </a:r>
          </a:p>
        </p:txBody>
      </p:sp>
      <p:sp>
        <p:nvSpPr>
          <p:cNvPr id="18" name="Serbest Biçimli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9" name="Resim Yer Tutucusu 18" descr="Resim eklemek için boş yer tutucu. Yer tutucuya tıklayın ve eklemek istediğiniz resmi seçin"/>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20" name="Metin Yer Tutucusu 16"/>
          <p:cNvSpPr>
            <a:spLocks noGrp="1"/>
          </p:cNvSpPr>
          <p:nvPr>
            <p:ph type="body" sz="quarter" idx="16"/>
          </p:nvPr>
        </p:nvSpPr>
        <p:spPr>
          <a:xfrm>
            <a:off x="5566714" y="5181600"/>
            <a:ext cx="3566160" cy="493776"/>
          </a:xfrm>
        </p:spPr>
        <p:txBody>
          <a:bodyPr rtlCol="0">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rtl="0"/>
            <a:r>
              <a:rPr lang="tr-TR"/>
              <a:t>Asıl metin stillerini düzenlemek için tıklayın</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Beş Resim">
    <p:spTree>
      <p:nvGrpSpPr>
        <p:cNvPr id="1" name=""/>
        <p:cNvGrpSpPr/>
        <p:nvPr/>
      </p:nvGrpSpPr>
      <p:grpSpPr>
        <a:xfrm>
          <a:off x="0" y="0"/>
          <a:ext cx="0" cy="0"/>
          <a:chOff x="0" y="0"/>
          <a:chExt cx="0" cy="0"/>
        </a:xfrm>
      </p:grpSpPr>
      <p:pic>
        <p:nvPicPr>
          <p:cNvPr id="7" name="Resi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Başlık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rtl="0"/>
            <a:r>
              <a:rPr lang="tr-TR"/>
              <a:t>Asıl başlık stilini düzenlemek için tıklayın</a:t>
            </a:r>
            <a:endParaRPr lang="tr-TR" dirty="0"/>
          </a:p>
        </p:txBody>
      </p:sp>
      <p:sp>
        <p:nvSpPr>
          <p:cNvPr id="8" name="Serbest Biçimli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9" name="Resim Yer Tutucusu 8" descr="Resim eklemek için boş yer tutucu. Yer tutucuya tıklayın ve eklemek istediğiniz resmi seçin"/>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
        <p:nvSpPr>
          <p:cNvPr id="10" name="Serbest Biçimli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1" name="Resim Yer Tutucusu 10" descr="Resim eklemek için boş yer tutucu. Yer tutucuya tıklayın ve eklemek istediğiniz resmi seçin"/>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12" name="Serbest Biçimli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3" name="Resim Yer Tutucusu 12" descr="Resim eklemek için boş yer tutucu. Yer tutucuya tıklayın ve eklemek istediğiniz resmi seçin"/>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14" name="Serbest Biçimli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15" name="Resim Yer Tutucusu 14" descr="Resim eklemek için boş yer tutucu. Yer tutucuya tıklayın ve eklemek istediğiniz resmi seçin"/>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rtlCol="0">
            <a:noAutofit/>
          </a:bodyPr>
          <a:lstStyle>
            <a:lvl1pPr marL="0" indent="0" algn="ctr">
              <a:buNone/>
              <a:defRPr/>
            </a:lvl1pPr>
          </a:lstStyle>
          <a:p>
            <a:pPr rtl="0"/>
            <a:r>
              <a:rPr lang="tr-TR"/>
              <a:t>Resim eklemek için simgeye tıklayın</a:t>
            </a:r>
            <a:endParaRPr lang="tr-TR" dirty="0"/>
          </a:p>
        </p:txBody>
      </p:sp>
      <p:sp>
        <p:nvSpPr>
          <p:cNvPr id="20" name="Serbest Biçimli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rtlCol="0" anchor="t" anchorCtr="0" compatLnSpc="1">
            <a:prstTxWarp prst="textNoShape">
              <a:avLst/>
            </a:prstTxWarp>
          </a:bodyPr>
          <a:lstStyle/>
          <a:p>
            <a:pPr rtl="0"/>
            <a:endParaRPr lang="tr-TR" dirty="0"/>
          </a:p>
        </p:txBody>
      </p:sp>
      <p:sp>
        <p:nvSpPr>
          <p:cNvPr id="21" name="Resim Yer Tutucusu 20" descr="Resim eklemek için boş yer tutucu. Yer tutucuya tıklayın ve eklemek istediğiniz resmi seçin"/>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rtlCol="0">
            <a:noAutofit/>
          </a:bodyPr>
          <a:lstStyle>
            <a:lvl1pPr marL="0" indent="0" algn="ctr">
              <a:buNone/>
              <a:defRPr/>
            </a:lvl1pPr>
          </a:lstStyle>
          <a:p>
            <a:pPr rtl="0"/>
            <a:r>
              <a:rPr lang="tr-TR"/>
              <a:t>Resim eklemek için simgeye tıklayın</a:t>
            </a:r>
            <a:endParaRPr lang="tr-TR"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5">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tr-TR"/>
              <a:t>Asıl metin stillerini düzenlemek için tıklayın</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pPr rtl="0"/>
            <a:fld id="{4CDABFF7-3D0D-4A99-AE33-313429C55D62}" type="datetime1">
              <a:rPr lang="tr-TR" smtClean="0"/>
              <a:t>10.09.2026</a:t>
            </a:fld>
            <a:endParaRPr lang="tr-TR"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rtl="0"/>
            <a:r>
              <a:rPr lang="tr-TR"/>
              <a:t>Alt bilgi ekleme</a:t>
            </a:r>
            <a:endParaRPr lang="tr-TR"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pPr rtl="0"/>
            <a:fld id="{289D71E3-7D81-4C24-B9D8-6B108755C64C}" type="slidenum">
              <a:rPr lang="tr-TR" smtClean="0"/>
              <a:pPr/>
              <a:t>‹#›</a:t>
            </a:fld>
            <a:endParaRPr lang="tr-TR"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pic>
        <p:nvPicPr>
          <p:cNvPr id="11" name="Resim 10">
            <a:extLst>
              <a:ext uri="{FF2B5EF4-FFF2-40B4-BE49-F238E27FC236}">
                <a16:creationId xmlns:a16="http://schemas.microsoft.com/office/drawing/2014/main" id="{1A04E70D-1224-4A75-BABD-36E85B48D298}"/>
              </a:ext>
            </a:extLst>
          </p:cNvPr>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Tree>
    <p:extLst>
      <p:ext uri="{BB962C8B-B14F-4D97-AF65-F5344CB8AC3E}">
        <p14:creationId xmlns:p14="http://schemas.microsoft.com/office/powerpoint/2010/main" val="3609747246"/>
      </p:ext>
    </p:extLst>
  </p:cSld>
  <p:clrMap bg1="lt1" tx1="dk1" bg2="lt2" tx2="dk2" accent1="accent1" accent2="accent2" accent3="accent3" accent4="accent4" accent5="accent5" accent6="accent6" hlink="hlink" folHlink="folHlink"/>
  <p:sldLayoutIdLst>
    <p:sldLayoutId id="2147483729" r:id="rId1"/>
    <p:sldLayoutId id="2147483730" r:id="rId2"/>
    <p:sldLayoutId id="2147483731" r:id="rId3"/>
    <p:sldLayoutId id="2147483732" r:id="rId4"/>
    <p:sldLayoutId id="2147483733" r:id="rId5"/>
    <p:sldLayoutId id="2147483734" r:id="rId6"/>
    <p:sldLayoutId id="2147483735" r:id="rId7"/>
    <p:sldLayoutId id="2147483736" r:id="rId8"/>
    <p:sldLayoutId id="2147483737" r:id="rId9"/>
    <p:sldLayoutId id="2147483738" r:id="rId10"/>
    <p:sldLayoutId id="2147483739" r:id="rId11"/>
    <p:sldLayoutId id="2147483660" r:id="rId12"/>
    <p:sldLayoutId id="2147483661" r:id="rId1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audio" Target="../media/audio2.wav"/><Relationship Id="rId7" Type="http://schemas.openxmlformats.org/officeDocument/2006/relationships/image" Target="../media/image7.jpg"/><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hyperlink" Target="https://www.printables.com/model/398020-alphabet-number-2" TargetMode="External"/><Relationship Id="rId5" Type="http://schemas.openxmlformats.org/officeDocument/2006/relationships/image" Target="../media/image6.png"/><Relationship Id="rId10" Type="http://schemas.openxmlformats.org/officeDocument/2006/relationships/image" Target="../media/image10.jpg"/><Relationship Id="rId4" Type="http://schemas.openxmlformats.org/officeDocument/2006/relationships/image" Target="../media/image5.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image" Target="../media/image13.png"/><Relationship Id="rId3" Type="http://schemas.openxmlformats.org/officeDocument/2006/relationships/slide" Target="slide4.xml"/><Relationship Id="rId7" Type="http://schemas.openxmlformats.org/officeDocument/2006/relationships/slide" Target="slide6.xml"/><Relationship Id="rId12" Type="http://schemas.openxmlformats.org/officeDocument/2006/relationships/slide" Target="slide70.xml"/><Relationship Id="rId2" Type="http://schemas.openxmlformats.org/officeDocument/2006/relationships/audio" Target="../media/audio2.wav"/><Relationship Id="rId1" Type="http://schemas.openxmlformats.org/officeDocument/2006/relationships/slideLayout" Target="../slideLayouts/slideLayout2.xml"/><Relationship Id="rId6" Type="http://schemas.openxmlformats.org/officeDocument/2006/relationships/slide" Target="slide9.xml"/><Relationship Id="rId11" Type="http://schemas.openxmlformats.org/officeDocument/2006/relationships/slide" Target="slide60.xml"/><Relationship Id="rId5" Type="http://schemas.openxmlformats.org/officeDocument/2006/relationships/slide" Target="slide49.xml"/><Relationship Id="rId10" Type="http://schemas.openxmlformats.org/officeDocument/2006/relationships/slide" Target="slide50.xml"/><Relationship Id="rId4" Type="http://schemas.openxmlformats.org/officeDocument/2006/relationships/slide" Target="slide3.xml"/><Relationship Id="rId9" Type="http://schemas.openxmlformats.org/officeDocument/2006/relationships/slide" Target="slide34.xml"/></Relationships>
</file>

<file path=ppt/slides/_rels/slide4.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audio" Target="../media/audio3.wav"/><Relationship Id="rId7" Type="http://schemas.openxmlformats.org/officeDocument/2006/relationships/image" Target="../media/image1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10" Type="http://schemas.openxmlformats.org/officeDocument/2006/relationships/slide" Target="slide3.xml"/><Relationship Id="rId4" Type="http://schemas.openxmlformats.org/officeDocument/2006/relationships/image" Target="../media/image14.png"/><Relationship Id="rId9" Type="http://schemas.openxmlformats.org/officeDocument/2006/relationships/image" Target="../media/image19.png"/></Relationships>
</file>

<file path=ppt/slides/_rels/slide5.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slide" Target="slide3.xml"/><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slide" Target="slide3.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1.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2.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3.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4.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5.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35.gif"/><Relationship Id="rId4" Type="http://schemas.openxmlformats.org/officeDocument/2006/relationships/image" Target="../media/image34.gif"/></Relationships>
</file>

<file path=ppt/slides/_rels/slide16.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41.png"/><Relationship Id="rId4" Type="http://schemas.openxmlformats.org/officeDocument/2006/relationships/image" Target="../media/image40.png"/></Relationships>
</file>

<file path=ppt/slides/_rels/slide2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audio" Target="../media/audio4.wav"/><Relationship Id="rId7" Type="http://schemas.openxmlformats.org/officeDocument/2006/relationships/image" Target="../media/image8.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46.png"/><Relationship Id="rId4" Type="http://schemas.openxmlformats.org/officeDocument/2006/relationships/image" Target="../media/image45.png"/></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audio" Target="../media/audio6.wav"/><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48.png"/></Relationships>
</file>

<file path=ppt/slides/_rels/slide27.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audio" Target="../media/audio5.wav"/><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50.png"/></Relationships>
</file>

<file path=ppt/slides/_rels/slide28.xml.rels><?xml version="1.0" encoding="UTF-8" standalone="yes"?>
<Relationships xmlns="http://schemas.openxmlformats.org/package/2006/relationships"><Relationship Id="rId3" Type="http://schemas.openxmlformats.org/officeDocument/2006/relationships/audio" Target="../media/audio7.wav"/><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28.png"/><Relationship Id="rId4" Type="http://schemas.openxmlformats.org/officeDocument/2006/relationships/image" Target="../media/image51.jpg"/></Relationships>
</file>

<file path=ppt/slides/_rels/slide29.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audio" Target="../media/audio8.wav"/><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54.png"/><Relationship Id="rId4" Type="http://schemas.openxmlformats.org/officeDocument/2006/relationships/image" Target="../media/image53.png"/></Relationships>
</file>

<file path=ppt/slides/_rels/slide3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28.png"/></Relationships>
</file>

<file path=ppt/slides/_rels/slide3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57.png"/><Relationship Id="rId4" Type="http://schemas.openxmlformats.org/officeDocument/2006/relationships/image" Target="../media/image28.png"/></Relationships>
</file>

<file path=ppt/slides/_rels/slide33.xml.rels><?xml version="1.0" encoding="UTF-8" standalone="yes"?>
<Relationships xmlns="http://schemas.openxmlformats.org/package/2006/relationships"><Relationship Id="rId8" Type="http://schemas.openxmlformats.org/officeDocument/2006/relationships/image" Target="../media/image59.jpg"/><Relationship Id="rId13" Type="http://schemas.openxmlformats.org/officeDocument/2006/relationships/image" Target="../media/image63.png"/><Relationship Id="rId3" Type="http://schemas.openxmlformats.org/officeDocument/2006/relationships/audio" Target="../media/audio7.wav"/><Relationship Id="rId7" Type="http://schemas.openxmlformats.org/officeDocument/2006/relationships/image" Target="../media/image8.png"/><Relationship Id="rId12" Type="http://schemas.openxmlformats.org/officeDocument/2006/relationships/image" Target="../media/image62.png"/><Relationship Id="rId17" Type="http://schemas.openxmlformats.org/officeDocument/2006/relationships/image" Target="../media/image65.jpg"/><Relationship Id="rId2" Type="http://schemas.openxmlformats.org/officeDocument/2006/relationships/notesSlide" Target="../notesSlides/notesSlide25.xml"/><Relationship Id="rId16" Type="http://schemas.openxmlformats.org/officeDocument/2006/relationships/hyperlink" Target="https://ders.eba.gov.tr/ders/proxy/VCollabPlayer_v0.0.1064/index.html#/main/curriculumResource?resourceID=da18b420babd56dfbcf9da975fd86b01&amp;resourceTypeID=3&amp;loc=10&amp;showCurriculumPath=false" TargetMode="External"/><Relationship Id="rId1" Type="http://schemas.openxmlformats.org/officeDocument/2006/relationships/slideLayout" Target="../slideLayouts/slideLayout7.xml"/><Relationship Id="rId6" Type="http://schemas.openxmlformats.org/officeDocument/2006/relationships/image" Target="../media/image7.jpg"/><Relationship Id="rId11" Type="http://schemas.openxmlformats.org/officeDocument/2006/relationships/image" Target="../media/image61.png"/><Relationship Id="rId5" Type="http://schemas.openxmlformats.org/officeDocument/2006/relationships/image" Target="../media/image58.jpg"/><Relationship Id="rId15" Type="http://schemas.openxmlformats.org/officeDocument/2006/relationships/slide" Target="slide3.xml"/><Relationship Id="rId10" Type="http://schemas.openxmlformats.org/officeDocument/2006/relationships/image" Target="../media/image60.jpg"/><Relationship Id="rId4" Type="http://schemas.openxmlformats.org/officeDocument/2006/relationships/image" Target="../media/image5.png"/><Relationship Id="rId9" Type="http://schemas.openxmlformats.org/officeDocument/2006/relationships/image" Target="../media/image10.jpg"/><Relationship Id="rId14" Type="http://schemas.openxmlformats.org/officeDocument/2006/relationships/image" Target="../media/image64.png"/></Relationships>
</file>

<file path=ppt/slides/_rels/slide3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8" Type="http://schemas.openxmlformats.org/officeDocument/2006/relationships/image" Target="../media/image70.png"/><Relationship Id="rId3" Type="http://schemas.openxmlformats.org/officeDocument/2006/relationships/image" Target="../media/image66.png"/><Relationship Id="rId7" Type="http://schemas.openxmlformats.org/officeDocument/2006/relationships/image" Target="../media/image69.png"/><Relationship Id="rId2" Type="http://schemas.openxmlformats.org/officeDocument/2006/relationships/audio" Target="../media/audio3.wav"/><Relationship Id="rId1" Type="http://schemas.openxmlformats.org/officeDocument/2006/relationships/slideLayout" Target="../slideLayouts/slideLayout7.xml"/><Relationship Id="rId6" Type="http://schemas.openxmlformats.org/officeDocument/2006/relationships/image" Target="../media/image41.png"/><Relationship Id="rId11" Type="http://schemas.openxmlformats.org/officeDocument/2006/relationships/slide" Target="slide3.xml"/><Relationship Id="rId5" Type="http://schemas.openxmlformats.org/officeDocument/2006/relationships/image" Target="../media/image68.png"/><Relationship Id="rId10" Type="http://schemas.openxmlformats.org/officeDocument/2006/relationships/image" Target="../media/image72.png"/><Relationship Id="rId4" Type="http://schemas.openxmlformats.org/officeDocument/2006/relationships/image" Target="../media/image67.png"/><Relationship Id="rId9" Type="http://schemas.openxmlformats.org/officeDocument/2006/relationships/image" Target="../media/image71.png"/></Relationships>
</file>

<file path=ppt/slides/_rels/slide45.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audio" Target="../media/audio4.wav"/><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74.png"/></Relationships>
</file>

<file path=ppt/slides/_rels/slide46.xml.rels><?xml version="1.0" encoding="UTF-8" standalone="yes"?>
<Relationships xmlns="http://schemas.openxmlformats.org/package/2006/relationships"><Relationship Id="rId3" Type="http://schemas.openxmlformats.org/officeDocument/2006/relationships/audio" Target="../media/audio5.wav"/><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slide" Target="slide3.xml"/><Relationship Id="rId5" Type="http://schemas.openxmlformats.org/officeDocument/2006/relationships/image" Target="../media/image75.png"/><Relationship Id="rId4" Type="http://schemas.openxmlformats.org/officeDocument/2006/relationships/image" Target="../media/image45.png"/></Relationships>
</file>

<file path=ppt/slides/_rels/slide47.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audio" Target="../media/audio6.wav"/><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76.png"/></Relationships>
</file>

<file path=ppt/slides/_rels/slide4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slide" Target="slide3.xml"/><Relationship Id="rId4" Type="http://schemas.openxmlformats.org/officeDocument/2006/relationships/image" Target="../media/image77.png"/></Relationships>
</file>

<file path=ppt/slides/_rels/slide49.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audio" Target="../media/audio7.wav"/><Relationship Id="rId7" Type="http://schemas.openxmlformats.org/officeDocument/2006/relationships/image" Target="../media/image80.jpe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slide" Target="slide3.xml"/><Relationship Id="rId9" Type="http://schemas.openxmlformats.org/officeDocument/2006/relationships/slide" Target="slide50.xml"/></Relationships>
</file>

<file path=ppt/slides/_rels/slide50.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1.xml"/><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 Id="rId14" Type="http://schemas.openxmlformats.org/officeDocument/2006/relationships/slide" Target="slide3.xml"/></Relationships>
</file>

<file path=ppt/slides/_rels/slide51.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2.xml"/><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0.wav"/><Relationship Id="rId10" Type="http://schemas.openxmlformats.org/officeDocument/2006/relationships/image" Target="../media/image86.gif"/><Relationship Id="rId4" Type="http://schemas.openxmlformats.org/officeDocument/2006/relationships/audio" Target="../media/audio11.wav"/><Relationship Id="rId9" Type="http://schemas.openxmlformats.org/officeDocument/2006/relationships/image" Target="../media/image85.gif"/><Relationship Id="rId14" Type="http://schemas.openxmlformats.org/officeDocument/2006/relationships/slide" Target="slide3.xml"/></Relationships>
</file>

<file path=ppt/slides/_rels/slide52.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3.xml"/><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 Id="rId14" Type="http://schemas.openxmlformats.org/officeDocument/2006/relationships/slide" Target="slide3.xml"/></Relationships>
</file>

<file path=ppt/slides/_rels/slide53.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4.xml"/><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0.wav"/><Relationship Id="rId10" Type="http://schemas.openxmlformats.org/officeDocument/2006/relationships/image" Target="../media/image86.gif"/><Relationship Id="rId4" Type="http://schemas.openxmlformats.org/officeDocument/2006/relationships/audio" Target="../media/audio11.wav"/><Relationship Id="rId9" Type="http://schemas.openxmlformats.org/officeDocument/2006/relationships/image" Target="../media/image85.gif"/><Relationship Id="rId14" Type="http://schemas.openxmlformats.org/officeDocument/2006/relationships/slide" Target="slide3.xml"/></Relationships>
</file>

<file path=ppt/slides/_rels/slide54.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5.xml"/><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 Id="rId14" Type="http://schemas.openxmlformats.org/officeDocument/2006/relationships/slide" Target="slide3.xml"/></Relationships>
</file>

<file path=ppt/slides/_rels/slide55.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6.xml"/><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 Id="rId14" Type="http://schemas.openxmlformats.org/officeDocument/2006/relationships/slide" Target="slide3.xml"/></Relationships>
</file>

<file path=ppt/slides/_rels/slide56.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7.xml"/><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0.wav"/><Relationship Id="rId10" Type="http://schemas.openxmlformats.org/officeDocument/2006/relationships/image" Target="../media/image86.gif"/><Relationship Id="rId4" Type="http://schemas.openxmlformats.org/officeDocument/2006/relationships/audio" Target="../media/audio11.wav"/><Relationship Id="rId9" Type="http://schemas.openxmlformats.org/officeDocument/2006/relationships/image" Target="../media/image85.gif"/><Relationship Id="rId14" Type="http://schemas.openxmlformats.org/officeDocument/2006/relationships/slide" Target="slide3.xml"/></Relationships>
</file>

<file path=ppt/slides/_rels/slide57.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8.xml"/><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 Id="rId14" Type="http://schemas.openxmlformats.org/officeDocument/2006/relationships/slide" Target="slide3.xml"/></Relationships>
</file>

<file path=ppt/slides/_rels/slide58.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image" Target="../media/image88.png"/><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59.xml"/><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0.wav"/><Relationship Id="rId10" Type="http://schemas.openxmlformats.org/officeDocument/2006/relationships/image" Target="../media/image86.gif"/><Relationship Id="rId4" Type="http://schemas.openxmlformats.org/officeDocument/2006/relationships/audio" Target="../media/audio11.wav"/><Relationship Id="rId9" Type="http://schemas.openxmlformats.org/officeDocument/2006/relationships/image" Target="../media/image85.gif"/><Relationship Id="rId14" Type="http://schemas.openxmlformats.org/officeDocument/2006/relationships/slide" Target="slide3.xml"/></Relationships>
</file>

<file path=ppt/slides/_rels/slide59.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slide" Target="slide60.xml"/><Relationship Id="rId3" Type="http://schemas.openxmlformats.org/officeDocument/2006/relationships/audio" Target="../media/audio9.wav"/><Relationship Id="rId7" Type="http://schemas.openxmlformats.org/officeDocument/2006/relationships/image" Target="../media/image83.png"/><Relationship Id="rId12" Type="http://schemas.openxmlformats.org/officeDocument/2006/relationships/slide" Target="slide3.xml"/><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82.png"/><Relationship Id="rId11" Type="http://schemas.openxmlformats.org/officeDocument/2006/relationships/image" Target="../media/image87.png"/><Relationship Id="rId5" Type="http://schemas.openxmlformats.org/officeDocument/2006/relationships/audio" Target="../media/audio11.wav"/><Relationship Id="rId10" Type="http://schemas.openxmlformats.org/officeDocument/2006/relationships/image" Target="../media/image86.gif"/><Relationship Id="rId4" Type="http://schemas.openxmlformats.org/officeDocument/2006/relationships/audio" Target="../media/audio10.wav"/><Relationship Id="rId9" Type="http://schemas.openxmlformats.org/officeDocument/2006/relationships/image" Target="../media/image85.gif"/></Relationships>
</file>

<file path=ppt/slides/_rels/slide60.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1.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2.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0.wav"/><Relationship Id="rId5" Type="http://schemas.openxmlformats.org/officeDocument/2006/relationships/audio" Target="../media/audio11.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2.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3.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3.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4.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0.wav"/><Relationship Id="rId5" Type="http://schemas.openxmlformats.org/officeDocument/2006/relationships/audio" Target="../media/audio11.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4.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5.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5.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6.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0.wav"/><Relationship Id="rId5" Type="http://schemas.openxmlformats.org/officeDocument/2006/relationships/audio" Target="../media/audio11.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6.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7.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7.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8.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8.xml.rels><?xml version="1.0" encoding="UTF-8" standalone="yes"?>
<Relationships xmlns="http://schemas.openxmlformats.org/package/2006/relationships"><Relationship Id="rId8" Type="http://schemas.openxmlformats.org/officeDocument/2006/relationships/image" Target="../media/image88.png"/><Relationship Id="rId3" Type="http://schemas.openxmlformats.org/officeDocument/2006/relationships/slideLayout" Target="../slideLayouts/slideLayout7.xml"/><Relationship Id="rId7" Type="http://schemas.openxmlformats.org/officeDocument/2006/relationships/slide" Target="slide69.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1.wav"/><Relationship Id="rId5" Type="http://schemas.openxmlformats.org/officeDocument/2006/relationships/audio" Target="../media/audio10.wav"/><Relationship Id="rId10" Type="http://schemas.openxmlformats.org/officeDocument/2006/relationships/image" Target="../media/image89.png"/><Relationship Id="rId4" Type="http://schemas.openxmlformats.org/officeDocument/2006/relationships/audio" Target="../media/audio12.wav"/><Relationship Id="rId9" Type="http://schemas.openxmlformats.org/officeDocument/2006/relationships/slide" Target="slide3.xml"/></Relationships>
</file>

<file path=ppt/slides/_rels/slide69.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slideLayout" Target="../slideLayouts/slideLayout7.xml"/><Relationship Id="rId7" Type="http://schemas.openxmlformats.org/officeDocument/2006/relationships/slide" Target="slide70.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audio" Target="../media/audio10.wav"/><Relationship Id="rId5" Type="http://schemas.openxmlformats.org/officeDocument/2006/relationships/audio" Target="../media/audio11.wav"/><Relationship Id="rId4" Type="http://schemas.openxmlformats.org/officeDocument/2006/relationships/audio" Target="../media/audio12.wav"/><Relationship Id="rId9" Type="http://schemas.openxmlformats.org/officeDocument/2006/relationships/image" Target="../media/image89.png"/></Relationships>
</file>

<file path=ppt/slides/_rels/slide70.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slide" Target="slide3.xml"/><Relationship Id="rId7" Type="http://schemas.openxmlformats.org/officeDocument/2006/relationships/diagramColors" Target="../diagrams/colors1.xml"/><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 Id="rId9" Type="http://schemas.openxmlformats.org/officeDocument/2006/relationships/slide" Target="slide71.xml"/></Relationships>
</file>

<file path=ppt/slides/_rels/slide71.xml.rels><?xml version="1.0" encoding="UTF-8" standalone="yes"?>
<Relationships xmlns="http://schemas.openxmlformats.org/package/2006/relationships"><Relationship Id="rId13" Type="http://schemas.openxmlformats.org/officeDocument/2006/relationships/image" Target="../media/image95.png"/><Relationship Id="rId18" Type="http://schemas.openxmlformats.org/officeDocument/2006/relationships/slide" Target="slide82.xml"/><Relationship Id="rId26" Type="http://schemas.openxmlformats.org/officeDocument/2006/relationships/slide" Target="slide88.xml"/><Relationship Id="rId39" Type="http://schemas.openxmlformats.org/officeDocument/2006/relationships/image" Target="../media/image108.png"/><Relationship Id="rId21" Type="http://schemas.openxmlformats.org/officeDocument/2006/relationships/image" Target="../media/image99.png"/><Relationship Id="rId34" Type="http://schemas.openxmlformats.org/officeDocument/2006/relationships/slide" Target="slide94.xml"/><Relationship Id="rId42" Type="http://schemas.openxmlformats.org/officeDocument/2006/relationships/slide" Target="slide100.xml"/><Relationship Id="rId47" Type="http://schemas.openxmlformats.org/officeDocument/2006/relationships/image" Target="../media/image112.png"/><Relationship Id="rId50" Type="http://schemas.openxmlformats.org/officeDocument/2006/relationships/slide" Target="slide106.xml"/><Relationship Id="rId55" Type="http://schemas.openxmlformats.org/officeDocument/2006/relationships/image" Target="../media/image116.png"/><Relationship Id="rId7" Type="http://schemas.openxmlformats.org/officeDocument/2006/relationships/image" Target="../media/image92.png"/><Relationship Id="rId2" Type="http://schemas.openxmlformats.org/officeDocument/2006/relationships/notesSlide" Target="../notesSlides/notesSlide49.xml"/><Relationship Id="rId16" Type="http://schemas.openxmlformats.org/officeDocument/2006/relationships/slide" Target="slide80.xml"/><Relationship Id="rId29" Type="http://schemas.openxmlformats.org/officeDocument/2006/relationships/image" Target="../media/image103.png"/><Relationship Id="rId11" Type="http://schemas.openxmlformats.org/officeDocument/2006/relationships/image" Target="../media/image94.png"/><Relationship Id="rId24" Type="http://schemas.openxmlformats.org/officeDocument/2006/relationships/slide" Target="slide113.xml"/><Relationship Id="rId32" Type="http://schemas.openxmlformats.org/officeDocument/2006/relationships/slide" Target="slide114.xml"/><Relationship Id="rId37" Type="http://schemas.openxmlformats.org/officeDocument/2006/relationships/image" Target="../media/image107.png"/><Relationship Id="rId40" Type="http://schemas.openxmlformats.org/officeDocument/2006/relationships/slide" Target="slide115.xml"/><Relationship Id="rId45" Type="http://schemas.openxmlformats.org/officeDocument/2006/relationships/image" Target="../media/image111.png"/><Relationship Id="rId53" Type="http://schemas.openxmlformats.org/officeDocument/2006/relationships/image" Target="../media/image115.png"/><Relationship Id="rId5" Type="http://schemas.openxmlformats.org/officeDocument/2006/relationships/image" Target="../media/image91.png"/><Relationship Id="rId10" Type="http://schemas.openxmlformats.org/officeDocument/2006/relationships/slide" Target="slide74.xml"/><Relationship Id="rId19" Type="http://schemas.openxmlformats.org/officeDocument/2006/relationships/image" Target="../media/image98.png"/><Relationship Id="rId31" Type="http://schemas.openxmlformats.org/officeDocument/2006/relationships/image" Target="../media/image104.png"/><Relationship Id="rId44" Type="http://schemas.openxmlformats.org/officeDocument/2006/relationships/slide" Target="slide102.xml"/><Relationship Id="rId52" Type="http://schemas.openxmlformats.org/officeDocument/2006/relationships/slide" Target="slide108.xml"/><Relationship Id="rId4" Type="http://schemas.openxmlformats.org/officeDocument/2006/relationships/image" Target="../media/image90.jpeg"/><Relationship Id="rId9" Type="http://schemas.openxmlformats.org/officeDocument/2006/relationships/image" Target="../media/image93.png"/><Relationship Id="rId14" Type="http://schemas.openxmlformats.org/officeDocument/2006/relationships/slide" Target="slide78.xml"/><Relationship Id="rId22" Type="http://schemas.openxmlformats.org/officeDocument/2006/relationships/slide" Target="slide86.xml"/><Relationship Id="rId27" Type="http://schemas.openxmlformats.org/officeDocument/2006/relationships/image" Target="../media/image102.png"/><Relationship Id="rId30" Type="http://schemas.openxmlformats.org/officeDocument/2006/relationships/slide" Target="slide92.xml"/><Relationship Id="rId35" Type="http://schemas.openxmlformats.org/officeDocument/2006/relationships/image" Target="../media/image106.png"/><Relationship Id="rId43" Type="http://schemas.openxmlformats.org/officeDocument/2006/relationships/image" Target="../media/image110.png"/><Relationship Id="rId48" Type="http://schemas.openxmlformats.org/officeDocument/2006/relationships/slide" Target="slide116.xml"/><Relationship Id="rId8" Type="http://schemas.openxmlformats.org/officeDocument/2006/relationships/slide" Target="slide72.xml"/><Relationship Id="rId51" Type="http://schemas.openxmlformats.org/officeDocument/2006/relationships/image" Target="../media/image114.png"/><Relationship Id="rId3" Type="http://schemas.openxmlformats.org/officeDocument/2006/relationships/slide" Target="slide3.xml"/><Relationship Id="rId12" Type="http://schemas.openxmlformats.org/officeDocument/2006/relationships/slide" Target="slide76.xml"/><Relationship Id="rId17" Type="http://schemas.openxmlformats.org/officeDocument/2006/relationships/image" Target="../media/image97.png"/><Relationship Id="rId25" Type="http://schemas.openxmlformats.org/officeDocument/2006/relationships/image" Target="../media/image101.png"/><Relationship Id="rId33" Type="http://schemas.openxmlformats.org/officeDocument/2006/relationships/image" Target="../media/image105.png"/><Relationship Id="rId38" Type="http://schemas.openxmlformats.org/officeDocument/2006/relationships/slide" Target="slide98.xml"/><Relationship Id="rId46" Type="http://schemas.openxmlformats.org/officeDocument/2006/relationships/slide" Target="slide104.xml"/><Relationship Id="rId20" Type="http://schemas.openxmlformats.org/officeDocument/2006/relationships/slide" Target="slide84.xml"/><Relationship Id="rId41" Type="http://schemas.openxmlformats.org/officeDocument/2006/relationships/image" Target="../media/image109.png"/><Relationship Id="rId54" Type="http://schemas.openxmlformats.org/officeDocument/2006/relationships/slide" Target="slide110.xml"/><Relationship Id="rId1" Type="http://schemas.openxmlformats.org/officeDocument/2006/relationships/slideLayout" Target="../slideLayouts/slideLayout7.xml"/><Relationship Id="rId6" Type="http://schemas.openxmlformats.org/officeDocument/2006/relationships/slide" Target="slide112.xml"/><Relationship Id="rId15" Type="http://schemas.openxmlformats.org/officeDocument/2006/relationships/image" Target="../media/image96.png"/><Relationship Id="rId23" Type="http://schemas.openxmlformats.org/officeDocument/2006/relationships/image" Target="../media/image100.png"/><Relationship Id="rId28" Type="http://schemas.openxmlformats.org/officeDocument/2006/relationships/slide" Target="slide90.xml"/><Relationship Id="rId36" Type="http://schemas.openxmlformats.org/officeDocument/2006/relationships/slide" Target="slide96.xml"/><Relationship Id="rId49" Type="http://schemas.openxmlformats.org/officeDocument/2006/relationships/image" Target="../media/image113.png"/></Relationships>
</file>

<file path=ppt/slides/_rels/slide72.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17.png"/><Relationship Id="rId4" Type="http://schemas.openxmlformats.org/officeDocument/2006/relationships/audio" Target="../media/audio10.wav"/></Relationships>
</file>

<file path=ppt/slides/_rels/slide7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74.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19.png"/><Relationship Id="rId4" Type="http://schemas.openxmlformats.org/officeDocument/2006/relationships/audio" Target="../media/audio10.wav"/></Relationships>
</file>

<file path=ppt/slides/_rels/slide75.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5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76.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54.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0.png"/><Relationship Id="rId4" Type="http://schemas.openxmlformats.org/officeDocument/2006/relationships/audio" Target="../media/audio10.wav"/></Relationships>
</file>

<file path=ppt/slides/_rels/slide77.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55.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78.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56.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1.png"/><Relationship Id="rId4" Type="http://schemas.openxmlformats.org/officeDocument/2006/relationships/audio" Target="../media/audio10.wav"/></Relationships>
</file>

<file path=ppt/slides/_rels/slide7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5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80.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58.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0.png"/><Relationship Id="rId4" Type="http://schemas.openxmlformats.org/officeDocument/2006/relationships/audio" Target="../media/audio10.wav"/></Relationships>
</file>

<file path=ppt/slides/_rels/slide8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5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1.wav"/><Relationship Id="rId4" Type="http://schemas.openxmlformats.org/officeDocument/2006/relationships/audio" Target="../media/audio10.wav"/></Relationships>
</file>

<file path=ppt/slides/_rels/slide82.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60.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2.png"/><Relationship Id="rId4" Type="http://schemas.openxmlformats.org/officeDocument/2006/relationships/audio" Target="../media/audio10.wav"/></Relationships>
</file>

<file path=ppt/slides/_rels/slide8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61.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84.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62.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2.png"/><Relationship Id="rId4" Type="http://schemas.openxmlformats.org/officeDocument/2006/relationships/audio" Target="../media/audio10.wav"/></Relationships>
</file>

<file path=ppt/slides/_rels/slide85.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6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1.wav"/><Relationship Id="rId4" Type="http://schemas.openxmlformats.org/officeDocument/2006/relationships/audio" Target="../media/audio10.wav"/></Relationships>
</file>

<file path=ppt/slides/_rels/slide86.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64.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3.png"/><Relationship Id="rId4" Type="http://schemas.openxmlformats.org/officeDocument/2006/relationships/audio" Target="../media/audio10.wav"/></Relationships>
</file>

<file path=ppt/slides/_rels/slide87.xml.rels><?xml version="1.0" encoding="UTF-8" standalone="yes"?>
<Relationships xmlns="http://schemas.openxmlformats.org/package/2006/relationships"><Relationship Id="rId3" Type="http://schemas.openxmlformats.org/officeDocument/2006/relationships/audio" Target="../media/audio9.wav"/><Relationship Id="rId2" Type="http://schemas.openxmlformats.org/officeDocument/2006/relationships/notesSlide" Target="../notesSlides/notesSlide65.xml"/><Relationship Id="rId1" Type="http://schemas.openxmlformats.org/officeDocument/2006/relationships/slideLayout" Target="../slideLayouts/slideLayout7.xml"/><Relationship Id="rId6" Type="http://schemas.openxmlformats.org/officeDocument/2006/relationships/image" Target="../media/image118.png"/><Relationship Id="rId5" Type="http://schemas.openxmlformats.org/officeDocument/2006/relationships/slide" Target="slide71.xml"/><Relationship Id="rId4" Type="http://schemas.openxmlformats.org/officeDocument/2006/relationships/audio" Target="../media/audio11.wav"/></Relationships>
</file>

<file path=ppt/slides/_rels/slide88.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66.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4.png"/><Relationship Id="rId4" Type="http://schemas.openxmlformats.org/officeDocument/2006/relationships/audio" Target="../media/audio10.wav"/></Relationships>
</file>

<file path=ppt/slides/_rels/slide8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6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90.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68.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2.png"/><Relationship Id="rId4" Type="http://schemas.openxmlformats.org/officeDocument/2006/relationships/audio" Target="../media/audio10.wav"/></Relationships>
</file>

<file path=ppt/slides/_rels/slide9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6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92.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70.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1.png"/><Relationship Id="rId4" Type="http://schemas.openxmlformats.org/officeDocument/2006/relationships/audio" Target="../media/audio10.wav"/></Relationships>
</file>

<file path=ppt/slides/_rels/slide9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71.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94.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72.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0.png"/><Relationship Id="rId4" Type="http://schemas.openxmlformats.org/officeDocument/2006/relationships/audio" Target="../media/audio10.wav"/></Relationships>
</file>

<file path=ppt/slides/_rels/slide95.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7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96.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74.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0.png"/><Relationship Id="rId4" Type="http://schemas.openxmlformats.org/officeDocument/2006/relationships/audio" Target="../media/audio10.wav"/></Relationships>
</file>

<file path=ppt/slides/_rels/slide97.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75.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98.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76.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1.png"/><Relationship Id="rId4" Type="http://schemas.openxmlformats.org/officeDocument/2006/relationships/audio" Target="../media/audio10.wav"/></Relationships>
</file>

<file path=ppt/slides/_rels/slide9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7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100.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78.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5.png"/><Relationship Id="rId4" Type="http://schemas.openxmlformats.org/officeDocument/2006/relationships/audio" Target="../media/audio10.wav"/></Relationships>
</file>

<file path=ppt/slides/_rels/slide10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7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1.wav"/><Relationship Id="rId4" Type="http://schemas.openxmlformats.org/officeDocument/2006/relationships/audio" Target="../media/audio10.wav"/></Relationships>
</file>

<file path=ppt/slides/_rels/slide102.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80.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6.png"/><Relationship Id="rId4" Type="http://schemas.openxmlformats.org/officeDocument/2006/relationships/audio" Target="../media/audio10.wav"/></Relationships>
</file>

<file path=ppt/slides/_rels/slide103.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81.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1.wav"/><Relationship Id="rId4" Type="http://schemas.openxmlformats.org/officeDocument/2006/relationships/audio" Target="../media/audio10.wav"/></Relationships>
</file>

<file path=ppt/slides/_rels/slide104.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82.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6.png"/><Relationship Id="rId4" Type="http://schemas.openxmlformats.org/officeDocument/2006/relationships/audio" Target="../media/audio10.wav"/></Relationships>
</file>

<file path=ppt/slides/_rels/slide105.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83.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106.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84.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6.png"/><Relationship Id="rId4" Type="http://schemas.openxmlformats.org/officeDocument/2006/relationships/audio" Target="../media/audio10.wav"/></Relationships>
</file>

<file path=ppt/slides/_rels/slide107.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85.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108.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86.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2.png"/><Relationship Id="rId4" Type="http://schemas.openxmlformats.org/officeDocument/2006/relationships/audio" Target="../media/audio10.wav"/></Relationships>
</file>

<file path=ppt/slides/_rels/slide109.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87.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1.wav"/><Relationship Id="rId4" Type="http://schemas.openxmlformats.org/officeDocument/2006/relationships/audio" Target="../media/audio10.wav"/></Relationships>
</file>

<file path=ppt/slides/_rels/slide110.xml.rels><?xml version="1.0" encoding="UTF-8" standalone="yes"?>
<Relationships xmlns="http://schemas.openxmlformats.org/package/2006/relationships"><Relationship Id="rId3" Type="http://schemas.openxmlformats.org/officeDocument/2006/relationships/audio" Target="../media/audio13.wav"/><Relationship Id="rId2" Type="http://schemas.openxmlformats.org/officeDocument/2006/relationships/notesSlide" Target="../notesSlides/notesSlide88.xml"/><Relationship Id="rId1" Type="http://schemas.openxmlformats.org/officeDocument/2006/relationships/slideLayout" Target="../slideLayouts/slideLayout7.xml"/><Relationship Id="rId6" Type="http://schemas.openxmlformats.org/officeDocument/2006/relationships/audio" Target="../media/audio13.wav"/><Relationship Id="rId5" Type="http://schemas.openxmlformats.org/officeDocument/2006/relationships/image" Target="../media/image125.png"/><Relationship Id="rId4" Type="http://schemas.openxmlformats.org/officeDocument/2006/relationships/audio" Target="../media/audio10.wav"/></Relationships>
</file>

<file path=ppt/slides/_rels/slide111.xml.rels><?xml version="1.0" encoding="UTF-8" standalone="yes"?>
<Relationships xmlns="http://schemas.openxmlformats.org/package/2006/relationships"><Relationship Id="rId3" Type="http://schemas.openxmlformats.org/officeDocument/2006/relationships/audio" Target="../media/audio9.wav"/><Relationship Id="rId7" Type="http://schemas.openxmlformats.org/officeDocument/2006/relationships/image" Target="../media/image118.png"/><Relationship Id="rId2" Type="http://schemas.openxmlformats.org/officeDocument/2006/relationships/notesSlide" Target="../notesSlides/notesSlide89.xml"/><Relationship Id="rId1" Type="http://schemas.openxmlformats.org/officeDocument/2006/relationships/slideLayout" Target="../slideLayouts/slideLayout7.xml"/><Relationship Id="rId6" Type="http://schemas.openxmlformats.org/officeDocument/2006/relationships/slide" Target="slide71.xml"/><Relationship Id="rId5" Type="http://schemas.openxmlformats.org/officeDocument/2006/relationships/audio" Target="../media/audio10.wav"/><Relationship Id="rId4" Type="http://schemas.openxmlformats.org/officeDocument/2006/relationships/audio" Target="../media/audio11.wav"/></Relationships>
</file>

<file path=ppt/slides/_rels/slide112.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89.png"/><Relationship Id="rId5" Type="http://schemas.openxmlformats.org/officeDocument/2006/relationships/audio" Target="../media/audio13.wav"/><Relationship Id="rId10" Type="http://schemas.openxmlformats.org/officeDocument/2006/relationships/audio" Target="../media/audio13.wav"/><Relationship Id="rId4" Type="http://schemas.openxmlformats.org/officeDocument/2006/relationships/notesSlide" Target="../notesSlides/notesSlide90.xml"/><Relationship Id="rId9" Type="http://schemas.openxmlformats.org/officeDocument/2006/relationships/image" Target="../media/image127.png"/></Relationships>
</file>

<file path=ppt/slides/_rels/slide113.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89.png"/><Relationship Id="rId5" Type="http://schemas.openxmlformats.org/officeDocument/2006/relationships/audio" Target="../media/audio13.wav"/><Relationship Id="rId10" Type="http://schemas.openxmlformats.org/officeDocument/2006/relationships/audio" Target="../media/audio13.wav"/><Relationship Id="rId4" Type="http://schemas.openxmlformats.org/officeDocument/2006/relationships/notesSlide" Target="../notesSlides/notesSlide91.xml"/><Relationship Id="rId9" Type="http://schemas.openxmlformats.org/officeDocument/2006/relationships/image" Target="../media/image127.png"/></Relationships>
</file>

<file path=ppt/slides/_rels/slide114.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89.png"/><Relationship Id="rId5" Type="http://schemas.openxmlformats.org/officeDocument/2006/relationships/audio" Target="../media/audio13.wav"/><Relationship Id="rId10" Type="http://schemas.openxmlformats.org/officeDocument/2006/relationships/audio" Target="../media/audio13.wav"/><Relationship Id="rId4" Type="http://schemas.openxmlformats.org/officeDocument/2006/relationships/notesSlide" Target="../notesSlides/notesSlide92.xml"/><Relationship Id="rId9" Type="http://schemas.openxmlformats.org/officeDocument/2006/relationships/image" Target="../media/image127.png"/></Relationships>
</file>

<file path=ppt/slides/_rels/slide115.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89.png"/><Relationship Id="rId5" Type="http://schemas.openxmlformats.org/officeDocument/2006/relationships/audio" Target="../media/audio13.wav"/><Relationship Id="rId10" Type="http://schemas.openxmlformats.org/officeDocument/2006/relationships/audio" Target="../media/audio13.wav"/><Relationship Id="rId4" Type="http://schemas.openxmlformats.org/officeDocument/2006/relationships/notesSlide" Target="../notesSlides/notesSlide93.xml"/><Relationship Id="rId9" Type="http://schemas.openxmlformats.org/officeDocument/2006/relationships/image" Target="../media/image127.png"/></Relationships>
</file>

<file path=ppt/slides/_rels/slide116.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slideLayout" Target="../slideLayouts/slideLayout7.xml"/><Relationship Id="rId7" Type="http://schemas.openxmlformats.org/officeDocument/2006/relationships/slide" Target="slide71.xml"/><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89.png"/><Relationship Id="rId5" Type="http://schemas.openxmlformats.org/officeDocument/2006/relationships/audio" Target="../media/audio13.wav"/><Relationship Id="rId10" Type="http://schemas.openxmlformats.org/officeDocument/2006/relationships/audio" Target="../media/audio13.wav"/><Relationship Id="rId4" Type="http://schemas.openxmlformats.org/officeDocument/2006/relationships/notesSlide" Target="../notesSlides/notesSlide94.xml"/><Relationship Id="rId9" Type="http://schemas.openxmlformats.org/officeDocument/2006/relationships/image" Target="../media/image1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Çapraz Köşeleri Yuvarlatılmış 3">
            <a:extLst>
              <a:ext uri="{FF2B5EF4-FFF2-40B4-BE49-F238E27FC236}">
                <a16:creationId xmlns:a16="http://schemas.microsoft.com/office/drawing/2014/main" id="{21E16BFB-5783-4CE9-A88B-AF0CB288DC1B}"/>
              </a:ext>
            </a:extLst>
          </p:cNvPr>
          <p:cNvSpPr/>
          <p:nvPr/>
        </p:nvSpPr>
        <p:spPr>
          <a:xfrm>
            <a:off x="479376" y="53779"/>
            <a:ext cx="11424592" cy="1296144"/>
          </a:xfrm>
          <a:prstGeom prst="round2Diag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tr-TR" b="1" dirty="0">
                <a:latin typeface="Berlin Sans FB Demi" panose="020E0802020502020306" pitchFamily="34" charset="0"/>
              </a:rPr>
              <a:t>7. SINIF SOSYAL BİLGİLER ÖĞRENME ALANI VE İÇERİK ÇERÇEVESİ</a:t>
            </a:r>
          </a:p>
        </p:txBody>
      </p:sp>
      <p:grpSp>
        <p:nvGrpSpPr>
          <p:cNvPr id="30" name="Grup 29">
            <a:extLst>
              <a:ext uri="{FF2B5EF4-FFF2-40B4-BE49-F238E27FC236}">
                <a16:creationId xmlns:a16="http://schemas.microsoft.com/office/drawing/2014/main" id="{D183BE28-D013-4C61-BA46-6969CFB1DE8F}"/>
              </a:ext>
            </a:extLst>
          </p:cNvPr>
          <p:cNvGrpSpPr/>
          <p:nvPr/>
        </p:nvGrpSpPr>
        <p:grpSpPr>
          <a:xfrm>
            <a:off x="101039" y="1559060"/>
            <a:ext cx="5684769" cy="601266"/>
            <a:chOff x="101039" y="1559060"/>
            <a:chExt cx="5684769" cy="601266"/>
          </a:xfrm>
        </p:grpSpPr>
        <p:sp>
          <p:nvSpPr>
            <p:cNvPr id="18" name="Serbest Form: Şekil 17">
              <a:extLst>
                <a:ext uri="{FF2B5EF4-FFF2-40B4-BE49-F238E27FC236}">
                  <a16:creationId xmlns:a16="http://schemas.microsoft.com/office/drawing/2014/main" id="{07C3B799-CB9D-4A19-A106-0BBD983E20E2}"/>
                </a:ext>
              </a:extLst>
            </p:cNvPr>
            <p:cNvSpPr/>
            <p:nvPr/>
          </p:nvSpPr>
          <p:spPr>
            <a:xfrm>
              <a:off x="401671" y="1559060"/>
              <a:ext cx="5384137" cy="601266"/>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415457" tIns="95251" rIns="177800" bIns="95251" numCol="1" spcCol="1270" anchor="ctr" anchorCtr="0">
              <a:noAutofit/>
            </a:bodyPr>
            <a:lstStyle/>
            <a:p>
              <a:pPr marL="0" lvl="0" indent="0" algn="ctr"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BİRLİKTE YAŞAMAK</a:t>
              </a:r>
            </a:p>
          </p:txBody>
        </p:sp>
        <p:sp>
          <p:nvSpPr>
            <p:cNvPr id="19" name="Oval 18">
              <a:extLst>
                <a:ext uri="{FF2B5EF4-FFF2-40B4-BE49-F238E27FC236}">
                  <a16:creationId xmlns:a16="http://schemas.microsoft.com/office/drawing/2014/main" id="{D3E5F7E4-9939-49BB-AEA9-7165CEBC5A73}"/>
                </a:ext>
              </a:extLst>
            </p:cNvPr>
            <p:cNvSpPr/>
            <p:nvPr/>
          </p:nvSpPr>
          <p:spPr>
            <a:xfrm>
              <a:off x="101039" y="1559061"/>
              <a:ext cx="601264" cy="601264"/>
            </a:xfrm>
            <a:prstGeom prst="ellipse">
              <a:avLst/>
            </a:prstGeom>
            <a:blipFill>
              <a:blip r:embed="rId4"/>
              <a:srcRect/>
              <a:stretch>
                <a:fillRect/>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0"/>
                <a:satOff val="0"/>
                <a:lumOff val="0"/>
                <a:alphaOff val="0"/>
              </a:schemeClr>
            </a:effectRef>
            <a:fontRef idx="minor">
              <a:schemeClr val="lt1">
                <a:hueOff val="0"/>
                <a:satOff val="0"/>
                <a:lumOff val="0"/>
                <a:alphaOff val="0"/>
              </a:schemeClr>
            </a:fontRef>
          </p:style>
        </p:sp>
      </p:grpSp>
      <p:grpSp>
        <p:nvGrpSpPr>
          <p:cNvPr id="31" name="Grup 30">
            <a:extLst>
              <a:ext uri="{FF2B5EF4-FFF2-40B4-BE49-F238E27FC236}">
                <a16:creationId xmlns:a16="http://schemas.microsoft.com/office/drawing/2014/main" id="{E8111248-0383-47DA-98AD-1388E30D9187}"/>
              </a:ext>
            </a:extLst>
          </p:cNvPr>
          <p:cNvGrpSpPr/>
          <p:nvPr/>
        </p:nvGrpSpPr>
        <p:grpSpPr>
          <a:xfrm>
            <a:off x="101039" y="2339806"/>
            <a:ext cx="5684769" cy="601266"/>
            <a:chOff x="101039" y="2339806"/>
            <a:chExt cx="5684769" cy="601266"/>
          </a:xfrm>
        </p:grpSpPr>
        <p:sp>
          <p:nvSpPr>
            <p:cNvPr id="20" name="Serbest Form: Şekil 19">
              <a:extLst>
                <a:ext uri="{FF2B5EF4-FFF2-40B4-BE49-F238E27FC236}">
                  <a16:creationId xmlns:a16="http://schemas.microsoft.com/office/drawing/2014/main" id="{E8F9AE74-8396-4E02-B0C4-BB1DBAED0ABF}"/>
                </a:ext>
              </a:extLst>
            </p:cNvPr>
            <p:cNvSpPr/>
            <p:nvPr/>
          </p:nvSpPr>
          <p:spPr>
            <a:xfrm>
              <a:off x="401671" y="2339806"/>
              <a:ext cx="5384137" cy="601266"/>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961627"/>
                <a:satOff val="-1953"/>
                <a:lumOff val="1255"/>
                <a:alphaOff val="0"/>
              </a:schemeClr>
            </a:fillRef>
            <a:effectRef idx="0">
              <a:schemeClr val="accent5">
                <a:hueOff val="961627"/>
                <a:satOff val="-1953"/>
                <a:lumOff val="1255"/>
                <a:alphaOff val="0"/>
              </a:schemeClr>
            </a:effectRef>
            <a:fontRef idx="minor">
              <a:schemeClr val="lt1"/>
            </a:fontRef>
          </p:style>
          <p:txBody>
            <a:bodyPr spcFirstLastPara="0" vert="horz" wrap="square" lIns="415457" tIns="95251" rIns="177800" bIns="95251" numCol="1" spcCol="1270" anchor="ctr" anchorCtr="0">
              <a:noAutofit/>
            </a:bodyPr>
            <a:lstStyle/>
            <a:p>
              <a:pPr marL="0" lvl="0" indent="0" algn="ctr"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EVİMİZ DÜNYA</a:t>
              </a:r>
            </a:p>
          </p:txBody>
        </p:sp>
        <p:sp>
          <p:nvSpPr>
            <p:cNvPr id="21" name="Oval 20">
              <a:extLst>
                <a:ext uri="{FF2B5EF4-FFF2-40B4-BE49-F238E27FC236}">
                  <a16:creationId xmlns:a16="http://schemas.microsoft.com/office/drawing/2014/main" id="{B8386196-B3B1-4118-92D9-E3DE9768D149}"/>
                </a:ext>
              </a:extLst>
            </p:cNvPr>
            <p:cNvSpPr/>
            <p:nvPr/>
          </p:nvSpPr>
          <p:spPr>
            <a:xfrm>
              <a:off x="101039" y="2339807"/>
              <a:ext cx="601264" cy="601264"/>
            </a:xfrm>
            <a:prstGeom prst="ellipse">
              <a:avLst/>
            </a:prstGeom>
            <a:blipFill>
              <a:blip r:embed="rId5">
                <a:extLst>
                  <a:ext uri="{837473B0-CC2E-450A-ABE3-18F120FF3D39}">
                    <a1611:picAttrSrcUrl xmlns:a1611="http://schemas.microsoft.com/office/drawing/2016/11/main" r:id="rId6"/>
                  </a:ext>
                </a:extLst>
              </a:blip>
              <a:srcRect/>
              <a:stretch>
                <a:fillRect l="-45000" r="-45000"/>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866243"/>
                <a:satOff val="-730"/>
                <a:lumOff val="251"/>
                <a:alphaOff val="0"/>
              </a:schemeClr>
            </a:effectRef>
            <a:fontRef idx="minor">
              <a:schemeClr val="lt1">
                <a:hueOff val="0"/>
                <a:satOff val="0"/>
                <a:lumOff val="0"/>
                <a:alphaOff val="0"/>
              </a:schemeClr>
            </a:fontRef>
          </p:style>
        </p:sp>
      </p:grpSp>
      <p:grpSp>
        <p:nvGrpSpPr>
          <p:cNvPr id="32" name="Grup 31">
            <a:extLst>
              <a:ext uri="{FF2B5EF4-FFF2-40B4-BE49-F238E27FC236}">
                <a16:creationId xmlns:a16="http://schemas.microsoft.com/office/drawing/2014/main" id="{73FDE472-A988-49C6-98B9-6D16DC0A9D8C}"/>
              </a:ext>
            </a:extLst>
          </p:cNvPr>
          <p:cNvGrpSpPr/>
          <p:nvPr/>
        </p:nvGrpSpPr>
        <p:grpSpPr>
          <a:xfrm>
            <a:off x="101039" y="3120552"/>
            <a:ext cx="5684769" cy="601265"/>
            <a:chOff x="101039" y="3120552"/>
            <a:chExt cx="5684769" cy="601265"/>
          </a:xfrm>
        </p:grpSpPr>
        <p:sp>
          <p:nvSpPr>
            <p:cNvPr id="22" name="Serbest Form: Şekil 21">
              <a:extLst>
                <a:ext uri="{FF2B5EF4-FFF2-40B4-BE49-F238E27FC236}">
                  <a16:creationId xmlns:a16="http://schemas.microsoft.com/office/drawing/2014/main" id="{0C476BF2-BAEC-48B0-83BD-CB016CB3B484}"/>
                </a:ext>
              </a:extLst>
            </p:cNvPr>
            <p:cNvSpPr/>
            <p:nvPr/>
          </p:nvSpPr>
          <p:spPr>
            <a:xfrm>
              <a:off x="401671" y="3120552"/>
              <a:ext cx="5384137" cy="601265"/>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1923253"/>
                <a:satOff val="-3906"/>
                <a:lumOff val="2510"/>
                <a:alphaOff val="0"/>
              </a:schemeClr>
            </a:fillRef>
            <a:effectRef idx="0">
              <a:schemeClr val="accent5">
                <a:hueOff val="1923253"/>
                <a:satOff val="-3906"/>
                <a:lumOff val="2510"/>
                <a:alphaOff val="0"/>
              </a:schemeClr>
            </a:effectRef>
            <a:fontRef idx="minor">
              <a:schemeClr val="lt1"/>
            </a:fontRef>
          </p:style>
          <p:txBody>
            <a:bodyPr spcFirstLastPara="0" vert="horz" wrap="square" lIns="415457" tIns="95251" rIns="177800" bIns="95250" numCol="1" spcCol="1270" anchor="ctr" anchorCtr="0">
              <a:noAutofit/>
            </a:bodyPr>
            <a:lstStyle/>
            <a:p>
              <a:pPr marL="0" lvl="0" indent="0" algn="ctr"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ORTAK MİRASIMIZ</a:t>
              </a:r>
            </a:p>
          </p:txBody>
        </p:sp>
        <p:sp>
          <p:nvSpPr>
            <p:cNvPr id="23" name="Oval 22">
              <a:extLst>
                <a:ext uri="{FF2B5EF4-FFF2-40B4-BE49-F238E27FC236}">
                  <a16:creationId xmlns:a16="http://schemas.microsoft.com/office/drawing/2014/main" id="{A00C4F72-BA8C-4A65-AA0A-016A8A29C6E5}"/>
                </a:ext>
              </a:extLst>
            </p:cNvPr>
            <p:cNvSpPr/>
            <p:nvPr/>
          </p:nvSpPr>
          <p:spPr>
            <a:xfrm>
              <a:off x="101039" y="3120553"/>
              <a:ext cx="601264" cy="601264"/>
            </a:xfrm>
            <a:prstGeom prst="ellipse">
              <a:avLst/>
            </a:prstGeom>
            <a:blipFill>
              <a:blip r:embed="rId7">
                <a:extLst>
                  <a:ext uri="{28A0092B-C50C-407E-A947-70E740481C1C}">
                    <a14:useLocalDpi xmlns:a14="http://schemas.microsoft.com/office/drawing/2010/main" val="0"/>
                  </a:ext>
                </a:extLst>
              </a:blip>
              <a:srcRect/>
              <a:stretch>
                <a:fillRect/>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1732487"/>
                <a:satOff val="-1459"/>
                <a:lumOff val="503"/>
                <a:alphaOff val="0"/>
              </a:schemeClr>
            </a:effectRef>
            <a:fontRef idx="minor">
              <a:schemeClr val="lt1">
                <a:hueOff val="0"/>
                <a:satOff val="0"/>
                <a:lumOff val="0"/>
                <a:alphaOff val="0"/>
              </a:schemeClr>
            </a:fontRef>
          </p:style>
        </p:sp>
      </p:grpSp>
      <p:grpSp>
        <p:nvGrpSpPr>
          <p:cNvPr id="33" name="Grup 32">
            <a:extLst>
              <a:ext uri="{FF2B5EF4-FFF2-40B4-BE49-F238E27FC236}">
                <a16:creationId xmlns:a16="http://schemas.microsoft.com/office/drawing/2014/main" id="{4A12C593-1CB2-409C-9E3E-322721BA375B}"/>
              </a:ext>
            </a:extLst>
          </p:cNvPr>
          <p:cNvGrpSpPr/>
          <p:nvPr/>
        </p:nvGrpSpPr>
        <p:grpSpPr>
          <a:xfrm>
            <a:off x="101039" y="3901298"/>
            <a:ext cx="5684769" cy="601265"/>
            <a:chOff x="101039" y="3901298"/>
            <a:chExt cx="5684769" cy="601265"/>
          </a:xfrm>
        </p:grpSpPr>
        <p:sp>
          <p:nvSpPr>
            <p:cNvPr id="24" name="Serbest Form: Şekil 23">
              <a:extLst>
                <a:ext uri="{FF2B5EF4-FFF2-40B4-BE49-F238E27FC236}">
                  <a16:creationId xmlns:a16="http://schemas.microsoft.com/office/drawing/2014/main" id="{C5E1410C-24D7-430A-826F-585243B0D212}"/>
                </a:ext>
              </a:extLst>
            </p:cNvPr>
            <p:cNvSpPr/>
            <p:nvPr/>
          </p:nvSpPr>
          <p:spPr>
            <a:xfrm>
              <a:off x="401671" y="3901298"/>
              <a:ext cx="5384137" cy="601265"/>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2884880"/>
                <a:satOff val="-5858"/>
                <a:lumOff val="3765"/>
                <a:alphaOff val="0"/>
              </a:schemeClr>
            </a:fillRef>
            <a:effectRef idx="0">
              <a:schemeClr val="accent5">
                <a:hueOff val="2884880"/>
                <a:satOff val="-5858"/>
                <a:lumOff val="3765"/>
                <a:alphaOff val="0"/>
              </a:schemeClr>
            </a:effectRef>
            <a:fontRef idx="minor">
              <a:schemeClr val="lt1"/>
            </a:fontRef>
          </p:style>
          <p:txBody>
            <a:bodyPr spcFirstLastPara="0" vert="horz" wrap="square" lIns="415457" tIns="95251" rIns="177800" bIns="95250" numCol="1" spcCol="1270" anchor="ctr" anchorCtr="0">
              <a:noAutofit/>
            </a:bodyPr>
            <a:lstStyle/>
            <a:p>
              <a:pPr marL="0" lvl="0" indent="0" algn="ctr"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YAŞAYAN DEMOKRASİMİZ</a:t>
              </a:r>
            </a:p>
          </p:txBody>
        </p:sp>
        <p:sp>
          <p:nvSpPr>
            <p:cNvPr id="25" name="Oval 24">
              <a:extLst>
                <a:ext uri="{FF2B5EF4-FFF2-40B4-BE49-F238E27FC236}">
                  <a16:creationId xmlns:a16="http://schemas.microsoft.com/office/drawing/2014/main" id="{AC622C0B-23A2-4E12-9250-F019631E228D}"/>
                </a:ext>
              </a:extLst>
            </p:cNvPr>
            <p:cNvSpPr/>
            <p:nvPr/>
          </p:nvSpPr>
          <p:spPr>
            <a:xfrm>
              <a:off x="101039" y="3901299"/>
              <a:ext cx="601264" cy="601264"/>
            </a:xfrm>
            <a:prstGeom prst="ellipse">
              <a:avLst/>
            </a:prstGeom>
            <a:blipFill>
              <a:blip r:embed="rId8">
                <a:extLst>
                  <a:ext uri="{28A0092B-C50C-407E-A947-70E740481C1C}">
                    <a14:useLocalDpi xmlns:a14="http://schemas.microsoft.com/office/drawing/2010/main" val="0"/>
                  </a:ext>
                </a:extLst>
              </a:blip>
              <a:srcRect/>
              <a:stretch>
                <a:fillRect/>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2598730"/>
                <a:satOff val="-2189"/>
                <a:lumOff val="754"/>
                <a:alphaOff val="0"/>
              </a:schemeClr>
            </a:effectRef>
            <a:fontRef idx="minor">
              <a:schemeClr val="lt1">
                <a:hueOff val="0"/>
                <a:satOff val="0"/>
                <a:lumOff val="0"/>
                <a:alphaOff val="0"/>
              </a:schemeClr>
            </a:fontRef>
          </p:style>
        </p:sp>
      </p:grpSp>
      <p:grpSp>
        <p:nvGrpSpPr>
          <p:cNvPr id="34" name="Grup 33">
            <a:extLst>
              <a:ext uri="{FF2B5EF4-FFF2-40B4-BE49-F238E27FC236}">
                <a16:creationId xmlns:a16="http://schemas.microsoft.com/office/drawing/2014/main" id="{A89C8028-CA87-44C7-B407-384D03E718BA}"/>
              </a:ext>
            </a:extLst>
          </p:cNvPr>
          <p:cNvGrpSpPr/>
          <p:nvPr/>
        </p:nvGrpSpPr>
        <p:grpSpPr>
          <a:xfrm>
            <a:off x="101039" y="4682044"/>
            <a:ext cx="5684769" cy="601265"/>
            <a:chOff x="101039" y="4682044"/>
            <a:chExt cx="5684769" cy="601265"/>
          </a:xfrm>
        </p:grpSpPr>
        <p:sp>
          <p:nvSpPr>
            <p:cNvPr id="26" name="Serbest Form: Şekil 25">
              <a:extLst>
                <a:ext uri="{FF2B5EF4-FFF2-40B4-BE49-F238E27FC236}">
                  <a16:creationId xmlns:a16="http://schemas.microsoft.com/office/drawing/2014/main" id="{FB30A284-3CA1-4481-A0CF-85CC1CCD3DEE}"/>
                </a:ext>
              </a:extLst>
            </p:cNvPr>
            <p:cNvSpPr/>
            <p:nvPr/>
          </p:nvSpPr>
          <p:spPr>
            <a:xfrm>
              <a:off x="401671" y="4682044"/>
              <a:ext cx="5384137" cy="601265"/>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3846506"/>
                <a:satOff val="-7811"/>
                <a:lumOff val="5020"/>
                <a:alphaOff val="0"/>
              </a:schemeClr>
            </a:fillRef>
            <a:effectRef idx="0">
              <a:schemeClr val="accent5">
                <a:hueOff val="3846506"/>
                <a:satOff val="-7811"/>
                <a:lumOff val="5020"/>
                <a:alphaOff val="0"/>
              </a:schemeClr>
            </a:effectRef>
            <a:fontRef idx="minor">
              <a:schemeClr val="lt1"/>
            </a:fontRef>
          </p:style>
          <p:txBody>
            <a:bodyPr spcFirstLastPara="0" vert="horz" wrap="square" lIns="415457" tIns="95251" rIns="177800" bIns="95250" numCol="1" spcCol="1270" anchor="ctr" anchorCtr="0">
              <a:noAutofit/>
            </a:bodyPr>
            <a:lstStyle/>
            <a:p>
              <a:pPr marL="0" lvl="0" indent="0" algn="ctr"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HAYATIMIZDAKİ EKONOMİ</a:t>
              </a:r>
            </a:p>
          </p:txBody>
        </p:sp>
        <p:sp>
          <p:nvSpPr>
            <p:cNvPr id="27" name="Oval 26">
              <a:extLst>
                <a:ext uri="{FF2B5EF4-FFF2-40B4-BE49-F238E27FC236}">
                  <a16:creationId xmlns:a16="http://schemas.microsoft.com/office/drawing/2014/main" id="{66372936-4552-4B1E-914B-FC82D84CDB97}"/>
                </a:ext>
              </a:extLst>
            </p:cNvPr>
            <p:cNvSpPr/>
            <p:nvPr/>
          </p:nvSpPr>
          <p:spPr>
            <a:xfrm>
              <a:off x="101039" y="4682045"/>
              <a:ext cx="601264" cy="601264"/>
            </a:xfrm>
            <a:prstGeom prst="ellipse">
              <a:avLst/>
            </a:prstGeom>
            <a:blipFill>
              <a:blip r:embed="rId9">
                <a:extLst>
                  <a:ext uri="{28A0092B-C50C-407E-A947-70E740481C1C}">
                    <a14:useLocalDpi xmlns:a14="http://schemas.microsoft.com/office/drawing/2010/main" val="0"/>
                  </a:ext>
                </a:extLst>
              </a:blip>
              <a:srcRect/>
              <a:stretch>
                <a:fillRect/>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3464974"/>
                <a:satOff val="-2918"/>
                <a:lumOff val="1006"/>
                <a:alphaOff val="0"/>
              </a:schemeClr>
            </a:effectRef>
            <a:fontRef idx="minor">
              <a:schemeClr val="lt1">
                <a:hueOff val="0"/>
                <a:satOff val="0"/>
                <a:lumOff val="0"/>
                <a:alphaOff val="0"/>
              </a:schemeClr>
            </a:fontRef>
          </p:style>
        </p:sp>
      </p:grpSp>
      <p:grpSp>
        <p:nvGrpSpPr>
          <p:cNvPr id="35" name="Grup 34">
            <a:extLst>
              <a:ext uri="{FF2B5EF4-FFF2-40B4-BE49-F238E27FC236}">
                <a16:creationId xmlns:a16="http://schemas.microsoft.com/office/drawing/2014/main" id="{968851EE-CCC3-4CAC-B510-A5E5C646633D}"/>
              </a:ext>
            </a:extLst>
          </p:cNvPr>
          <p:cNvGrpSpPr/>
          <p:nvPr/>
        </p:nvGrpSpPr>
        <p:grpSpPr>
          <a:xfrm>
            <a:off x="101039" y="5462790"/>
            <a:ext cx="5684769" cy="601265"/>
            <a:chOff x="101039" y="5462790"/>
            <a:chExt cx="5684769" cy="601265"/>
          </a:xfrm>
        </p:grpSpPr>
        <p:sp>
          <p:nvSpPr>
            <p:cNvPr id="28" name="Serbest Form: Şekil 27">
              <a:extLst>
                <a:ext uri="{FF2B5EF4-FFF2-40B4-BE49-F238E27FC236}">
                  <a16:creationId xmlns:a16="http://schemas.microsoft.com/office/drawing/2014/main" id="{D2182B25-9ABE-4292-85E0-A60A6F97458E}"/>
                </a:ext>
              </a:extLst>
            </p:cNvPr>
            <p:cNvSpPr/>
            <p:nvPr/>
          </p:nvSpPr>
          <p:spPr>
            <a:xfrm>
              <a:off x="401671" y="5462790"/>
              <a:ext cx="5384137" cy="601265"/>
            </a:xfrm>
            <a:custGeom>
              <a:avLst/>
              <a:gdLst>
                <a:gd name="connsiteX0" fmla="*/ 0 w 5384137"/>
                <a:gd name="connsiteY0" fmla="*/ 0 h 601264"/>
                <a:gd name="connsiteX1" fmla="*/ 5083505 w 5384137"/>
                <a:gd name="connsiteY1" fmla="*/ 0 h 601264"/>
                <a:gd name="connsiteX2" fmla="*/ 5384137 w 5384137"/>
                <a:gd name="connsiteY2" fmla="*/ 300632 h 601264"/>
                <a:gd name="connsiteX3" fmla="*/ 5083505 w 5384137"/>
                <a:gd name="connsiteY3" fmla="*/ 601264 h 601264"/>
                <a:gd name="connsiteX4" fmla="*/ 0 w 5384137"/>
                <a:gd name="connsiteY4" fmla="*/ 601264 h 601264"/>
                <a:gd name="connsiteX5" fmla="*/ 0 w 5384137"/>
                <a:gd name="connsiteY5" fmla="*/ 0 h 6012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84137" h="601264">
                  <a:moveTo>
                    <a:pt x="5384137" y="601263"/>
                  </a:moveTo>
                  <a:lnTo>
                    <a:pt x="300632" y="601263"/>
                  </a:lnTo>
                  <a:lnTo>
                    <a:pt x="0" y="300632"/>
                  </a:lnTo>
                  <a:lnTo>
                    <a:pt x="300632" y="1"/>
                  </a:lnTo>
                  <a:lnTo>
                    <a:pt x="5384137" y="1"/>
                  </a:lnTo>
                  <a:lnTo>
                    <a:pt x="5384137" y="601263"/>
                  </a:lnTo>
                  <a:close/>
                </a:path>
              </a:pathLst>
            </a:custGeom>
            <a:scene3d>
              <a:camera prst="orthographicFront"/>
              <a:lightRig rig="threePt" dir="t"/>
            </a:scene3d>
            <a:sp3d>
              <a:bevelT w="165100" prst="coolSlant"/>
            </a:sp3d>
          </p:spPr>
          <p:style>
            <a:lnRef idx="2">
              <a:schemeClr val="lt1">
                <a:hueOff val="0"/>
                <a:satOff val="0"/>
                <a:lumOff val="0"/>
                <a:alphaOff val="0"/>
              </a:schemeClr>
            </a:lnRef>
            <a:fillRef idx="1">
              <a:schemeClr val="accent5">
                <a:hueOff val="4808133"/>
                <a:satOff val="-9764"/>
                <a:lumOff val="6275"/>
                <a:alphaOff val="0"/>
              </a:schemeClr>
            </a:fillRef>
            <a:effectRef idx="0">
              <a:schemeClr val="accent5">
                <a:hueOff val="4808133"/>
                <a:satOff val="-9764"/>
                <a:lumOff val="6275"/>
                <a:alphaOff val="0"/>
              </a:schemeClr>
            </a:effectRef>
            <a:fontRef idx="minor">
              <a:schemeClr val="lt1"/>
            </a:fontRef>
          </p:style>
          <p:txBody>
            <a:bodyPr spcFirstLastPara="0" vert="horz" wrap="square" lIns="415457" tIns="95251" rIns="177800" bIns="95250" numCol="1" spcCol="1270" anchor="ctr" anchorCtr="0">
              <a:noAutofit/>
            </a:bodyPr>
            <a:lstStyle/>
            <a:p>
              <a:pPr marL="0" lvl="0" indent="0" algn="ctr" defTabSz="1111250">
                <a:lnSpc>
                  <a:spcPct val="90000"/>
                </a:lnSpc>
                <a:spcBef>
                  <a:spcPct val="0"/>
                </a:spcBef>
                <a:spcAft>
                  <a:spcPct val="35000"/>
                </a:spcAft>
                <a:buNone/>
              </a:pPr>
              <a:r>
                <a:rPr lang="tr-TR" sz="2000" b="1" kern="1200" dirty="0">
                  <a:effectLst>
                    <a:outerShdw blurRad="38100" dist="38100" dir="2700000" algn="tl">
                      <a:srgbClr val="000000">
                        <a:alpha val="43137"/>
                      </a:srgbClr>
                    </a:outerShdw>
                  </a:effectLst>
                </a:rPr>
                <a:t>TEKNOLOJİ VE SOSYAL BİLİMLER</a:t>
              </a:r>
            </a:p>
          </p:txBody>
        </p:sp>
        <p:sp>
          <p:nvSpPr>
            <p:cNvPr id="29" name="Oval 28">
              <a:extLst>
                <a:ext uri="{FF2B5EF4-FFF2-40B4-BE49-F238E27FC236}">
                  <a16:creationId xmlns:a16="http://schemas.microsoft.com/office/drawing/2014/main" id="{14842F4A-DDD4-4550-858A-869954860659}"/>
                </a:ext>
              </a:extLst>
            </p:cNvPr>
            <p:cNvSpPr/>
            <p:nvPr/>
          </p:nvSpPr>
          <p:spPr>
            <a:xfrm>
              <a:off x="101039" y="5462791"/>
              <a:ext cx="601264" cy="601264"/>
            </a:xfrm>
            <a:prstGeom prst="ellipse">
              <a:avLst/>
            </a:prstGeom>
            <a:blipFill>
              <a:blip r:embed="rId10">
                <a:extLst>
                  <a:ext uri="{28A0092B-C50C-407E-A947-70E740481C1C}">
                    <a14:useLocalDpi xmlns:a14="http://schemas.microsoft.com/office/drawing/2010/main" val="0"/>
                  </a:ext>
                </a:extLst>
              </a:blip>
              <a:srcRect/>
              <a:stretch>
                <a:fillRect/>
              </a:stretch>
            </a:blipFill>
            <a:scene3d>
              <a:camera prst="orthographicFront"/>
              <a:lightRig rig="threePt" dir="t"/>
            </a:scene3d>
            <a:sp3d>
              <a:bevelT w="165100" prst="coolSlant"/>
            </a:sp3d>
          </p:spPr>
          <p:style>
            <a:lnRef idx="2">
              <a:schemeClr val="lt1">
                <a:hueOff val="0"/>
                <a:satOff val="0"/>
                <a:lumOff val="0"/>
                <a:alphaOff val="0"/>
              </a:schemeClr>
            </a:lnRef>
            <a:fillRef idx="1">
              <a:scrgbClr r="0" g="0" b="0"/>
            </a:fillRef>
            <a:effectRef idx="0">
              <a:schemeClr val="accent5">
                <a:tint val="50000"/>
                <a:hueOff val="4331217"/>
                <a:satOff val="-3648"/>
                <a:lumOff val="1257"/>
                <a:alphaOff val="0"/>
              </a:schemeClr>
            </a:effectRef>
            <a:fontRef idx="minor">
              <a:schemeClr val="lt1">
                <a:hueOff val="0"/>
                <a:satOff val="0"/>
                <a:lumOff val="0"/>
                <a:alphaOff val="0"/>
              </a:schemeClr>
            </a:fontRef>
          </p:style>
        </p:sp>
      </p:grpSp>
      <p:sp>
        <p:nvSpPr>
          <p:cNvPr id="36" name="Ok: Bükülü 35">
            <a:extLst>
              <a:ext uri="{FF2B5EF4-FFF2-40B4-BE49-F238E27FC236}">
                <a16:creationId xmlns:a16="http://schemas.microsoft.com/office/drawing/2014/main" id="{F19C40E4-4191-48E9-AA80-79EC66590637}"/>
              </a:ext>
            </a:extLst>
          </p:cNvPr>
          <p:cNvSpPr/>
          <p:nvPr/>
        </p:nvSpPr>
        <p:spPr>
          <a:xfrm rot="5400000">
            <a:off x="7160489" y="433781"/>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37" name="Dikdörtgen 36">
            <a:extLst>
              <a:ext uri="{FF2B5EF4-FFF2-40B4-BE49-F238E27FC236}">
                <a16:creationId xmlns:a16="http://schemas.microsoft.com/office/drawing/2014/main" id="{215588A7-15A9-4912-A012-C4E54D431C6D}"/>
              </a:ext>
            </a:extLst>
          </p:cNvPr>
          <p:cNvSpPr/>
          <p:nvPr/>
        </p:nvSpPr>
        <p:spPr>
          <a:xfrm>
            <a:off x="7176120" y="2391317"/>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GRUPLARDA VE SOSYAL HAYATTA İLETIŞIMIN ÖNEMI</a:t>
            </a:r>
            <a:endPar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endParaRPr>
          </a:p>
        </p:txBody>
      </p:sp>
      <p:sp>
        <p:nvSpPr>
          <p:cNvPr id="38" name="Dikdörtgen 37">
            <a:extLst>
              <a:ext uri="{FF2B5EF4-FFF2-40B4-BE49-F238E27FC236}">
                <a16:creationId xmlns:a16="http://schemas.microsoft.com/office/drawing/2014/main" id="{944D646C-5854-4D5C-87B9-FF58AE9A3A25}"/>
              </a:ext>
            </a:extLst>
          </p:cNvPr>
          <p:cNvSpPr/>
          <p:nvPr/>
        </p:nvSpPr>
        <p:spPr>
          <a:xfrm>
            <a:off x="7392144" y="3203821"/>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ÖZEL GEREKSINIMLI BIREYLER İÇIN FIRSAT EŞITLIĞI</a:t>
            </a:r>
          </a:p>
        </p:txBody>
      </p:sp>
      <p:sp>
        <p:nvSpPr>
          <p:cNvPr id="39" name="Dikdörtgen 38">
            <a:extLst>
              <a:ext uri="{FF2B5EF4-FFF2-40B4-BE49-F238E27FC236}">
                <a16:creationId xmlns:a16="http://schemas.microsoft.com/office/drawing/2014/main" id="{2453E44A-3974-4A32-BD18-0E02532AEE06}"/>
              </a:ext>
            </a:extLst>
          </p:cNvPr>
          <p:cNvSpPr/>
          <p:nvPr/>
        </p:nvSpPr>
        <p:spPr>
          <a:xfrm>
            <a:off x="7680176" y="4005064"/>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MILLÎ MESELELER KARŞISINDA TÜRK TOPLUMUNUN TUTUM VE DAVRANIŞLARI</a:t>
            </a:r>
          </a:p>
        </p:txBody>
      </p:sp>
      <p:sp>
        <p:nvSpPr>
          <p:cNvPr id="44" name="Ok: Bükülü 43">
            <a:extLst>
              <a:ext uri="{FF2B5EF4-FFF2-40B4-BE49-F238E27FC236}">
                <a16:creationId xmlns:a16="http://schemas.microsoft.com/office/drawing/2014/main" id="{867D1080-CE8B-4B14-BEDA-2BD40E3CC886}"/>
              </a:ext>
            </a:extLst>
          </p:cNvPr>
          <p:cNvSpPr/>
          <p:nvPr/>
        </p:nvSpPr>
        <p:spPr>
          <a:xfrm rot="5400000">
            <a:off x="7159107" y="424626"/>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45" name="Dikdörtgen 44">
            <a:extLst>
              <a:ext uri="{FF2B5EF4-FFF2-40B4-BE49-F238E27FC236}">
                <a16:creationId xmlns:a16="http://schemas.microsoft.com/office/drawing/2014/main" id="{B7EC40CF-E1E6-4A14-BF83-0B4E1CAA2250}"/>
              </a:ext>
            </a:extLst>
          </p:cNvPr>
          <p:cNvSpPr/>
          <p:nvPr/>
        </p:nvSpPr>
        <p:spPr>
          <a:xfrm>
            <a:off x="7174738" y="2382162"/>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KÜRESELLEŞMENIN İNSAN VE TOPLUM HAYATINA ETKISI</a:t>
            </a:r>
          </a:p>
        </p:txBody>
      </p:sp>
      <p:sp>
        <p:nvSpPr>
          <p:cNvPr id="46" name="Dikdörtgen 45">
            <a:extLst>
              <a:ext uri="{FF2B5EF4-FFF2-40B4-BE49-F238E27FC236}">
                <a16:creationId xmlns:a16="http://schemas.microsoft.com/office/drawing/2014/main" id="{FAAB7915-C624-47DC-9107-B133F31B7FA0}"/>
              </a:ext>
            </a:extLst>
          </p:cNvPr>
          <p:cNvSpPr/>
          <p:nvPr/>
        </p:nvSpPr>
        <p:spPr>
          <a:xfrm>
            <a:off x="7390762" y="3194666"/>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BÖLGESEL VE KÜRESEL SORUNLARIN ÇÖZÜMÜNDE ÜLKEMIZIN ROLÜ</a:t>
            </a:r>
          </a:p>
        </p:txBody>
      </p:sp>
      <p:sp>
        <p:nvSpPr>
          <p:cNvPr id="48" name="Ok: Bükülü 47">
            <a:extLst>
              <a:ext uri="{FF2B5EF4-FFF2-40B4-BE49-F238E27FC236}">
                <a16:creationId xmlns:a16="http://schemas.microsoft.com/office/drawing/2014/main" id="{3A33F0C4-ABC0-4432-9E08-38CC9FDE700C}"/>
              </a:ext>
            </a:extLst>
          </p:cNvPr>
          <p:cNvSpPr/>
          <p:nvPr/>
        </p:nvSpPr>
        <p:spPr>
          <a:xfrm rot="5400000">
            <a:off x="7159107" y="424626"/>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49" name="Dikdörtgen 48">
            <a:extLst>
              <a:ext uri="{FF2B5EF4-FFF2-40B4-BE49-F238E27FC236}">
                <a16:creationId xmlns:a16="http://schemas.microsoft.com/office/drawing/2014/main" id="{19AA95CF-8A7F-4B76-94A5-B1BC5C4B36A2}"/>
              </a:ext>
            </a:extLst>
          </p:cNvPr>
          <p:cNvSpPr/>
          <p:nvPr/>
        </p:nvSpPr>
        <p:spPr>
          <a:xfrm>
            <a:off x="7174738" y="2382162"/>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OSMANLI DEVLETI’NIN CIHAN DEVLETI HÂLINE GELMESINI</a:t>
            </a:r>
          </a:p>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SAĞLAYAN POLITIKALAR</a:t>
            </a:r>
          </a:p>
        </p:txBody>
      </p:sp>
      <p:sp>
        <p:nvSpPr>
          <p:cNvPr id="50" name="Dikdörtgen 49">
            <a:extLst>
              <a:ext uri="{FF2B5EF4-FFF2-40B4-BE49-F238E27FC236}">
                <a16:creationId xmlns:a16="http://schemas.microsoft.com/office/drawing/2014/main" id="{529F2693-840C-44E8-BB20-ACB5AAE94F3E}"/>
              </a:ext>
            </a:extLst>
          </p:cNvPr>
          <p:cNvSpPr/>
          <p:nvPr/>
        </p:nvSpPr>
        <p:spPr>
          <a:xfrm>
            <a:off x="7390762" y="3194666"/>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OSMANLI DEVLETI’NIN UYGULAMAYA KOYDUĞU YENILIKLER</a:t>
            </a:r>
          </a:p>
        </p:txBody>
      </p:sp>
      <p:sp>
        <p:nvSpPr>
          <p:cNvPr id="51" name="Dikdörtgen 50">
            <a:extLst>
              <a:ext uri="{FF2B5EF4-FFF2-40B4-BE49-F238E27FC236}">
                <a16:creationId xmlns:a16="http://schemas.microsoft.com/office/drawing/2014/main" id="{EE885ECF-7A31-48F7-B490-6090FC28CD74}"/>
              </a:ext>
            </a:extLst>
          </p:cNvPr>
          <p:cNvSpPr/>
          <p:nvPr/>
        </p:nvSpPr>
        <p:spPr>
          <a:xfrm>
            <a:off x="7678794" y="3995909"/>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OSMANLI KÜLTÜR VE MEDENIYETI</a:t>
            </a:r>
          </a:p>
        </p:txBody>
      </p:sp>
      <p:sp>
        <p:nvSpPr>
          <p:cNvPr id="52" name="Ok: Bükülü 51">
            <a:extLst>
              <a:ext uri="{FF2B5EF4-FFF2-40B4-BE49-F238E27FC236}">
                <a16:creationId xmlns:a16="http://schemas.microsoft.com/office/drawing/2014/main" id="{AAD9FCE2-18B8-42E1-867F-8FF09F4B32CF}"/>
              </a:ext>
            </a:extLst>
          </p:cNvPr>
          <p:cNvSpPr/>
          <p:nvPr/>
        </p:nvSpPr>
        <p:spPr>
          <a:xfrm rot="5400000">
            <a:off x="7160489" y="421677"/>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53" name="Dikdörtgen 52">
            <a:extLst>
              <a:ext uri="{FF2B5EF4-FFF2-40B4-BE49-F238E27FC236}">
                <a16:creationId xmlns:a16="http://schemas.microsoft.com/office/drawing/2014/main" id="{D39BAE8E-3A64-408D-85A5-DFB8CE29536C}"/>
              </a:ext>
            </a:extLst>
          </p:cNvPr>
          <p:cNvSpPr/>
          <p:nvPr/>
        </p:nvSpPr>
        <p:spPr>
          <a:xfrm>
            <a:off x="7176120" y="2379213"/>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TÜRKIYE CUMHURIYETI’NIN NITELIKLERI </a:t>
            </a:r>
          </a:p>
        </p:txBody>
      </p:sp>
      <p:sp>
        <p:nvSpPr>
          <p:cNvPr id="54" name="Dikdörtgen 53">
            <a:extLst>
              <a:ext uri="{FF2B5EF4-FFF2-40B4-BE49-F238E27FC236}">
                <a16:creationId xmlns:a16="http://schemas.microsoft.com/office/drawing/2014/main" id="{51E32C34-109E-4549-88B1-2CDA335688AE}"/>
              </a:ext>
            </a:extLst>
          </p:cNvPr>
          <p:cNvSpPr/>
          <p:nvPr/>
        </p:nvSpPr>
        <p:spPr>
          <a:xfrm>
            <a:off x="7392144" y="3191717"/>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TÜRKIYE CUMHURIYETI’NIN YÖNETIM YAPISI</a:t>
            </a:r>
          </a:p>
        </p:txBody>
      </p:sp>
      <p:sp>
        <p:nvSpPr>
          <p:cNvPr id="55" name="Dikdörtgen 54">
            <a:extLst>
              <a:ext uri="{FF2B5EF4-FFF2-40B4-BE49-F238E27FC236}">
                <a16:creationId xmlns:a16="http://schemas.microsoft.com/office/drawing/2014/main" id="{5A87AA93-EDC1-48A9-84E2-9BDF752FD1C0}"/>
              </a:ext>
            </a:extLst>
          </p:cNvPr>
          <p:cNvSpPr/>
          <p:nvPr/>
        </p:nvSpPr>
        <p:spPr>
          <a:xfrm>
            <a:off x="7680176" y="3992960"/>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ÜLKEMIZDE DEMOKRASININ GELIŞIMI .</a:t>
            </a:r>
          </a:p>
        </p:txBody>
      </p:sp>
      <p:sp>
        <p:nvSpPr>
          <p:cNvPr id="56" name="Dikdörtgen 55">
            <a:extLst>
              <a:ext uri="{FF2B5EF4-FFF2-40B4-BE49-F238E27FC236}">
                <a16:creationId xmlns:a16="http://schemas.microsoft.com/office/drawing/2014/main" id="{1AB80743-EF30-45F4-8942-2FB5A4B3E812}"/>
              </a:ext>
            </a:extLst>
          </p:cNvPr>
          <p:cNvSpPr/>
          <p:nvPr/>
        </p:nvSpPr>
        <p:spPr>
          <a:xfrm>
            <a:off x="7896200" y="4797152"/>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DEMOKRASININ UYGULANMA SÜRECINDE KARŞILAŞILAN SORUNLAR</a:t>
            </a:r>
          </a:p>
        </p:txBody>
      </p:sp>
      <p:sp>
        <p:nvSpPr>
          <p:cNvPr id="57" name="Ok: Bükülü 56">
            <a:extLst>
              <a:ext uri="{FF2B5EF4-FFF2-40B4-BE49-F238E27FC236}">
                <a16:creationId xmlns:a16="http://schemas.microsoft.com/office/drawing/2014/main" id="{980E2357-1B47-4BF7-9AEF-DD97027720ED}"/>
              </a:ext>
            </a:extLst>
          </p:cNvPr>
          <p:cNvSpPr/>
          <p:nvPr/>
        </p:nvSpPr>
        <p:spPr>
          <a:xfrm rot="5400000">
            <a:off x="7159107" y="424626"/>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58" name="Dikdörtgen 57">
            <a:extLst>
              <a:ext uri="{FF2B5EF4-FFF2-40B4-BE49-F238E27FC236}">
                <a16:creationId xmlns:a16="http://schemas.microsoft.com/office/drawing/2014/main" id="{92CD0758-0992-4257-ACCD-829AA853F395}"/>
              </a:ext>
            </a:extLst>
          </p:cNvPr>
          <p:cNvSpPr/>
          <p:nvPr/>
        </p:nvSpPr>
        <p:spPr>
          <a:xfrm>
            <a:off x="7174738" y="2382162"/>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MILLÎ KALKINMA HAMLELERI</a:t>
            </a:r>
          </a:p>
        </p:txBody>
      </p:sp>
      <p:sp>
        <p:nvSpPr>
          <p:cNvPr id="59" name="Dikdörtgen 58">
            <a:extLst>
              <a:ext uri="{FF2B5EF4-FFF2-40B4-BE49-F238E27FC236}">
                <a16:creationId xmlns:a16="http://schemas.microsoft.com/office/drawing/2014/main" id="{832CCC64-EF0F-4E78-8E3F-F7ACA681F203}"/>
              </a:ext>
            </a:extLst>
          </p:cNvPr>
          <p:cNvSpPr/>
          <p:nvPr/>
        </p:nvSpPr>
        <p:spPr>
          <a:xfrm>
            <a:off x="7390762" y="3194666"/>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EKONOMIK GELIŞMIŞLIK ILE ÜRETIM, DAĞITIM VE TÜKETIM ARASINDAKI DÖNGÜ</a:t>
            </a:r>
          </a:p>
        </p:txBody>
      </p:sp>
      <p:sp>
        <p:nvSpPr>
          <p:cNvPr id="61" name="Ok: Bükülü 60">
            <a:extLst>
              <a:ext uri="{FF2B5EF4-FFF2-40B4-BE49-F238E27FC236}">
                <a16:creationId xmlns:a16="http://schemas.microsoft.com/office/drawing/2014/main" id="{F33CD2B6-8943-4CDD-AA9A-CFD40E948717}"/>
              </a:ext>
            </a:extLst>
          </p:cNvPr>
          <p:cNvSpPr/>
          <p:nvPr/>
        </p:nvSpPr>
        <p:spPr>
          <a:xfrm rot="5400000">
            <a:off x="7160489" y="424626"/>
            <a:ext cx="432048" cy="3134326"/>
          </a:xfrm>
          <a:prstGeom prst="bentArrow">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tr-TR">
              <a:solidFill>
                <a:schemeClr val="tx1"/>
              </a:solidFill>
            </a:endParaRPr>
          </a:p>
        </p:txBody>
      </p:sp>
      <p:sp>
        <p:nvSpPr>
          <p:cNvPr id="62" name="Dikdörtgen 61">
            <a:extLst>
              <a:ext uri="{FF2B5EF4-FFF2-40B4-BE49-F238E27FC236}">
                <a16:creationId xmlns:a16="http://schemas.microsoft.com/office/drawing/2014/main" id="{61772A42-67D2-4CCF-A3CD-26B0FBF6962B}"/>
              </a:ext>
            </a:extLst>
          </p:cNvPr>
          <p:cNvSpPr/>
          <p:nvPr/>
        </p:nvSpPr>
        <p:spPr>
          <a:xfrm>
            <a:off x="7176120" y="2382162"/>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BILIMSEL VE TEKNOLOJIK GELIŞMELERIN GELECEKTEKI HAYATA ETKISI</a:t>
            </a:r>
          </a:p>
        </p:txBody>
      </p:sp>
      <p:sp>
        <p:nvSpPr>
          <p:cNvPr id="63" name="Dikdörtgen 62">
            <a:extLst>
              <a:ext uri="{FF2B5EF4-FFF2-40B4-BE49-F238E27FC236}">
                <a16:creationId xmlns:a16="http://schemas.microsoft.com/office/drawing/2014/main" id="{D2EFCE64-95E8-4A97-81BE-10730D6896D2}"/>
              </a:ext>
            </a:extLst>
          </p:cNvPr>
          <p:cNvSpPr/>
          <p:nvPr/>
        </p:nvSpPr>
        <p:spPr>
          <a:xfrm>
            <a:off x="7392144" y="3194666"/>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SOSYAL BILIMLERIN ÇALIŞMA ALANLARI </a:t>
            </a:r>
          </a:p>
        </p:txBody>
      </p:sp>
      <p:sp>
        <p:nvSpPr>
          <p:cNvPr id="64" name="Dikdörtgen 63">
            <a:extLst>
              <a:ext uri="{FF2B5EF4-FFF2-40B4-BE49-F238E27FC236}">
                <a16:creationId xmlns:a16="http://schemas.microsoft.com/office/drawing/2014/main" id="{B72F80FE-EB97-4344-B583-43F5B5451B70}"/>
              </a:ext>
            </a:extLst>
          </p:cNvPr>
          <p:cNvSpPr/>
          <p:nvPr/>
        </p:nvSpPr>
        <p:spPr>
          <a:xfrm>
            <a:off x="7680176" y="3995909"/>
            <a:ext cx="3456384" cy="729235"/>
          </a:xfrm>
          <a:prstGeom prst="rect">
            <a:avLst/>
          </a:prstGeo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latin typeface="Adobe Devanagari" panose="02040503050201020203" pitchFamily="18" charset="0"/>
                <a:cs typeface="Adobe Devanagari" panose="02040503050201020203" pitchFamily="18" charset="0"/>
              </a:rPr>
              <a:t>SOSYAL BILIMLERIN ÇALIŞMA ALANLARI </a:t>
            </a:r>
          </a:p>
        </p:txBody>
      </p:sp>
      <p:sp>
        <p:nvSpPr>
          <p:cNvPr id="2" name="Patlama: 14 Nokta 1">
            <a:extLst>
              <a:ext uri="{FF2B5EF4-FFF2-40B4-BE49-F238E27FC236}">
                <a16:creationId xmlns:a16="http://schemas.microsoft.com/office/drawing/2014/main" id="{960642DC-D918-49F4-A7CB-A3E7A4578207}"/>
              </a:ext>
            </a:extLst>
          </p:cNvPr>
          <p:cNvSpPr/>
          <p:nvPr/>
        </p:nvSpPr>
        <p:spPr>
          <a:xfrm>
            <a:off x="6023992" y="3567880"/>
            <a:ext cx="5688632" cy="2525416"/>
          </a:xfrm>
          <a:prstGeom prst="irregularSeal2">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0">
            <a:schemeClr val="accent1"/>
          </a:lnRef>
          <a:fillRef idx="3">
            <a:schemeClr val="accent1"/>
          </a:fillRef>
          <a:effectRef idx="3">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HADİ BAŞLAYALIM...</a:t>
            </a:r>
          </a:p>
        </p:txBody>
      </p:sp>
    </p:spTree>
    <p:extLst>
      <p:ext uri="{BB962C8B-B14F-4D97-AF65-F5344CB8AC3E}">
        <p14:creationId xmlns:p14="http://schemas.microsoft.com/office/powerpoint/2010/main" val="375844293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500"/>
                                        <p:tgtEl>
                                          <p:spTgt spid="30"/>
                                        </p:tgtEl>
                                      </p:cBhvr>
                                    </p:animEffect>
                                    <p:anim calcmode="lin" valueType="num">
                                      <p:cBhvr>
                                        <p:cTn id="8" dur="500" fill="hold"/>
                                        <p:tgtEl>
                                          <p:spTgt spid="30"/>
                                        </p:tgtEl>
                                        <p:attrNameLst>
                                          <p:attrName>ppt_x</p:attrName>
                                        </p:attrNameLst>
                                      </p:cBhvr>
                                      <p:tavLst>
                                        <p:tav tm="0">
                                          <p:val>
                                            <p:strVal val="#ppt_x"/>
                                          </p:val>
                                        </p:tav>
                                        <p:tav tm="100000">
                                          <p:val>
                                            <p:strVal val="#ppt_x"/>
                                          </p:val>
                                        </p:tav>
                                      </p:tavLst>
                                    </p:anim>
                                    <p:anim calcmode="lin" valueType="num">
                                      <p:cBhvr>
                                        <p:cTn id="9" dur="450" decel="100000" fill="hold"/>
                                        <p:tgtEl>
                                          <p:spTgt spid="30"/>
                                        </p:tgtEl>
                                        <p:attrNameLst>
                                          <p:attrName>ppt_y</p:attrName>
                                        </p:attrNameLst>
                                      </p:cBhvr>
                                      <p:tavLst>
                                        <p:tav tm="0">
                                          <p:val>
                                            <p:strVal val="#ppt_y+1"/>
                                          </p:val>
                                        </p:tav>
                                        <p:tav tm="100000">
                                          <p:val>
                                            <p:strVal val="#ppt_y-.03"/>
                                          </p:val>
                                        </p:tav>
                                      </p:tavLst>
                                    </p:anim>
                                    <p:anim calcmode="lin" valueType="num">
                                      <p:cBhvr>
                                        <p:cTn id="10" dur="50" accel="100000" fill="hold">
                                          <p:stCondLst>
                                            <p:cond delay="450"/>
                                          </p:stCondLst>
                                        </p:cTn>
                                        <p:tgtEl>
                                          <p:spTgt spid="30"/>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chimes.wav"/>
                                        </p:tgtEl>
                                      </p:cMediaNode>
                                    </p:audio>
                                  </p:subTnLst>
                                </p:cTn>
                              </p:par>
                            </p:childTnLst>
                          </p:cTn>
                        </p:par>
                        <p:par>
                          <p:cTn id="11" fill="hold">
                            <p:stCondLst>
                              <p:cond delay="500"/>
                            </p:stCondLst>
                            <p:childTnLst>
                              <p:par>
                                <p:cTn id="12" presetID="37" presetClass="entr" presetSubtype="0"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500"/>
                                        <p:tgtEl>
                                          <p:spTgt spid="31"/>
                                        </p:tgtEl>
                                      </p:cBhvr>
                                    </p:animEffect>
                                    <p:anim calcmode="lin" valueType="num">
                                      <p:cBhvr>
                                        <p:cTn id="15" dur="500" fill="hold"/>
                                        <p:tgtEl>
                                          <p:spTgt spid="31"/>
                                        </p:tgtEl>
                                        <p:attrNameLst>
                                          <p:attrName>ppt_x</p:attrName>
                                        </p:attrNameLst>
                                      </p:cBhvr>
                                      <p:tavLst>
                                        <p:tav tm="0">
                                          <p:val>
                                            <p:strVal val="#ppt_x"/>
                                          </p:val>
                                        </p:tav>
                                        <p:tav tm="100000">
                                          <p:val>
                                            <p:strVal val="#ppt_x"/>
                                          </p:val>
                                        </p:tav>
                                      </p:tavLst>
                                    </p:anim>
                                    <p:anim calcmode="lin" valueType="num">
                                      <p:cBhvr>
                                        <p:cTn id="16" dur="450" decel="100000" fill="hold"/>
                                        <p:tgtEl>
                                          <p:spTgt spid="31"/>
                                        </p:tgtEl>
                                        <p:attrNameLst>
                                          <p:attrName>ppt_y</p:attrName>
                                        </p:attrNameLst>
                                      </p:cBhvr>
                                      <p:tavLst>
                                        <p:tav tm="0">
                                          <p:val>
                                            <p:strVal val="#ppt_y+1"/>
                                          </p:val>
                                        </p:tav>
                                        <p:tav tm="100000">
                                          <p:val>
                                            <p:strVal val="#ppt_y-.03"/>
                                          </p:val>
                                        </p:tav>
                                      </p:tavLst>
                                    </p:anim>
                                    <p:anim calcmode="lin" valueType="num">
                                      <p:cBhvr>
                                        <p:cTn id="17" dur="50" accel="100000" fill="hold">
                                          <p:stCondLst>
                                            <p:cond delay="450"/>
                                          </p:stCondLst>
                                        </p:cTn>
                                        <p:tgtEl>
                                          <p:spTgt spid="31"/>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2"/>
                                            </p:cond>
                                          </p:stCondLst>
                                          <p:endCondLst>
                                            <p:cond evt="onStopAudio" delay="0">
                                              <p:tgtEl>
                                                <p:sldTgt/>
                                              </p:tgtEl>
                                            </p:cond>
                                          </p:endCondLst>
                                        </p:cTn>
                                        <p:tgtEl>
                                          <p:sndTgt r:embed="rId2" name="chimes.wav"/>
                                        </p:tgtEl>
                                      </p:cMediaNode>
                                    </p:audio>
                                  </p:subTnLst>
                                </p:cTn>
                              </p:par>
                            </p:childTnLst>
                          </p:cTn>
                        </p:par>
                        <p:par>
                          <p:cTn id="18" fill="hold">
                            <p:stCondLst>
                              <p:cond delay="1000"/>
                            </p:stCondLst>
                            <p:childTnLst>
                              <p:par>
                                <p:cTn id="19" presetID="37" presetClass="entr" presetSubtype="0" fill="hold" nodeType="after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fade">
                                      <p:cBhvr>
                                        <p:cTn id="21" dur="500"/>
                                        <p:tgtEl>
                                          <p:spTgt spid="32"/>
                                        </p:tgtEl>
                                      </p:cBhvr>
                                    </p:animEffect>
                                    <p:anim calcmode="lin" valueType="num">
                                      <p:cBhvr>
                                        <p:cTn id="22" dur="500" fill="hold"/>
                                        <p:tgtEl>
                                          <p:spTgt spid="32"/>
                                        </p:tgtEl>
                                        <p:attrNameLst>
                                          <p:attrName>ppt_x</p:attrName>
                                        </p:attrNameLst>
                                      </p:cBhvr>
                                      <p:tavLst>
                                        <p:tav tm="0">
                                          <p:val>
                                            <p:strVal val="#ppt_x"/>
                                          </p:val>
                                        </p:tav>
                                        <p:tav tm="100000">
                                          <p:val>
                                            <p:strVal val="#ppt_x"/>
                                          </p:val>
                                        </p:tav>
                                      </p:tavLst>
                                    </p:anim>
                                    <p:anim calcmode="lin" valueType="num">
                                      <p:cBhvr>
                                        <p:cTn id="23" dur="450" decel="100000" fill="hold"/>
                                        <p:tgtEl>
                                          <p:spTgt spid="32"/>
                                        </p:tgtEl>
                                        <p:attrNameLst>
                                          <p:attrName>ppt_y</p:attrName>
                                        </p:attrNameLst>
                                      </p:cBhvr>
                                      <p:tavLst>
                                        <p:tav tm="0">
                                          <p:val>
                                            <p:strVal val="#ppt_y+1"/>
                                          </p:val>
                                        </p:tav>
                                        <p:tav tm="100000">
                                          <p:val>
                                            <p:strVal val="#ppt_y-.03"/>
                                          </p:val>
                                        </p:tav>
                                      </p:tavLst>
                                    </p:anim>
                                    <p:anim calcmode="lin" valueType="num">
                                      <p:cBhvr>
                                        <p:cTn id="24" dur="50" accel="100000" fill="hold">
                                          <p:stCondLst>
                                            <p:cond delay="450"/>
                                          </p:stCondLst>
                                        </p:cTn>
                                        <p:tgtEl>
                                          <p:spTgt spid="32"/>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chimes.wav"/>
                                        </p:tgtEl>
                                      </p:cMediaNode>
                                    </p:audio>
                                  </p:subTnLst>
                                </p:cTn>
                              </p:par>
                            </p:childTnLst>
                          </p:cTn>
                        </p:par>
                        <p:par>
                          <p:cTn id="25" fill="hold">
                            <p:stCondLst>
                              <p:cond delay="1500"/>
                            </p:stCondLst>
                            <p:childTnLst>
                              <p:par>
                                <p:cTn id="26" presetID="37" presetClass="entr" presetSubtype="0" fill="hold" nodeType="afterEffect">
                                  <p:stCondLst>
                                    <p:cond delay="0"/>
                                  </p:stCondLst>
                                  <p:childTnLst>
                                    <p:set>
                                      <p:cBhvr>
                                        <p:cTn id="27" dur="1" fill="hold">
                                          <p:stCondLst>
                                            <p:cond delay="0"/>
                                          </p:stCondLst>
                                        </p:cTn>
                                        <p:tgtEl>
                                          <p:spTgt spid="33"/>
                                        </p:tgtEl>
                                        <p:attrNameLst>
                                          <p:attrName>style.visibility</p:attrName>
                                        </p:attrNameLst>
                                      </p:cBhvr>
                                      <p:to>
                                        <p:strVal val="visible"/>
                                      </p:to>
                                    </p:set>
                                    <p:animEffect transition="in" filter="fade">
                                      <p:cBhvr>
                                        <p:cTn id="28" dur="500"/>
                                        <p:tgtEl>
                                          <p:spTgt spid="33"/>
                                        </p:tgtEl>
                                      </p:cBhvr>
                                    </p:animEffect>
                                    <p:anim calcmode="lin" valueType="num">
                                      <p:cBhvr>
                                        <p:cTn id="29" dur="500" fill="hold"/>
                                        <p:tgtEl>
                                          <p:spTgt spid="33"/>
                                        </p:tgtEl>
                                        <p:attrNameLst>
                                          <p:attrName>ppt_x</p:attrName>
                                        </p:attrNameLst>
                                      </p:cBhvr>
                                      <p:tavLst>
                                        <p:tav tm="0">
                                          <p:val>
                                            <p:strVal val="#ppt_x"/>
                                          </p:val>
                                        </p:tav>
                                        <p:tav tm="100000">
                                          <p:val>
                                            <p:strVal val="#ppt_x"/>
                                          </p:val>
                                        </p:tav>
                                      </p:tavLst>
                                    </p:anim>
                                    <p:anim calcmode="lin" valueType="num">
                                      <p:cBhvr>
                                        <p:cTn id="30" dur="450" decel="100000" fill="hold"/>
                                        <p:tgtEl>
                                          <p:spTgt spid="33"/>
                                        </p:tgtEl>
                                        <p:attrNameLst>
                                          <p:attrName>ppt_y</p:attrName>
                                        </p:attrNameLst>
                                      </p:cBhvr>
                                      <p:tavLst>
                                        <p:tav tm="0">
                                          <p:val>
                                            <p:strVal val="#ppt_y+1"/>
                                          </p:val>
                                        </p:tav>
                                        <p:tav tm="100000">
                                          <p:val>
                                            <p:strVal val="#ppt_y-.03"/>
                                          </p:val>
                                        </p:tav>
                                      </p:tavLst>
                                    </p:anim>
                                    <p:anim calcmode="lin" valueType="num">
                                      <p:cBhvr>
                                        <p:cTn id="31" dur="50" accel="100000" fill="hold">
                                          <p:stCondLst>
                                            <p:cond delay="450"/>
                                          </p:stCondLst>
                                        </p:cTn>
                                        <p:tgtEl>
                                          <p:spTgt spid="33"/>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26"/>
                                            </p:cond>
                                          </p:stCondLst>
                                          <p:endCondLst>
                                            <p:cond evt="onStopAudio" delay="0">
                                              <p:tgtEl>
                                                <p:sldTgt/>
                                              </p:tgtEl>
                                            </p:cond>
                                          </p:endCondLst>
                                        </p:cTn>
                                        <p:tgtEl>
                                          <p:sndTgt r:embed="rId2" name="chimes.wav"/>
                                        </p:tgtEl>
                                      </p:cMediaNode>
                                    </p:audio>
                                  </p:subTnLst>
                                </p:cTn>
                              </p:par>
                            </p:childTnLst>
                          </p:cTn>
                        </p:par>
                        <p:par>
                          <p:cTn id="32" fill="hold">
                            <p:stCondLst>
                              <p:cond delay="2000"/>
                            </p:stCondLst>
                            <p:childTnLst>
                              <p:par>
                                <p:cTn id="33" presetID="37" presetClass="entr" presetSubtype="0"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fade">
                                      <p:cBhvr>
                                        <p:cTn id="35" dur="500"/>
                                        <p:tgtEl>
                                          <p:spTgt spid="34"/>
                                        </p:tgtEl>
                                      </p:cBhvr>
                                    </p:animEffect>
                                    <p:anim calcmode="lin" valueType="num">
                                      <p:cBhvr>
                                        <p:cTn id="36" dur="500" fill="hold"/>
                                        <p:tgtEl>
                                          <p:spTgt spid="34"/>
                                        </p:tgtEl>
                                        <p:attrNameLst>
                                          <p:attrName>ppt_x</p:attrName>
                                        </p:attrNameLst>
                                      </p:cBhvr>
                                      <p:tavLst>
                                        <p:tav tm="0">
                                          <p:val>
                                            <p:strVal val="#ppt_x"/>
                                          </p:val>
                                        </p:tav>
                                        <p:tav tm="100000">
                                          <p:val>
                                            <p:strVal val="#ppt_x"/>
                                          </p:val>
                                        </p:tav>
                                      </p:tavLst>
                                    </p:anim>
                                    <p:anim calcmode="lin" valueType="num">
                                      <p:cBhvr>
                                        <p:cTn id="37" dur="450" decel="100000" fill="hold"/>
                                        <p:tgtEl>
                                          <p:spTgt spid="34"/>
                                        </p:tgtEl>
                                        <p:attrNameLst>
                                          <p:attrName>ppt_y</p:attrName>
                                        </p:attrNameLst>
                                      </p:cBhvr>
                                      <p:tavLst>
                                        <p:tav tm="0">
                                          <p:val>
                                            <p:strVal val="#ppt_y+1"/>
                                          </p:val>
                                        </p:tav>
                                        <p:tav tm="100000">
                                          <p:val>
                                            <p:strVal val="#ppt_y-.03"/>
                                          </p:val>
                                        </p:tav>
                                      </p:tavLst>
                                    </p:anim>
                                    <p:anim calcmode="lin" valueType="num">
                                      <p:cBhvr>
                                        <p:cTn id="38" dur="50" accel="100000" fill="hold">
                                          <p:stCondLst>
                                            <p:cond delay="450"/>
                                          </p:stCondLst>
                                        </p:cTn>
                                        <p:tgtEl>
                                          <p:spTgt spid="34"/>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33"/>
                                            </p:cond>
                                          </p:stCondLst>
                                          <p:endCondLst>
                                            <p:cond evt="onStopAudio" delay="0">
                                              <p:tgtEl>
                                                <p:sldTgt/>
                                              </p:tgtEl>
                                            </p:cond>
                                          </p:endCondLst>
                                        </p:cTn>
                                        <p:tgtEl>
                                          <p:sndTgt r:embed="rId2" name="chimes.wav"/>
                                        </p:tgtEl>
                                      </p:cMediaNode>
                                    </p:audio>
                                  </p:subTnLst>
                                </p:cTn>
                              </p:par>
                            </p:childTnLst>
                          </p:cTn>
                        </p:par>
                        <p:par>
                          <p:cTn id="39" fill="hold">
                            <p:stCondLst>
                              <p:cond delay="2500"/>
                            </p:stCondLst>
                            <p:childTnLst>
                              <p:par>
                                <p:cTn id="40" presetID="37" presetClass="entr" presetSubtype="0" fill="hold" nodeType="after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anim calcmode="lin" valueType="num">
                                      <p:cBhvr>
                                        <p:cTn id="43" dur="500" fill="hold"/>
                                        <p:tgtEl>
                                          <p:spTgt spid="35"/>
                                        </p:tgtEl>
                                        <p:attrNameLst>
                                          <p:attrName>ppt_x</p:attrName>
                                        </p:attrNameLst>
                                      </p:cBhvr>
                                      <p:tavLst>
                                        <p:tav tm="0">
                                          <p:val>
                                            <p:strVal val="#ppt_x"/>
                                          </p:val>
                                        </p:tav>
                                        <p:tav tm="100000">
                                          <p:val>
                                            <p:strVal val="#ppt_x"/>
                                          </p:val>
                                        </p:tav>
                                      </p:tavLst>
                                    </p:anim>
                                    <p:anim calcmode="lin" valueType="num">
                                      <p:cBhvr>
                                        <p:cTn id="44" dur="450" decel="100000" fill="hold"/>
                                        <p:tgtEl>
                                          <p:spTgt spid="35"/>
                                        </p:tgtEl>
                                        <p:attrNameLst>
                                          <p:attrName>ppt_y</p:attrName>
                                        </p:attrNameLst>
                                      </p:cBhvr>
                                      <p:tavLst>
                                        <p:tav tm="0">
                                          <p:val>
                                            <p:strVal val="#ppt_y+1"/>
                                          </p:val>
                                        </p:tav>
                                        <p:tav tm="100000">
                                          <p:val>
                                            <p:strVal val="#ppt_y-.03"/>
                                          </p:val>
                                        </p:tav>
                                      </p:tavLst>
                                    </p:anim>
                                    <p:anim calcmode="lin" valueType="num">
                                      <p:cBhvr>
                                        <p:cTn id="45" dur="50" accel="100000" fill="hold">
                                          <p:stCondLst>
                                            <p:cond delay="450"/>
                                          </p:stCondLst>
                                        </p:cTn>
                                        <p:tgtEl>
                                          <p:spTgt spid="35"/>
                                        </p:tgtEl>
                                        <p:attrNameLst>
                                          <p:attrName>ppt_y</p:attrName>
                                        </p:attrNameLst>
                                      </p:cBhvr>
                                      <p:tavLst>
                                        <p:tav tm="0">
                                          <p:val>
                                            <p:strVal val="#ppt_y-.03"/>
                                          </p:val>
                                        </p:tav>
                                        <p:tav tm="100000">
                                          <p:val>
                                            <p:strVal val="#ppt_y"/>
                                          </p:val>
                                        </p:tav>
                                      </p:tavLst>
                                    </p:anim>
                                  </p:childTnLst>
                                  <p:subTnLst>
                                    <p:audio>
                                      <p:cMediaNode>
                                        <p:cTn display="0" masterRel="sameClick">
                                          <p:stCondLst>
                                            <p:cond evt="begin" delay="0">
                                              <p:tn val="40"/>
                                            </p:cond>
                                          </p:stCondLst>
                                          <p:endCondLst>
                                            <p:cond evt="onStopAudio" delay="0">
                                              <p:tgtEl>
                                                <p:sldTgt/>
                                              </p:tgtEl>
                                            </p:cond>
                                          </p:endCondLst>
                                        </p:cTn>
                                        <p:tgtEl>
                                          <p:sndTgt r:embed="rId2" name="chimes.wav"/>
                                        </p:tgtEl>
                                      </p:cMediaNode>
                                    </p:audio>
                                  </p:subTnLst>
                                </p:cTn>
                              </p:par>
                            </p:childTnLst>
                          </p:cTn>
                        </p:par>
                        <p:par>
                          <p:cTn id="46" fill="hold">
                            <p:stCondLst>
                              <p:cond delay="3000"/>
                            </p:stCondLst>
                            <p:childTnLst>
                              <p:par>
                                <p:cTn id="47" presetID="22" presetClass="entr" presetSubtype="8" fill="hold" grpId="0" nodeType="afterEffect">
                                  <p:stCondLst>
                                    <p:cond delay="0"/>
                                  </p:stCondLst>
                                  <p:childTnLst>
                                    <p:set>
                                      <p:cBhvr>
                                        <p:cTn id="48" dur="1" fill="hold">
                                          <p:stCondLst>
                                            <p:cond delay="0"/>
                                          </p:stCondLst>
                                        </p:cTn>
                                        <p:tgtEl>
                                          <p:spTgt spid="36"/>
                                        </p:tgtEl>
                                        <p:attrNameLst>
                                          <p:attrName>style.visibility</p:attrName>
                                        </p:attrNameLst>
                                      </p:cBhvr>
                                      <p:to>
                                        <p:strVal val="visible"/>
                                      </p:to>
                                    </p:set>
                                    <p:animEffect transition="in" filter="wipe(left)">
                                      <p:cBhvr>
                                        <p:cTn id="49" dur="500"/>
                                        <p:tgtEl>
                                          <p:spTgt spid="36"/>
                                        </p:tgtEl>
                                      </p:cBhvr>
                                    </p:animEffect>
                                  </p:childTnLst>
                                  <p:subTnLst>
                                    <p:audio>
                                      <p:cMediaNode>
                                        <p:cTn display="0" masterRel="sameClick">
                                          <p:stCondLst>
                                            <p:cond evt="begin" delay="0">
                                              <p:tn val="47"/>
                                            </p:cond>
                                          </p:stCondLst>
                                          <p:endCondLst>
                                            <p:cond evt="onStopAudio" delay="0">
                                              <p:tgtEl>
                                                <p:sldTgt/>
                                              </p:tgtEl>
                                            </p:cond>
                                          </p:endCondLst>
                                        </p:cTn>
                                        <p:tgtEl>
                                          <p:sndTgt r:embed="rId3" name="breeze.wav"/>
                                        </p:tgtEl>
                                      </p:cMediaNode>
                                    </p:audio>
                                  </p:subTnLst>
                                </p:cTn>
                              </p:par>
                            </p:childTnLst>
                          </p:cTn>
                        </p:par>
                        <p:par>
                          <p:cTn id="50" fill="hold">
                            <p:stCondLst>
                              <p:cond delay="3500"/>
                            </p:stCondLst>
                            <p:childTnLst>
                              <p:par>
                                <p:cTn id="51" presetID="47" presetClass="entr" presetSubtype="0" fill="hold" grpId="0" nodeType="afterEffect">
                                  <p:stCondLst>
                                    <p:cond delay="0"/>
                                  </p:stCondLst>
                                  <p:childTnLst>
                                    <p:set>
                                      <p:cBhvr>
                                        <p:cTn id="52" dur="1" fill="hold">
                                          <p:stCondLst>
                                            <p:cond delay="0"/>
                                          </p:stCondLst>
                                        </p:cTn>
                                        <p:tgtEl>
                                          <p:spTgt spid="37"/>
                                        </p:tgtEl>
                                        <p:attrNameLst>
                                          <p:attrName>style.visibility</p:attrName>
                                        </p:attrNameLst>
                                      </p:cBhvr>
                                      <p:to>
                                        <p:strVal val="visible"/>
                                      </p:to>
                                    </p:set>
                                    <p:animEffect transition="in" filter="fade">
                                      <p:cBhvr>
                                        <p:cTn id="53" dur="500"/>
                                        <p:tgtEl>
                                          <p:spTgt spid="37"/>
                                        </p:tgtEl>
                                      </p:cBhvr>
                                    </p:animEffect>
                                    <p:anim calcmode="lin" valueType="num">
                                      <p:cBhvr>
                                        <p:cTn id="54" dur="500" fill="hold"/>
                                        <p:tgtEl>
                                          <p:spTgt spid="37"/>
                                        </p:tgtEl>
                                        <p:attrNameLst>
                                          <p:attrName>ppt_x</p:attrName>
                                        </p:attrNameLst>
                                      </p:cBhvr>
                                      <p:tavLst>
                                        <p:tav tm="0">
                                          <p:val>
                                            <p:strVal val="#ppt_x"/>
                                          </p:val>
                                        </p:tav>
                                        <p:tav tm="100000">
                                          <p:val>
                                            <p:strVal val="#ppt_x"/>
                                          </p:val>
                                        </p:tav>
                                      </p:tavLst>
                                    </p:anim>
                                    <p:anim calcmode="lin" valueType="num">
                                      <p:cBhvr>
                                        <p:cTn id="55" dur="500" fill="hold"/>
                                        <p:tgtEl>
                                          <p:spTgt spid="37"/>
                                        </p:tgtEl>
                                        <p:attrNameLst>
                                          <p:attrName>ppt_y</p:attrName>
                                        </p:attrNameLst>
                                      </p:cBhvr>
                                      <p:tavLst>
                                        <p:tav tm="0">
                                          <p:val>
                                            <p:strVal val="#ppt_y-.1"/>
                                          </p:val>
                                        </p:tav>
                                        <p:tav tm="100000">
                                          <p:val>
                                            <p:strVal val="#ppt_y"/>
                                          </p:val>
                                        </p:tav>
                                      </p:tavLst>
                                    </p:anim>
                                  </p:childTnLst>
                                </p:cTn>
                              </p:par>
                            </p:childTnLst>
                          </p:cTn>
                        </p:par>
                        <p:par>
                          <p:cTn id="56" fill="hold">
                            <p:stCondLst>
                              <p:cond delay="4000"/>
                            </p:stCondLst>
                            <p:childTnLst>
                              <p:par>
                                <p:cTn id="57" presetID="47" presetClass="entr" presetSubtype="0" fill="hold" grpId="0" nodeType="afterEffect">
                                  <p:stCondLst>
                                    <p:cond delay="0"/>
                                  </p:stCondLst>
                                  <p:childTnLst>
                                    <p:set>
                                      <p:cBhvr>
                                        <p:cTn id="58" dur="1" fill="hold">
                                          <p:stCondLst>
                                            <p:cond delay="0"/>
                                          </p:stCondLst>
                                        </p:cTn>
                                        <p:tgtEl>
                                          <p:spTgt spid="38"/>
                                        </p:tgtEl>
                                        <p:attrNameLst>
                                          <p:attrName>style.visibility</p:attrName>
                                        </p:attrNameLst>
                                      </p:cBhvr>
                                      <p:to>
                                        <p:strVal val="visible"/>
                                      </p:to>
                                    </p:set>
                                    <p:animEffect transition="in" filter="fade">
                                      <p:cBhvr>
                                        <p:cTn id="59" dur="500"/>
                                        <p:tgtEl>
                                          <p:spTgt spid="38"/>
                                        </p:tgtEl>
                                      </p:cBhvr>
                                    </p:animEffect>
                                    <p:anim calcmode="lin" valueType="num">
                                      <p:cBhvr>
                                        <p:cTn id="60" dur="500" fill="hold"/>
                                        <p:tgtEl>
                                          <p:spTgt spid="38"/>
                                        </p:tgtEl>
                                        <p:attrNameLst>
                                          <p:attrName>ppt_x</p:attrName>
                                        </p:attrNameLst>
                                      </p:cBhvr>
                                      <p:tavLst>
                                        <p:tav tm="0">
                                          <p:val>
                                            <p:strVal val="#ppt_x"/>
                                          </p:val>
                                        </p:tav>
                                        <p:tav tm="100000">
                                          <p:val>
                                            <p:strVal val="#ppt_x"/>
                                          </p:val>
                                        </p:tav>
                                      </p:tavLst>
                                    </p:anim>
                                    <p:anim calcmode="lin" valueType="num">
                                      <p:cBhvr>
                                        <p:cTn id="61" dur="500" fill="hold"/>
                                        <p:tgtEl>
                                          <p:spTgt spid="38"/>
                                        </p:tgtEl>
                                        <p:attrNameLst>
                                          <p:attrName>ppt_y</p:attrName>
                                        </p:attrNameLst>
                                      </p:cBhvr>
                                      <p:tavLst>
                                        <p:tav tm="0">
                                          <p:val>
                                            <p:strVal val="#ppt_y-.1"/>
                                          </p:val>
                                        </p:tav>
                                        <p:tav tm="100000">
                                          <p:val>
                                            <p:strVal val="#ppt_y"/>
                                          </p:val>
                                        </p:tav>
                                      </p:tavLst>
                                    </p:anim>
                                  </p:childTnLst>
                                </p:cTn>
                              </p:par>
                            </p:childTnLst>
                          </p:cTn>
                        </p:par>
                        <p:par>
                          <p:cTn id="62" fill="hold">
                            <p:stCondLst>
                              <p:cond delay="4500"/>
                            </p:stCondLst>
                            <p:childTnLst>
                              <p:par>
                                <p:cTn id="63" presetID="47"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anim calcmode="lin" valueType="num">
                                      <p:cBhvr>
                                        <p:cTn id="66" dur="500" fill="hold"/>
                                        <p:tgtEl>
                                          <p:spTgt spid="39"/>
                                        </p:tgtEl>
                                        <p:attrNameLst>
                                          <p:attrName>ppt_x</p:attrName>
                                        </p:attrNameLst>
                                      </p:cBhvr>
                                      <p:tavLst>
                                        <p:tav tm="0">
                                          <p:val>
                                            <p:strVal val="#ppt_x"/>
                                          </p:val>
                                        </p:tav>
                                        <p:tav tm="100000">
                                          <p:val>
                                            <p:strVal val="#ppt_x"/>
                                          </p:val>
                                        </p:tav>
                                      </p:tavLst>
                                    </p:anim>
                                    <p:anim calcmode="lin" valueType="num">
                                      <p:cBhvr>
                                        <p:cTn id="67" dur="5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2" presetClass="exit" presetSubtype="2" fill="hold" grpId="1" nodeType="clickEffect">
                                  <p:stCondLst>
                                    <p:cond delay="0"/>
                                  </p:stCondLst>
                                  <p:childTnLst>
                                    <p:animEffect transition="out" filter="wipe(right)">
                                      <p:cBhvr>
                                        <p:cTn id="71" dur="500"/>
                                        <p:tgtEl>
                                          <p:spTgt spid="39"/>
                                        </p:tgtEl>
                                      </p:cBhvr>
                                    </p:animEffect>
                                    <p:set>
                                      <p:cBhvr>
                                        <p:cTn id="72" dur="1" fill="hold">
                                          <p:stCondLst>
                                            <p:cond delay="499"/>
                                          </p:stCondLst>
                                        </p:cTn>
                                        <p:tgtEl>
                                          <p:spTgt spid="39"/>
                                        </p:tgtEl>
                                        <p:attrNameLst>
                                          <p:attrName>style.visibility</p:attrName>
                                        </p:attrNameLst>
                                      </p:cBhvr>
                                      <p:to>
                                        <p:strVal val="hidden"/>
                                      </p:to>
                                    </p:set>
                                  </p:childTnLst>
                                </p:cTn>
                              </p:par>
                            </p:childTnLst>
                          </p:cTn>
                        </p:par>
                        <p:par>
                          <p:cTn id="73" fill="hold">
                            <p:stCondLst>
                              <p:cond delay="500"/>
                            </p:stCondLst>
                            <p:childTnLst>
                              <p:par>
                                <p:cTn id="74" presetID="22" presetClass="exit" presetSubtype="2" fill="hold" grpId="1" nodeType="afterEffect">
                                  <p:stCondLst>
                                    <p:cond delay="0"/>
                                  </p:stCondLst>
                                  <p:childTnLst>
                                    <p:animEffect transition="out" filter="wipe(right)">
                                      <p:cBhvr>
                                        <p:cTn id="75" dur="500"/>
                                        <p:tgtEl>
                                          <p:spTgt spid="38"/>
                                        </p:tgtEl>
                                      </p:cBhvr>
                                    </p:animEffect>
                                    <p:set>
                                      <p:cBhvr>
                                        <p:cTn id="76" dur="1" fill="hold">
                                          <p:stCondLst>
                                            <p:cond delay="499"/>
                                          </p:stCondLst>
                                        </p:cTn>
                                        <p:tgtEl>
                                          <p:spTgt spid="38"/>
                                        </p:tgtEl>
                                        <p:attrNameLst>
                                          <p:attrName>style.visibility</p:attrName>
                                        </p:attrNameLst>
                                      </p:cBhvr>
                                      <p:to>
                                        <p:strVal val="hidden"/>
                                      </p:to>
                                    </p:set>
                                  </p:childTnLst>
                                </p:cTn>
                              </p:par>
                            </p:childTnLst>
                          </p:cTn>
                        </p:par>
                        <p:par>
                          <p:cTn id="77" fill="hold">
                            <p:stCondLst>
                              <p:cond delay="1000"/>
                            </p:stCondLst>
                            <p:childTnLst>
                              <p:par>
                                <p:cTn id="78" presetID="22" presetClass="exit" presetSubtype="2" fill="hold" grpId="1" nodeType="afterEffect">
                                  <p:stCondLst>
                                    <p:cond delay="0"/>
                                  </p:stCondLst>
                                  <p:childTnLst>
                                    <p:animEffect transition="out" filter="wipe(right)">
                                      <p:cBhvr>
                                        <p:cTn id="79" dur="500"/>
                                        <p:tgtEl>
                                          <p:spTgt spid="37"/>
                                        </p:tgtEl>
                                      </p:cBhvr>
                                    </p:animEffect>
                                    <p:set>
                                      <p:cBhvr>
                                        <p:cTn id="80" dur="1" fill="hold">
                                          <p:stCondLst>
                                            <p:cond delay="499"/>
                                          </p:stCondLst>
                                        </p:cTn>
                                        <p:tgtEl>
                                          <p:spTgt spid="37"/>
                                        </p:tgtEl>
                                        <p:attrNameLst>
                                          <p:attrName>style.visibility</p:attrName>
                                        </p:attrNameLst>
                                      </p:cBhvr>
                                      <p:to>
                                        <p:strVal val="hidden"/>
                                      </p:to>
                                    </p:set>
                                  </p:childTnLst>
                                </p:cTn>
                              </p:par>
                            </p:childTnLst>
                          </p:cTn>
                        </p:par>
                        <p:par>
                          <p:cTn id="81" fill="hold">
                            <p:stCondLst>
                              <p:cond delay="1500"/>
                            </p:stCondLst>
                            <p:childTnLst>
                              <p:par>
                                <p:cTn id="82" presetID="22" presetClass="exit" presetSubtype="2" fill="hold" grpId="1" nodeType="afterEffect">
                                  <p:stCondLst>
                                    <p:cond delay="0"/>
                                  </p:stCondLst>
                                  <p:childTnLst>
                                    <p:animEffect transition="out" filter="wipe(right)">
                                      <p:cBhvr>
                                        <p:cTn id="83" dur="500"/>
                                        <p:tgtEl>
                                          <p:spTgt spid="36"/>
                                        </p:tgtEl>
                                      </p:cBhvr>
                                    </p:animEffect>
                                    <p:set>
                                      <p:cBhvr>
                                        <p:cTn id="84" dur="1" fill="hold">
                                          <p:stCondLst>
                                            <p:cond delay="499"/>
                                          </p:stCondLst>
                                        </p:cTn>
                                        <p:tgtEl>
                                          <p:spTgt spid="36"/>
                                        </p:tgtEl>
                                        <p:attrNameLst>
                                          <p:attrName>style.visibility</p:attrName>
                                        </p:attrNameLst>
                                      </p:cBhvr>
                                      <p:to>
                                        <p:strVal val="hidden"/>
                                      </p:to>
                                    </p:set>
                                  </p:childTnLst>
                                </p:cTn>
                              </p:par>
                            </p:childTnLst>
                          </p:cTn>
                        </p:par>
                        <p:par>
                          <p:cTn id="85" fill="hold">
                            <p:stCondLst>
                              <p:cond delay="2000"/>
                            </p:stCondLst>
                            <p:childTnLst>
                              <p:par>
                                <p:cTn id="86" presetID="42" presetClass="path" presetSubtype="0" accel="50000" decel="50000" fill="hold" nodeType="afterEffect">
                                  <p:stCondLst>
                                    <p:cond delay="0"/>
                                  </p:stCondLst>
                                  <p:childTnLst>
                                    <p:animMotion origin="layout" path="M 3.75E-6 -4.81481E-6 L -0.00717 -0.34861 " pathEditMode="relative" rAng="0" ptsTypes="AA">
                                      <p:cBhvr>
                                        <p:cTn id="87" dur="500" fill="hold"/>
                                        <p:tgtEl>
                                          <p:spTgt spid="30"/>
                                        </p:tgtEl>
                                        <p:attrNameLst>
                                          <p:attrName>ppt_x</p:attrName>
                                          <p:attrName>ppt_y</p:attrName>
                                        </p:attrNameLst>
                                      </p:cBhvr>
                                      <p:rCtr x="-365" y="-17431"/>
                                    </p:animMotion>
                                  </p:childTnLst>
                                </p:cTn>
                              </p:par>
                            </p:childTnLst>
                          </p:cTn>
                        </p:par>
                        <p:par>
                          <p:cTn id="88" fill="hold">
                            <p:stCondLst>
                              <p:cond delay="2500"/>
                            </p:stCondLst>
                            <p:childTnLst>
                              <p:par>
                                <p:cTn id="89" presetID="64" presetClass="path" presetSubtype="0" accel="50000" decel="50000" fill="hold" nodeType="afterEffect">
                                  <p:stCondLst>
                                    <p:cond delay="0"/>
                                  </p:stCondLst>
                                  <p:childTnLst>
                                    <p:animMotion origin="layout" path="M 3.75E-6 -3.7037E-6 L -4.16667E-6 -0.11389 " pathEditMode="relative" rAng="0" ptsTypes="AA">
                                      <p:cBhvr>
                                        <p:cTn id="90" dur="500" fill="hold"/>
                                        <p:tgtEl>
                                          <p:spTgt spid="31"/>
                                        </p:tgtEl>
                                        <p:attrNameLst>
                                          <p:attrName>ppt_x</p:attrName>
                                          <p:attrName>ppt_y</p:attrName>
                                        </p:attrNameLst>
                                      </p:cBhvr>
                                      <p:rCtr x="-65" y="-5810"/>
                                    </p:animMotion>
                                  </p:childTnLst>
                                </p:cTn>
                              </p:par>
                            </p:childTnLst>
                          </p:cTn>
                        </p:par>
                        <p:par>
                          <p:cTn id="91" fill="hold">
                            <p:stCondLst>
                              <p:cond delay="3000"/>
                            </p:stCondLst>
                            <p:childTnLst>
                              <p:par>
                                <p:cTn id="92" presetID="22" presetClass="entr" presetSubtype="8" fill="hold" grpId="0" nodeType="afterEffect">
                                  <p:stCondLst>
                                    <p:cond delay="0"/>
                                  </p:stCondLst>
                                  <p:childTnLst>
                                    <p:set>
                                      <p:cBhvr>
                                        <p:cTn id="93" dur="1" fill="hold">
                                          <p:stCondLst>
                                            <p:cond delay="0"/>
                                          </p:stCondLst>
                                        </p:cTn>
                                        <p:tgtEl>
                                          <p:spTgt spid="44"/>
                                        </p:tgtEl>
                                        <p:attrNameLst>
                                          <p:attrName>style.visibility</p:attrName>
                                        </p:attrNameLst>
                                      </p:cBhvr>
                                      <p:to>
                                        <p:strVal val="visible"/>
                                      </p:to>
                                    </p:set>
                                    <p:animEffect transition="in" filter="wipe(left)">
                                      <p:cBhvr>
                                        <p:cTn id="94" dur="500"/>
                                        <p:tgtEl>
                                          <p:spTgt spid="44"/>
                                        </p:tgtEl>
                                      </p:cBhvr>
                                    </p:animEffect>
                                  </p:childTnLst>
                                  <p:subTnLst>
                                    <p:audio>
                                      <p:cMediaNode>
                                        <p:cTn display="0" masterRel="sameClick">
                                          <p:stCondLst>
                                            <p:cond evt="begin" delay="0">
                                              <p:tn val="92"/>
                                            </p:cond>
                                          </p:stCondLst>
                                          <p:endCondLst>
                                            <p:cond evt="onStopAudio" delay="0">
                                              <p:tgtEl>
                                                <p:sldTgt/>
                                              </p:tgtEl>
                                            </p:cond>
                                          </p:endCondLst>
                                        </p:cTn>
                                        <p:tgtEl>
                                          <p:sndTgt r:embed="rId3" name="breeze.wav"/>
                                        </p:tgtEl>
                                      </p:cMediaNode>
                                    </p:audio>
                                  </p:subTnLst>
                                </p:cTn>
                              </p:par>
                            </p:childTnLst>
                          </p:cTn>
                        </p:par>
                        <p:par>
                          <p:cTn id="95" fill="hold">
                            <p:stCondLst>
                              <p:cond delay="3500"/>
                            </p:stCondLst>
                            <p:childTnLst>
                              <p:par>
                                <p:cTn id="96" presetID="47" presetClass="entr" presetSubtype="0" fill="hold" grpId="0" nodeType="afterEffect">
                                  <p:stCondLst>
                                    <p:cond delay="0"/>
                                  </p:stCondLst>
                                  <p:childTnLst>
                                    <p:set>
                                      <p:cBhvr>
                                        <p:cTn id="97" dur="1" fill="hold">
                                          <p:stCondLst>
                                            <p:cond delay="0"/>
                                          </p:stCondLst>
                                        </p:cTn>
                                        <p:tgtEl>
                                          <p:spTgt spid="45"/>
                                        </p:tgtEl>
                                        <p:attrNameLst>
                                          <p:attrName>style.visibility</p:attrName>
                                        </p:attrNameLst>
                                      </p:cBhvr>
                                      <p:to>
                                        <p:strVal val="visible"/>
                                      </p:to>
                                    </p:set>
                                    <p:animEffect transition="in" filter="fade">
                                      <p:cBhvr>
                                        <p:cTn id="98" dur="500"/>
                                        <p:tgtEl>
                                          <p:spTgt spid="45"/>
                                        </p:tgtEl>
                                      </p:cBhvr>
                                    </p:animEffect>
                                    <p:anim calcmode="lin" valueType="num">
                                      <p:cBhvr>
                                        <p:cTn id="99" dur="500" fill="hold"/>
                                        <p:tgtEl>
                                          <p:spTgt spid="45"/>
                                        </p:tgtEl>
                                        <p:attrNameLst>
                                          <p:attrName>ppt_x</p:attrName>
                                        </p:attrNameLst>
                                      </p:cBhvr>
                                      <p:tavLst>
                                        <p:tav tm="0">
                                          <p:val>
                                            <p:strVal val="#ppt_x"/>
                                          </p:val>
                                        </p:tav>
                                        <p:tav tm="100000">
                                          <p:val>
                                            <p:strVal val="#ppt_x"/>
                                          </p:val>
                                        </p:tav>
                                      </p:tavLst>
                                    </p:anim>
                                    <p:anim calcmode="lin" valueType="num">
                                      <p:cBhvr>
                                        <p:cTn id="100" dur="500" fill="hold"/>
                                        <p:tgtEl>
                                          <p:spTgt spid="45"/>
                                        </p:tgtEl>
                                        <p:attrNameLst>
                                          <p:attrName>ppt_y</p:attrName>
                                        </p:attrNameLst>
                                      </p:cBhvr>
                                      <p:tavLst>
                                        <p:tav tm="0">
                                          <p:val>
                                            <p:strVal val="#ppt_y-.1"/>
                                          </p:val>
                                        </p:tav>
                                        <p:tav tm="100000">
                                          <p:val>
                                            <p:strVal val="#ppt_y"/>
                                          </p:val>
                                        </p:tav>
                                      </p:tavLst>
                                    </p:anim>
                                  </p:childTnLst>
                                </p:cTn>
                              </p:par>
                            </p:childTnLst>
                          </p:cTn>
                        </p:par>
                        <p:par>
                          <p:cTn id="101" fill="hold">
                            <p:stCondLst>
                              <p:cond delay="4000"/>
                            </p:stCondLst>
                            <p:childTnLst>
                              <p:par>
                                <p:cTn id="102" presetID="47" presetClass="entr" presetSubtype="0" fill="hold" grpId="0" nodeType="afterEffect">
                                  <p:stCondLst>
                                    <p:cond delay="0"/>
                                  </p:stCondLst>
                                  <p:childTnLst>
                                    <p:set>
                                      <p:cBhvr>
                                        <p:cTn id="103" dur="1" fill="hold">
                                          <p:stCondLst>
                                            <p:cond delay="0"/>
                                          </p:stCondLst>
                                        </p:cTn>
                                        <p:tgtEl>
                                          <p:spTgt spid="46"/>
                                        </p:tgtEl>
                                        <p:attrNameLst>
                                          <p:attrName>style.visibility</p:attrName>
                                        </p:attrNameLst>
                                      </p:cBhvr>
                                      <p:to>
                                        <p:strVal val="visible"/>
                                      </p:to>
                                    </p:set>
                                    <p:animEffect transition="in" filter="fade">
                                      <p:cBhvr>
                                        <p:cTn id="104" dur="500"/>
                                        <p:tgtEl>
                                          <p:spTgt spid="46"/>
                                        </p:tgtEl>
                                      </p:cBhvr>
                                    </p:animEffect>
                                    <p:anim calcmode="lin" valueType="num">
                                      <p:cBhvr>
                                        <p:cTn id="105" dur="500" fill="hold"/>
                                        <p:tgtEl>
                                          <p:spTgt spid="46"/>
                                        </p:tgtEl>
                                        <p:attrNameLst>
                                          <p:attrName>ppt_x</p:attrName>
                                        </p:attrNameLst>
                                      </p:cBhvr>
                                      <p:tavLst>
                                        <p:tav tm="0">
                                          <p:val>
                                            <p:strVal val="#ppt_x"/>
                                          </p:val>
                                        </p:tav>
                                        <p:tav tm="100000">
                                          <p:val>
                                            <p:strVal val="#ppt_x"/>
                                          </p:val>
                                        </p:tav>
                                      </p:tavLst>
                                    </p:anim>
                                    <p:anim calcmode="lin" valueType="num">
                                      <p:cBhvr>
                                        <p:cTn id="106" dur="500" fill="hold"/>
                                        <p:tgtEl>
                                          <p:spTgt spid="46"/>
                                        </p:tgtEl>
                                        <p:attrNameLst>
                                          <p:attrName>ppt_y</p:attrName>
                                        </p:attrNameLst>
                                      </p:cBhvr>
                                      <p:tavLst>
                                        <p:tav tm="0">
                                          <p:val>
                                            <p:strVal val="#ppt_y-.1"/>
                                          </p:val>
                                        </p:tav>
                                        <p:tav tm="100000">
                                          <p:val>
                                            <p:strVal val="#ppt_y"/>
                                          </p:val>
                                        </p:tav>
                                      </p:tavLst>
                                    </p:anim>
                                  </p:childTnLst>
                                </p:cTn>
                              </p:par>
                            </p:childTnLst>
                          </p:cTn>
                        </p:par>
                      </p:childTnLst>
                    </p:cTn>
                  </p:par>
                  <p:par>
                    <p:cTn id="107" fill="hold">
                      <p:stCondLst>
                        <p:cond delay="indefinite"/>
                      </p:stCondLst>
                      <p:childTnLst>
                        <p:par>
                          <p:cTn id="108" fill="hold">
                            <p:stCondLst>
                              <p:cond delay="0"/>
                            </p:stCondLst>
                            <p:childTnLst>
                              <p:par>
                                <p:cTn id="109" presetID="22" presetClass="exit" presetSubtype="2" fill="hold" grpId="1" nodeType="clickEffect">
                                  <p:stCondLst>
                                    <p:cond delay="0"/>
                                  </p:stCondLst>
                                  <p:childTnLst>
                                    <p:animEffect transition="out" filter="wipe(right)">
                                      <p:cBhvr>
                                        <p:cTn id="110" dur="500"/>
                                        <p:tgtEl>
                                          <p:spTgt spid="46"/>
                                        </p:tgtEl>
                                      </p:cBhvr>
                                    </p:animEffect>
                                    <p:set>
                                      <p:cBhvr>
                                        <p:cTn id="111" dur="1" fill="hold">
                                          <p:stCondLst>
                                            <p:cond delay="499"/>
                                          </p:stCondLst>
                                        </p:cTn>
                                        <p:tgtEl>
                                          <p:spTgt spid="46"/>
                                        </p:tgtEl>
                                        <p:attrNameLst>
                                          <p:attrName>style.visibility</p:attrName>
                                        </p:attrNameLst>
                                      </p:cBhvr>
                                      <p:to>
                                        <p:strVal val="hidden"/>
                                      </p:to>
                                    </p:set>
                                  </p:childTnLst>
                                </p:cTn>
                              </p:par>
                            </p:childTnLst>
                          </p:cTn>
                        </p:par>
                        <p:par>
                          <p:cTn id="112" fill="hold">
                            <p:stCondLst>
                              <p:cond delay="500"/>
                            </p:stCondLst>
                            <p:childTnLst>
                              <p:par>
                                <p:cTn id="113" presetID="22" presetClass="exit" presetSubtype="2" fill="hold" grpId="1" nodeType="afterEffect">
                                  <p:stCondLst>
                                    <p:cond delay="0"/>
                                  </p:stCondLst>
                                  <p:childTnLst>
                                    <p:animEffect transition="out" filter="wipe(right)">
                                      <p:cBhvr>
                                        <p:cTn id="114" dur="500"/>
                                        <p:tgtEl>
                                          <p:spTgt spid="45"/>
                                        </p:tgtEl>
                                      </p:cBhvr>
                                    </p:animEffect>
                                    <p:set>
                                      <p:cBhvr>
                                        <p:cTn id="115" dur="1" fill="hold">
                                          <p:stCondLst>
                                            <p:cond delay="499"/>
                                          </p:stCondLst>
                                        </p:cTn>
                                        <p:tgtEl>
                                          <p:spTgt spid="45"/>
                                        </p:tgtEl>
                                        <p:attrNameLst>
                                          <p:attrName>style.visibility</p:attrName>
                                        </p:attrNameLst>
                                      </p:cBhvr>
                                      <p:to>
                                        <p:strVal val="hidden"/>
                                      </p:to>
                                    </p:set>
                                  </p:childTnLst>
                                </p:cTn>
                              </p:par>
                            </p:childTnLst>
                          </p:cTn>
                        </p:par>
                        <p:par>
                          <p:cTn id="116" fill="hold">
                            <p:stCondLst>
                              <p:cond delay="1000"/>
                            </p:stCondLst>
                            <p:childTnLst>
                              <p:par>
                                <p:cTn id="117" presetID="22" presetClass="exit" presetSubtype="2" fill="hold" grpId="1" nodeType="afterEffect">
                                  <p:stCondLst>
                                    <p:cond delay="0"/>
                                  </p:stCondLst>
                                  <p:childTnLst>
                                    <p:animEffect transition="out" filter="wipe(right)">
                                      <p:cBhvr>
                                        <p:cTn id="118" dur="500"/>
                                        <p:tgtEl>
                                          <p:spTgt spid="44"/>
                                        </p:tgtEl>
                                      </p:cBhvr>
                                    </p:animEffect>
                                    <p:set>
                                      <p:cBhvr>
                                        <p:cTn id="119" dur="1" fill="hold">
                                          <p:stCondLst>
                                            <p:cond delay="499"/>
                                          </p:stCondLst>
                                        </p:cTn>
                                        <p:tgtEl>
                                          <p:spTgt spid="44"/>
                                        </p:tgtEl>
                                        <p:attrNameLst>
                                          <p:attrName>style.visibility</p:attrName>
                                        </p:attrNameLst>
                                      </p:cBhvr>
                                      <p:to>
                                        <p:strVal val="hidden"/>
                                      </p:to>
                                    </p:set>
                                  </p:childTnLst>
                                </p:cTn>
                              </p:par>
                            </p:childTnLst>
                          </p:cTn>
                        </p:par>
                        <p:par>
                          <p:cTn id="120" fill="hold">
                            <p:stCondLst>
                              <p:cond delay="1500"/>
                            </p:stCondLst>
                            <p:childTnLst>
                              <p:par>
                                <p:cTn id="121" presetID="64" presetClass="path" presetSubtype="0" accel="50000" decel="50000" fill="hold" nodeType="afterEffect">
                                  <p:stCondLst>
                                    <p:cond delay="0"/>
                                  </p:stCondLst>
                                  <p:childTnLst>
                                    <p:animMotion origin="layout" path="M 3.75E-6 -0.11389 L -0.00717 -0.57801 " pathEditMode="relative" rAng="0" ptsTypes="AA">
                                      <p:cBhvr>
                                        <p:cTn id="122" dur="500" fill="hold"/>
                                        <p:tgtEl>
                                          <p:spTgt spid="31"/>
                                        </p:tgtEl>
                                        <p:attrNameLst>
                                          <p:attrName>ppt_x</p:attrName>
                                          <p:attrName>ppt_y</p:attrName>
                                        </p:attrNameLst>
                                      </p:cBhvr>
                                      <p:rCtr x="-365" y="-23218"/>
                                    </p:animMotion>
                                  </p:childTnLst>
                                </p:cTn>
                              </p:par>
                            </p:childTnLst>
                          </p:cTn>
                        </p:par>
                        <p:par>
                          <p:cTn id="123" fill="hold">
                            <p:stCondLst>
                              <p:cond delay="2000"/>
                            </p:stCondLst>
                            <p:childTnLst>
                              <p:par>
                                <p:cTn id="124" presetID="64" presetClass="path" presetSubtype="0" accel="50000" decel="50000" fill="hold" nodeType="afterEffect">
                                  <p:stCondLst>
                                    <p:cond delay="0"/>
                                  </p:stCondLst>
                                  <p:childTnLst>
                                    <p:animMotion origin="layout" path="M 3.75E-6 -2.59259E-6 L -4.16667E-6 -0.22778 " pathEditMode="relative" rAng="0" ptsTypes="AA">
                                      <p:cBhvr>
                                        <p:cTn id="125" dur="500" fill="hold"/>
                                        <p:tgtEl>
                                          <p:spTgt spid="32"/>
                                        </p:tgtEl>
                                        <p:attrNameLst>
                                          <p:attrName>ppt_x</p:attrName>
                                          <p:attrName>ppt_y</p:attrName>
                                        </p:attrNameLst>
                                      </p:cBhvr>
                                      <p:rCtr x="-65" y="-11505"/>
                                    </p:animMotion>
                                  </p:childTnLst>
                                </p:cTn>
                              </p:par>
                            </p:childTnLst>
                          </p:cTn>
                        </p:par>
                        <p:par>
                          <p:cTn id="126" fill="hold">
                            <p:stCondLst>
                              <p:cond delay="2500"/>
                            </p:stCondLst>
                            <p:childTnLst>
                              <p:par>
                                <p:cTn id="127" presetID="22" presetClass="entr" presetSubtype="8" fill="hold" grpId="0" nodeType="afterEffect">
                                  <p:stCondLst>
                                    <p:cond delay="0"/>
                                  </p:stCondLst>
                                  <p:childTnLst>
                                    <p:set>
                                      <p:cBhvr>
                                        <p:cTn id="128" dur="1" fill="hold">
                                          <p:stCondLst>
                                            <p:cond delay="0"/>
                                          </p:stCondLst>
                                        </p:cTn>
                                        <p:tgtEl>
                                          <p:spTgt spid="48"/>
                                        </p:tgtEl>
                                        <p:attrNameLst>
                                          <p:attrName>style.visibility</p:attrName>
                                        </p:attrNameLst>
                                      </p:cBhvr>
                                      <p:to>
                                        <p:strVal val="visible"/>
                                      </p:to>
                                    </p:set>
                                    <p:animEffect transition="in" filter="wipe(left)">
                                      <p:cBhvr>
                                        <p:cTn id="129" dur="500"/>
                                        <p:tgtEl>
                                          <p:spTgt spid="48"/>
                                        </p:tgtEl>
                                      </p:cBhvr>
                                    </p:animEffect>
                                  </p:childTnLst>
                                  <p:subTnLst>
                                    <p:audio>
                                      <p:cMediaNode>
                                        <p:cTn display="0" masterRel="sameClick">
                                          <p:stCondLst>
                                            <p:cond evt="begin" delay="0">
                                              <p:tn val="127"/>
                                            </p:cond>
                                          </p:stCondLst>
                                          <p:endCondLst>
                                            <p:cond evt="onStopAudio" delay="0">
                                              <p:tgtEl>
                                                <p:sldTgt/>
                                              </p:tgtEl>
                                            </p:cond>
                                          </p:endCondLst>
                                        </p:cTn>
                                        <p:tgtEl>
                                          <p:sndTgt r:embed="rId3" name="breeze.wav"/>
                                        </p:tgtEl>
                                      </p:cMediaNode>
                                    </p:audio>
                                  </p:subTnLst>
                                </p:cTn>
                              </p:par>
                            </p:childTnLst>
                          </p:cTn>
                        </p:par>
                        <p:par>
                          <p:cTn id="130" fill="hold">
                            <p:stCondLst>
                              <p:cond delay="3000"/>
                            </p:stCondLst>
                            <p:childTnLst>
                              <p:par>
                                <p:cTn id="131" presetID="47" presetClass="entr" presetSubtype="0" fill="hold" grpId="0" nodeType="afterEffect">
                                  <p:stCondLst>
                                    <p:cond delay="0"/>
                                  </p:stCondLst>
                                  <p:childTnLst>
                                    <p:set>
                                      <p:cBhvr>
                                        <p:cTn id="132" dur="1" fill="hold">
                                          <p:stCondLst>
                                            <p:cond delay="0"/>
                                          </p:stCondLst>
                                        </p:cTn>
                                        <p:tgtEl>
                                          <p:spTgt spid="49"/>
                                        </p:tgtEl>
                                        <p:attrNameLst>
                                          <p:attrName>style.visibility</p:attrName>
                                        </p:attrNameLst>
                                      </p:cBhvr>
                                      <p:to>
                                        <p:strVal val="visible"/>
                                      </p:to>
                                    </p:set>
                                    <p:animEffect transition="in" filter="fade">
                                      <p:cBhvr>
                                        <p:cTn id="133" dur="500"/>
                                        <p:tgtEl>
                                          <p:spTgt spid="49"/>
                                        </p:tgtEl>
                                      </p:cBhvr>
                                    </p:animEffect>
                                    <p:anim calcmode="lin" valueType="num">
                                      <p:cBhvr>
                                        <p:cTn id="134" dur="500" fill="hold"/>
                                        <p:tgtEl>
                                          <p:spTgt spid="49"/>
                                        </p:tgtEl>
                                        <p:attrNameLst>
                                          <p:attrName>ppt_x</p:attrName>
                                        </p:attrNameLst>
                                      </p:cBhvr>
                                      <p:tavLst>
                                        <p:tav tm="0">
                                          <p:val>
                                            <p:strVal val="#ppt_x"/>
                                          </p:val>
                                        </p:tav>
                                        <p:tav tm="100000">
                                          <p:val>
                                            <p:strVal val="#ppt_x"/>
                                          </p:val>
                                        </p:tav>
                                      </p:tavLst>
                                    </p:anim>
                                    <p:anim calcmode="lin" valueType="num">
                                      <p:cBhvr>
                                        <p:cTn id="135" dur="500" fill="hold"/>
                                        <p:tgtEl>
                                          <p:spTgt spid="49"/>
                                        </p:tgtEl>
                                        <p:attrNameLst>
                                          <p:attrName>ppt_y</p:attrName>
                                        </p:attrNameLst>
                                      </p:cBhvr>
                                      <p:tavLst>
                                        <p:tav tm="0">
                                          <p:val>
                                            <p:strVal val="#ppt_y-.1"/>
                                          </p:val>
                                        </p:tav>
                                        <p:tav tm="100000">
                                          <p:val>
                                            <p:strVal val="#ppt_y"/>
                                          </p:val>
                                        </p:tav>
                                      </p:tavLst>
                                    </p:anim>
                                  </p:childTnLst>
                                </p:cTn>
                              </p:par>
                            </p:childTnLst>
                          </p:cTn>
                        </p:par>
                        <p:par>
                          <p:cTn id="136" fill="hold">
                            <p:stCondLst>
                              <p:cond delay="3500"/>
                            </p:stCondLst>
                            <p:childTnLst>
                              <p:par>
                                <p:cTn id="137" presetID="47" presetClass="entr" presetSubtype="0" fill="hold" grpId="0" nodeType="afterEffect">
                                  <p:stCondLst>
                                    <p:cond delay="0"/>
                                  </p:stCondLst>
                                  <p:childTnLst>
                                    <p:set>
                                      <p:cBhvr>
                                        <p:cTn id="138" dur="1" fill="hold">
                                          <p:stCondLst>
                                            <p:cond delay="0"/>
                                          </p:stCondLst>
                                        </p:cTn>
                                        <p:tgtEl>
                                          <p:spTgt spid="50"/>
                                        </p:tgtEl>
                                        <p:attrNameLst>
                                          <p:attrName>style.visibility</p:attrName>
                                        </p:attrNameLst>
                                      </p:cBhvr>
                                      <p:to>
                                        <p:strVal val="visible"/>
                                      </p:to>
                                    </p:set>
                                    <p:animEffect transition="in" filter="fade">
                                      <p:cBhvr>
                                        <p:cTn id="139" dur="500"/>
                                        <p:tgtEl>
                                          <p:spTgt spid="50"/>
                                        </p:tgtEl>
                                      </p:cBhvr>
                                    </p:animEffect>
                                    <p:anim calcmode="lin" valueType="num">
                                      <p:cBhvr>
                                        <p:cTn id="140" dur="500" fill="hold"/>
                                        <p:tgtEl>
                                          <p:spTgt spid="50"/>
                                        </p:tgtEl>
                                        <p:attrNameLst>
                                          <p:attrName>ppt_x</p:attrName>
                                        </p:attrNameLst>
                                      </p:cBhvr>
                                      <p:tavLst>
                                        <p:tav tm="0">
                                          <p:val>
                                            <p:strVal val="#ppt_x"/>
                                          </p:val>
                                        </p:tav>
                                        <p:tav tm="100000">
                                          <p:val>
                                            <p:strVal val="#ppt_x"/>
                                          </p:val>
                                        </p:tav>
                                      </p:tavLst>
                                    </p:anim>
                                    <p:anim calcmode="lin" valueType="num">
                                      <p:cBhvr>
                                        <p:cTn id="141" dur="500" fill="hold"/>
                                        <p:tgtEl>
                                          <p:spTgt spid="50"/>
                                        </p:tgtEl>
                                        <p:attrNameLst>
                                          <p:attrName>ppt_y</p:attrName>
                                        </p:attrNameLst>
                                      </p:cBhvr>
                                      <p:tavLst>
                                        <p:tav tm="0">
                                          <p:val>
                                            <p:strVal val="#ppt_y-.1"/>
                                          </p:val>
                                        </p:tav>
                                        <p:tav tm="100000">
                                          <p:val>
                                            <p:strVal val="#ppt_y"/>
                                          </p:val>
                                        </p:tav>
                                      </p:tavLst>
                                    </p:anim>
                                  </p:childTnLst>
                                </p:cTn>
                              </p:par>
                            </p:childTnLst>
                          </p:cTn>
                        </p:par>
                        <p:par>
                          <p:cTn id="142" fill="hold">
                            <p:stCondLst>
                              <p:cond delay="4000"/>
                            </p:stCondLst>
                            <p:childTnLst>
                              <p:par>
                                <p:cTn id="143" presetID="47" presetClass="entr" presetSubtype="0" fill="hold" grpId="0" nodeType="afterEffect">
                                  <p:stCondLst>
                                    <p:cond delay="0"/>
                                  </p:stCondLst>
                                  <p:childTnLst>
                                    <p:set>
                                      <p:cBhvr>
                                        <p:cTn id="144" dur="1" fill="hold">
                                          <p:stCondLst>
                                            <p:cond delay="0"/>
                                          </p:stCondLst>
                                        </p:cTn>
                                        <p:tgtEl>
                                          <p:spTgt spid="51"/>
                                        </p:tgtEl>
                                        <p:attrNameLst>
                                          <p:attrName>style.visibility</p:attrName>
                                        </p:attrNameLst>
                                      </p:cBhvr>
                                      <p:to>
                                        <p:strVal val="visible"/>
                                      </p:to>
                                    </p:set>
                                    <p:animEffect transition="in" filter="fade">
                                      <p:cBhvr>
                                        <p:cTn id="145" dur="500"/>
                                        <p:tgtEl>
                                          <p:spTgt spid="51"/>
                                        </p:tgtEl>
                                      </p:cBhvr>
                                    </p:animEffect>
                                    <p:anim calcmode="lin" valueType="num">
                                      <p:cBhvr>
                                        <p:cTn id="146" dur="500" fill="hold"/>
                                        <p:tgtEl>
                                          <p:spTgt spid="51"/>
                                        </p:tgtEl>
                                        <p:attrNameLst>
                                          <p:attrName>ppt_x</p:attrName>
                                        </p:attrNameLst>
                                      </p:cBhvr>
                                      <p:tavLst>
                                        <p:tav tm="0">
                                          <p:val>
                                            <p:strVal val="#ppt_x"/>
                                          </p:val>
                                        </p:tav>
                                        <p:tav tm="100000">
                                          <p:val>
                                            <p:strVal val="#ppt_x"/>
                                          </p:val>
                                        </p:tav>
                                      </p:tavLst>
                                    </p:anim>
                                    <p:anim calcmode="lin" valueType="num">
                                      <p:cBhvr>
                                        <p:cTn id="147" dur="500" fill="hold"/>
                                        <p:tgtEl>
                                          <p:spTgt spid="51"/>
                                        </p:tgtEl>
                                        <p:attrNameLst>
                                          <p:attrName>ppt_y</p:attrName>
                                        </p:attrNameLst>
                                      </p:cBhvr>
                                      <p:tavLst>
                                        <p:tav tm="0">
                                          <p:val>
                                            <p:strVal val="#ppt_y-.1"/>
                                          </p:val>
                                        </p:tav>
                                        <p:tav tm="100000">
                                          <p:val>
                                            <p:strVal val="#ppt_y"/>
                                          </p:val>
                                        </p:tav>
                                      </p:tavLst>
                                    </p:anim>
                                  </p:childTnLst>
                                </p:cTn>
                              </p:par>
                            </p:childTnLst>
                          </p:cTn>
                        </p:par>
                      </p:childTnLst>
                    </p:cTn>
                  </p:par>
                  <p:par>
                    <p:cTn id="148" fill="hold">
                      <p:stCondLst>
                        <p:cond delay="indefinite"/>
                      </p:stCondLst>
                      <p:childTnLst>
                        <p:par>
                          <p:cTn id="149" fill="hold">
                            <p:stCondLst>
                              <p:cond delay="0"/>
                            </p:stCondLst>
                            <p:childTnLst>
                              <p:par>
                                <p:cTn id="150" presetID="22" presetClass="exit" presetSubtype="2" fill="hold" grpId="1" nodeType="clickEffect">
                                  <p:stCondLst>
                                    <p:cond delay="0"/>
                                  </p:stCondLst>
                                  <p:childTnLst>
                                    <p:animEffect transition="out" filter="wipe(right)">
                                      <p:cBhvr>
                                        <p:cTn id="151" dur="500"/>
                                        <p:tgtEl>
                                          <p:spTgt spid="51"/>
                                        </p:tgtEl>
                                      </p:cBhvr>
                                    </p:animEffect>
                                    <p:set>
                                      <p:cBhvr>
                                        <p:cTn id="152" dur="1" fill="hold">
                                          <p:stCondLst>
                                            <p:cond delay="499"/>
                                          </p:stCondLst>
                                        </p:cTn>
                                        <p:tgtEl>
                                          <p:spTgt spid="51"/>
                                        </p:tgtEl>
                                        <p:attrNameLst>
                                          <p:attrName>style.visibility</p:attrName>
                                        </p:attrNameLst>
                                      </p:cBhvr>
                                      <p:to>
                                        <p:strVal val="hidden"/>
                                      </p:to>
                                    </p:set>
                                  </p:childTnLst>
                                </p:cTn>
                              </p:par>
                            </p:childTnLst>
                          </p:cTn>
                        </p:par>
                        <p:par>
                          <p:cTn id="153" fill="hold">
                            <p:stCondLst>
                              <p:cond delay="500"/>
                            </p:stCondLst>
                            <p:childTnLst>
                              <p:par>
                                <p:cTn id="154" presetID="22" presetClass="exit" presetSubtype="2" fill="hold" grpId="1" nodeType="afterEffect">
                                  <p:stCondLst>
                                    <p:cond delay="0"/>
                                  </p:stCondLst>
                                  <p:childTnLst>
                                    <p:animEffect transition="out" filter="wipe(right)">
                                      <p:cBhvr>
                                        <p:cTn id="155" dur="500"/>
                                        <p:tgtEl>
                                          <p:spTgt spid="50"/>
                                        </p:tgtEl>
                                      </p:cBhvr>
                                    </p:animEffect>
                                    <p:set>
                                      <p:cBhvr>
                                        <p:cTn id="156" dur="1" fill="hold">
                                          <p:stCondLst>
                                            <p:cond delay="499"/>
                                          </p:stCondLst>
                                        </p:cTn>
                                        <p:tgtEl>
                                          <p:spTgt spid="50"/>
                                        </p:tgtEl>
                                        <p:attrNameLst>
                                          <p:attrName>style.visibility</p:attrName>
                                        </p:attrNameLst>
                                      </p:cBhvr>
                                      <p:to>
                                        <p:strVal val="hidden"/>
                                      </p:to>
                                    </p:set>
                                  </p:childTnLst>
                                </p:cTn>
                              </p:par>
                            </p:childTnLst>
                          </p:cTn>
                        </p:par>
                        <p:par>
                          <p:cTn id="157" fill="hold">
                            <p:stCondLst>
                              <p:cond delay="1000"/>
                            </p:stCondLst>
                            <p:childTnLst>
                              <p:par>
                                <p:cTn id="158" presetID="22" presetClass="exit" presetSubtype="2" fill="hold" grpId="1" nodeType="afterEffect">
                                  <p:stCondLst>
                                    <p:cond delay="0"/>
                                  </p:stCondLst>
                                  <p:childTnLst>
                                    <p:animEffect transition="out" filter="wipe(right)">
                                      <p:cBhvr>
                                        <p:cTn id="159" dur="500"/>
                                        <p:tgtEl>
                                          <p:spTgt spid="49"/>
                                        </p:tgtEl>
                                      </p:cBhvr>
                                    </p:animEffect>
                                    <p:set>
                                      <p:cBhvr>
                                        <p:cTn id="160" dur="1" fill="hold">
                                          <p:stCondLst>
                                            <p:cond delay="499"/>
                                          </p:stCondLst>
                                        </p:cTn>
                                        <p:tgtEl>
                                          <p:spTgt spid="49"/>
                                        </p:tgtEl>
                                        <p:attrNameLst>
                                          <p:attrName>style.visibility</p:attrName>
                                        </p:attrNameLst>
                                      </p:cBhvr>
                                      <p:to>
                                        <p:strVal val="hidden"/>
                                      </p:to>
                                    </p:set>
                                  </p:childTnLst>
                                </p:cTn>
                              </p:par>
                            </p:childTnLst>
                          </p:cTn>
                        </p:par>
                        <p:par>
                          <p:cTn id="161" fill="hold">
                            <p:stCondLst>
                              <p:cond delay="1500"/>
                            </p:stCondLst>
                            <p:childTnLst>
                              <p:par>
                                <p:cTn id="162" presetID="22" presetClass="exit" presetSubtype="2" fill="hold" grpId="1" nodeType="afterEffect">
                                  <p:stCondLst>
                                    <p:cond delay="0"/>
                                  </p:stCondLst>
                                  <p:childTnLst>
                                    <p:animEffect transition="out" filter="wipe(right)">
                                      <p:cBhvr>
                                        <p:cTn id="163" dur="500"/>
                                        <p:tgtEl>
                                          <p:spTgt spid="48"/>
                                        </p:tgtEl>
                                      </p:cBhvr>
                                    </p:animEffect>
                                    <p:set>
                                      <p:cBhvr>
                                        <p:cTn id="164" dur="1" fill="hold">
                                          <p:stCondLst>
                                            <p:cond delay="499"/>
                                          </p:stCondLst>
                                        </p:cTn>
                                        <p:tgtEl>
                                          <p:spTgt spid="48"/>
                                        </p:tgtEl>
                                        <p:attrNameLst>
                                          <p:attrName>style.visibility</p:attrName>
                                        </p:attrNameLst>
                                      </p:cBhvr>
                                      <p:to>
                                        <p:strVal val="hidden"/>
                                      </p:to>
                                    </p:set>
                                  </p:childTnLst>
                                </p:cTn>
                              </p:par>
                            </p:childTnLst>
                          </p:cTn>
                        </p:par>
                        <p:par>
                          <p:cTn id="165" fill="hold">
                            <p:stCondLst>
                              <p:cond delay="2000"/>
                            </p:stCondLst>
                            <p:childTnLst>
                              <p:par>
                                <p:cTn id="166" presetID="64" presetClass="path" presetSubtype="0" accel="50000" decel="50000" fill="hold" nodeType="afterEffect">
                                  <p:stCondLst>
                                    <p:cond delay="0"/>
                                  </p:stCondLst>
                                  <p:childTnLst>
                                    <p:animMotion origin="layout" path="M -4.16667E-6 -0.22778 L -0.00717 -0.67083 " pathEditMode="relative" rAng="0" ptsTypes="AA">
                                      <p:cBhvr>
                                        <p:cTn id="167" dur="500" fill="hold"/>
                                        <p:tgtEl>
                                          <p:spTgt spid="32"/>
                                        </p:tgtEl>
                                        <p:attrNameLst>
                                          <p:attrName>ppt_x</p:attrName>
                                          <p:attrName>ppt_y</p:attrName>
                                        </p:attrNameLst>
                                      </p:cBhvr>
                                      <p:rCtr x="-299" y="-22060"/>
                                    </p:animMotion>
                                  </p:childTnLst>
                                </p:cTn>
                              </p:par>
                            </p:childTnLst>
                          </p:cTn>
                        </p:par>
                        <p:par>
                          <p:cTn id="168" fill="hold">
                            <p:stCondLst>
                              <p:cond delay="2500"/>
                            </p:stCondLst>
                            <p:childTnLst>
                              <p:par>
                                <p:cTn id="169" presetID="64" presetClass="path" presetSubtype="0" accel="50000" decel="50000" fill="hold" nodeType="afterEffect">
                                  <p:stCondLst>
                                    <p:cond delay="0"/>
                                  </p:stCondLst>
                                  <p:childTnLst>
                                    <p:animMotion origin="layout" path="M 3.75E-6 -1.48148E-6 L -4.16667E-6 -0.34167 " pathEditMode="relative" rAng="0" ptsTypes="AA">
                                      <p:cBhvr>
                                        <p:cTn id="170" dur="500" fill="hold"/>
                                        <p:tgtEl>
                                          <p:spTgt spid="33"/>
                                        </p:tgtEl>
                                        <p:attrNameLst>
                                          <p:attrName>ppt_x</p:attrName>
                                          <p:attrName>ppt_y</p:attrName>
                                        </p:attrNameLst>
                                      </p:cBhvr>
                                      <p:rCtr x="-65" y="-17199"/>
                                    </p:animMotion>
                                  </p:childTnLst>
                                </p:cTn>
                              </p:par>
                            </p:childTnLst>
                          </p:cTn>
                        </p:par>
                        <p:par>
                          <p:cTn id="171" fill="hold">
                            <p:stCondLst>
                              <p:cond delay="3000"/>
                            </p:stCondLst>
                            <p:childTnLst>
                              <p:par>
                                <p:cTn id="172" presetID="22" presetClass="entr" presetSubtype="8" fill="hold" grpId="0" nodeType="afterEffect">
                                  <p:stCondLst>
                                    <p:cond delay="0"/>
                                  </p:stCondLst>
                                  <p:childTnLst>
                                    <p:set>
                                      <p:cBhvr>
                                        <p:cTn id="173" dur="1" fill="hold">
                                          <p:stCondLst>
                                            <p:cond delay="0"/>
                                          </p:stCondLst>
                                        </p:cTn>
                                        <p:tgtEl>
                                          <p:spTgt spid="52"/>
                                        </p:tgtEl>
                                        <p:attrNameLst>
                                          <p:attrName>style.visibility</p:attrName>
                                        </p:attrNameLst>
                                      </p:cBhvr>
                                      <p:to>
                                        <p:strVal val="visible"/>
                                      </p:to>
                                    </p:set>
                                    <p:animEffect transition="in" filter="wipe(left)">
                                      <p:cBhvr>
                                        <p:cTn id="174" dur="500"/>
                                        <p:tgtEl>
                                          <p:spTgt spid="52"/>
                                        </p:tgtEl>
                                      </p:cBhvr>
                                    </p:animEffect>
                                  </p:childTnLst>
                                  <p:subTnLst>
                                    <p:audio>
                                      <p:cMediaNode>
                                        <p:cTn display="0" masterRel="sameClick">
                                          <p:stCondLst>
                                            <p:cond evt="begin" delay="0">
                                              <p:tn val="172"/>
                                            </p:cond>
                                          </p:stCondLst>
                                          <p:endCondLst>
                                            <p:cond evt="onStopAudio" delay="0">
                                              <p:tgtEl>
                                                <p:sldTgt/>
                                              </p:tgtEl>
                                            </p:cond>
                                          </p:endCondLst>
                                        </p:cTn>
                                        <p:tgtEl>
                                          <p:sndTgt r:embed="rId3" name="breeze.wav"/>
                                        </p:tgtEl>
                                      </p:cMediaNode>
                                    </p:audio>
                                  </p:subTnLst>
                                </p:cTn>
                              </p:par>
                            </p:childTnLst>
                          </p:cTn>
                        </p:par>
                        <p:par>
                          <p:cTn id="175" fill="hold">
                            <p:stCondLst>
                              <p:cond delay="3500"/>
                            </p:stCondLst>
                            <p:childTnLst>
                              <p:par>
                                <p:cTn id="176" presetID="47" presetClass="entr" presetSubtype="0" fill="hold" grpId="0" nodeType="afterEffect">
                                  <p:stCondLst>
                                    <p:cond delay="0"/>
                                  </p:stCondLst>
                                  <p:childTnLst>
                                    <p:set>
                                      <p:cBhvr>
                                        <p:cTn id="177" dur="1" fill="hold">
                                          <p:stCondLst>
                                            <p:cond delay="0"/>
                                          </p:stCondLst>
                                        </p:cTn>
                                        <p:tgtEl>
                                          <p:spTgt spid="53"/>
                                        </p:tgtEl>
                                        <p:attrNameLst>
                                          <p:attrName>style.visibility</p:attrName>
                                        </p:attrNameLst>
                                      </p:cBhvr>
                                      <p:to>
                                        <p:strVal val="visible"/>
                                      </p:to>
                                    </p:set>
                                    <p:animEffect transition="in" filter="fade">
                                      <p:cBhvr>
                                        <p:cTn id="178" dur="500"/>
                                        <p:tgtEl>
                                          <p:spTgt spid="53"/>
                                        </p:tgtEl>
                                      </p:cBhvr>
                                    </p:animEffect>
                                    <p:anim calcmode="lin" valueType="num">
                                      <p:cBhvr>
                                        <p:cTn id="179" dur="500" fill="hold"/>
                                        <p:tgtEl>
                                          <p:spTgt spid="53"/>
                                        </p:tgtEl>
                                        <p:attrNameLst>
                                          <p:attrName>ppt_x</p:attrName>
                                        </p:attrNameLst>
                                      </p:cBhvr>
                                      <p:tavLst>
                                        <p:tav tm="0">
                                          <p:val>
                                            <p:strVal val="#ppt_x"/>
                                          </p:val>
                                        </p:tav>
                                        <p:tav tm="100000">
                                          <p:val>
                                            <p:strVal val="#ppt_x"/>
                                          </p:val>
                                        </p:tav>
                                      </p:tavLst>
                                    </p:anim>
                                    <p:anim calcmode="lin" valueType="num">
                                      <p:cBhvr>
                                        <p:cTn id="180" dur="500" fill="hold"/>
                                        <p:tgtEl>
                                          <p:spTgt spid="53"/>
                                        </p:tgtEl>
                                        <p:attrNameLst>
                                          <p:attrName>ppt_y</p:attrName>
                                        </p:attrNameLst>
                                      </p:cBhvr>
                                      <p:tavLst>
                                        <p:tav tm="0">
                                          <p:val>
                                            <p:strVal val="#ppt_y-.1"/>
                                          </p:val>
                                        </p:tav>
                                        <p:tav tm="100000">
                                          <p:val>
                                            <p:strVal val="#ppt_y"/>
                                          </p:val>
                                        </p:tav>
                                      </p:tavLst>
                                    </p:anim>
                                  </p:childTnLst>
                                </p:cTn>
                              </p:par>
                            </p:childTnLst>
                          </p:cTn>
                        </p:par>
                        <p:par>
                          <p:cTn id="181" fill="hold">
                            <p:stCondLst>
                              <p:cond delay="4000"/>
                            </p:stCondLst>
                            <p:childTnLst>
                              <p:par>
                                <p:cTn id="182" presetID="47" presetClass="entr" presetSubtype="0" fill="hold" grpId="0" nodeType="afterEffect">
                                  <p:stCondLst>
                                    <p:cond delay="0"/>
                                  </p:stCondLst>
                                  <p:childTnLst>
                                    <p:set>
                                      <p:cBhvr>
                                        <p:cTn id="183" dur="1" fill="hold">
                                          <p:stCondLst>
                                            <p:cond delay="0"/>
                                          </p:stCondLst>
                                        </p:cTn>
                                        <p:tgtEl>
                                          <p:spTgt spid="54"/>
                                        </p:tgtEl>
                                        <p:attrNameLst>
                                          <p:attrName>style.visibility</p:attrName>
                                        </p:attrNameLst>
                                      </p:cBhvr>
                                      <p:to>
                                        <p:strVal val="visible"/>
                                      </p:to>
                                    </p:set>
                                    <p:animEffect transition="in" filter="fade">
                                      <p:cBhvr>
                                        <p:cTn id="184" dur="500"/>
                                        <p:tgtEl>
                                          <p:spTgt spid="54"/>
                                        </p:tgtEl>
                                      </p:cBhvr>
                                    </p:animEffect>
                                    <p:anim calcmode="lin" valueType="num">
                                      <p:cBhvr>
                                        <p:cTn id="185" dur="500" fill="hold"/>
                                        <p:tgtEl>
                                          <p:spTgt spid="54"/>
                                        </p:tgtEl>
                                        <p:attrNameLst>
                                          <p:attrName>ppt_x</p:attrName>
                                        </p:attrNameLst>
                                      </p:cBhvr>
                                      <p:tavLst>
                                        <p:tav tm="0">
                                          <p:val>
                                            <p:strVal val="#ppt_x"/>
                                          </p:val>
                                        </p:tav>
                                        <p:tav tm="100000">
                                          <p:val>
                                            <p:strVal val="#ppt_x"/>
                                          </p:val>
                                        </p:tav>
                                      </p:tavLst>
                                    </p:anim>
                                    <p:anim calcmode="lin" valueType="num">
                                      <p:cBhvr>
                                        <p:cTn id="186" dur="500" fill="hold"/>
                                        <p:tgtEl>
                                          <p:spTgt spid="54"/>
                                        </p:tgtEl>
                                        <p:attrNameLst>
                                          <p:attrName>ppt_y</p:attrName>
                                        </p:attrNameLst>
                                      </p:cBhvr>
                                      <p:tavLst>
                                        <p:tav tm="0">
                                          <p:val>
                                            <p:strVal val="#ppt_y-.1"/>
                                          </p:val>
                                        </p:tav>
                                        <p:tav tm="100000">
                                          <p:val>
                                            <p:strVal val="#ppt_y"/>
                                          </p:val>
                                        </p:tav>
                                      </p:tavLst>
                                    </p:anim>
                                  </p:childTnLst>
                                </p:cTn>
                              </p:par>
                            </p:childTnLst>
                          </p:cTn>
                        </p:par>
                        <p:par>
                          <p:cTn id="187" fill="hold">
                            <p:stCondLst>
                              <p:cond delay="4500"/>
                            </p:stCondLst>
                            <p:childTnLst>
                              <p:par>
                                <p:cTn id="188" presetID="47" presetClass="entr" presetSubtype="0" fill="hold" grpId="0" nodeType="afterEffect">
                                  <p:stCondLst>
                                    <p:cond delay="0"/>
                                  </p:stCondLst>
                                  <p:childTnLst>
                                    <p:set>
                                      <p:cBhvr>
                                        <p:cTn id="189" dur="1" fill="hold">
                                          <p:stCondLst>
                                            <p:cond delay="0"/>
                                          </p:stCondLst>
                                        </p:cTn>
                                        <p:tgtEl>
                                          <p:spTgt spid="55"/>
                                        </p:tgtEl>
                                        <p:attrNameLst>
                                          <p:attrName>style.visibility</p:attrName>
                                        </p:attrNameLst>
                                      </p:cBhvr>
                                      <p:to>
                                        <p:strVal val="visible"/>
                                      </p:to>
                                    </p:set>
                                    <p:animEffect transition="in" filter="fade">
                                      <p:cBhvr>
                                        <p:cTn id="190" dur="500"/>
                                        <p:tgtEl>
                                          <p:spTgt spid="55"/>
                                        </p:tgtEl>
                                      </p:cBhvr>
                                    </p:animEffect>
                                    <p:anim calcmode="lin" valueType="num">
                                      <p:cBhvr>
                                        <p:cTn id="191" dur="500" fill="hold"/>
                                        <p:tgtEl>
                                          <p:spTgt spid="55"/>
                                        </p:tgtEl>
                                        <p:attrNameLst>
                                          <p:attrName>ppt_x</p:attrName>
                                        </p:attrNameLst>
                                      </p:cBhvr>
                                      <p:tavLst>
                                        <p:tav tm="0">
                                          <p:val>
                                            <p:strVal val="#ppt_x"/>
                                          </p:val>
                                        </p:tav>
                                        <p:tav tm="100000">
                                          <p:val>
                                            <p:strVal val="#ppt_x"/>
                                          </p:val>
                                        </p:tav>
                                      </p:tavLst>
                                    </p:anim>
                                    <p:anim calcmode="lin" valueType="num">
                                      <p:cBhvr>
                                        <p:cTn id="192" dur="500" fill="hold"/>
                                        <p:tgtEl>
                                          <p:spTgt spid="55"/>
                                        </p:tgtEl>
                                        <p:attrNameLst>
                                          <p:attrName>ppt_y</p:attrName>
                                        </p:attrNameLst>
                                      </p:cBhvr>
                                      <p:tavLst>
                                        <p:tav tm="0">
                                          <p:val>
                                            <p:strVal val="#ppt_y-.1"/>
                                          </p:val>
                                        </p:tav>
                                        <p:tav tm="100000">
                                          <p:val>
                                            <p:strVal val="#ppt_y"/>
                                          </p:val>
                                        </p:tav>
                                      </p:tavLst>
                                    </p:anim>
                                  </p:childTnLst>
                                </p:cTn>
                              </p:par>
                            </p:childTnLst>
                          </p:cTn>
                        </p:par>
                        <p:par>
                          <p:cTn id="193" fill="hold">
                            <p:stCondLst>
                              <p:cond delay="5000"/>
                            </p:stCondLst>
                            <p:childTnLst>
                              <p:par>
                                <p:cTn id="194" presetID="47" presetClass="entr" presetSubtype="0" fill="hold" grpId="0" nodeType="afterEffect">
                                  <p:stCondLst>
                                    <p:cond delay="0"/>
                                  </p:stCondLst>
                                  <p:childTnLst>
                                    <p:set>
                                      <p:cBhvr>
                                        <p:cTn id="195" dur="1" fill="hold">
                                          <p:stCondLst>
                                            <p:cond delay="0"/>
                                          </p:stCondLst>
                                        </p:cTn>
                                        <p:tgtEl>
                                          <p:spTgt spid="56"/>
                                        </p:tgtEl>
                                        <p:attrNameLst>
                                          <p:attrName>style.visibility</p:attrName>
                                        </p:attrNameLst>
                                      </p:cBhvr>
                                      <p:to>
                                        <p:strVal val="visible"/>
                                      </p:to>
                                    </p:set>
                                    <p:animEffect transition="in" filter="fade">
                                      <p:cBhvr>
                                        <p:cTn id="196" dur="500"/>
                                        <p:tgtEl>
                                          <p:spTgt spid="56"/>
                                        </p:tgtEl>
                                      </p:cBhvr>
                                    </p:animEffect>
                                    <p:anim calcmode="lin" valueType="num">
                                      <p:cBhvr>
                                        <p:cTn id="197" dur="500" fill="hold"/>
                                        <p:tgtEl>
                                          <p:spTgt spid="56"/>
                                        </p:tgtEl>
                                        <p:attrNameLst>
                                          <p:attrName>ppt_x</p:attrName>
                                        </p:attrNameLst>
                                      </p:cBhvr>
                                      <p:tavLst>
                                        <p:tav tm="0">
                                          <p:val>
                                            <p:strVal val="#ppt_x"/>
                                          </p:val>
                                        </p:tav>
                                        <p:tav tm="100000">
                                          <p:val>
                                            <p:strVal val="#ppt_x"/>
                                          </p:val>
                                        </p:tav>
                                      </p:tavLst>
                                    </p:anim>
                                    <p:anim calcmode="lin" valueType="num">
                                      <p:cBhvr>
                                        <p:cTn id="198" dur="500" fill="hold"/>
                                        <p:tgtEl>
                                          <p:spTgt spid="56"/>
                                        </p:tgtEl>
                                        <p:attrNameLst>
                                          <p:attrName>ppt_y</p:attrName>
                                        </p:attrNameLst>
                                      </p:cBhvr>
                                      <p:tavLst>
                                        <p:tav tm="0">
                                          <p:val>
                                            <p:strVal val="#ppt_y-.1"/>
                                          </p:val>
                                        </p:tav>
                                        <p:tav tm="100000">
                                          <p:val>
                                            <p:strVal val="#ppt_y"/>
                                          </p:val>
                                        </p:tav>
                                      </p:tavLst>
                                    </p:anim>
                                  </p:childTnLst>
                                </p:cTn>
                              </p:par>
                            </p:childTnLst>
                          </p:cTn>
                        </p:par>
                      </p:childTnLst>
                    </p:cTn>
                  </p:par>
                  <p:par>
                    <p:cTn id="199" fill="hold">
                      <p:stCondLst>
                        <p:cond delay="indefinite"/>
                      </p:stCondLst>
                      <p:childTnLst>
                        <p:par>
                          <p:cTn id="200" fill="hold">
                            <p:stCondLst>
                              <p:cond delay="0"/>
                            </p:stCondLst>
                            <p:childTnLst>
                              <p:par>
                                <p:cTn id="201" presetID="22" presetClass="exit" presetSubtype="2" fill="hold" grpId="1" nodeType="clickEffect">
                                  <p:stCondLst>
                                    <p:cond delay="0"/>
                                  </p:stCondLst>
                                  <p:childTnLst>
                                    <p:animEffect transition="out" filter="wipe(right)">
                                      <p:cBhvr>
                                        <p:cTn id="202" dur="500"/>
                                        <p:tgtEl>
                                          <p:spTgt spid="56"/>
                                        </p:tgtEl>
                                      </p:cBhvr>
                                    </p:animEffect>
                                    <p:set>
                                      <p:cBhvr>
                                        <p:cTn id="203" dur="1" fill="hold">
                                          <p:stCondLst>
                                            <p:cond delay="499"/>
                                          </p:stCondLst>
                                        </p:cTn>
                                        <p:tgtEl>
                                          <p:spTgt spid="56"/>
                                        </p:tgtEl>
                                        <p:attrNameLst>
                                          <p:attrName>style.visibility</p:attrName>
                                        </p:attrNameLst>
                                      </p:cBhvr>
                                      <p:to>
                                        <p:strVal val="hidden"/>
                                      </p:to>
                                    </p:set>
                                  </p:childTnLst>
                                </p:cTn>
                              </p:par>
                            </p:childTnLst>
                          </p:cTn>
                        </p:par>
                        <p:par>
                          <p:cTn id="204" fill="hold">
                            <p:stCondLst>
                              <p:cond delay="500"/>
                            </p:stCondLst>
                            <p:childTnLst>
                              <p:par>
                                <p:cTn id="205" presetID="22" presetClass="exit" presetSubtype="2" fill="hold" grpId="1" nodeType="afterEffect">
                                  <p:stCondLst>
                                    <p:cond delay="0"/>
                                  </p:stCondLst>
                                  <p:childTnLst>
                                    <p:animEffect transition="out" filter="wipe(right)">
                                      <p:cBhvr>
                                        <p:cTn id="206" dur="500"/>
                                        <p:tgtEl>
                                          <p:spTgt spid="55"/>
                                        </p:tgtEl>
                                      </p:cBhvr>
                                    </p:animEffect>
                                    <p:set>
                                      <p:cBhvr>
                                        <p:cTn id="207" dur="1" fill="hold">
                                          <p:stCondLst>
                                            <p:cond delay="499"/>
                                          </p:stCondLst>
                                        </p:cTn>
                                        <p:tgtEl>
                                          <p:spTgt spid="55"/>
                                        </p:tgtEl>
                                        <p:attrNameLst>
                                          <p:attrName>style.visibility</p:attrName>
                                        </p:attrNameLst>
                                      </p:cBhvr>
                                      <p:to>
                                        <p:strVal val="hidden"/>
                                      </p:to>
                                    </p:set>
                                  </p:childTnLst>
                                </p:cTn>
                              </p:par>
                            </p:childTnLst>
                          </p:cTn>
                        </p:par>
                        <p:par>
                          <p:cTn id="208" fill="hold">
                            <p:stCondLst>
                              <p:cond delay="1000"/>
                            </p:stCondLst>
                            <p:childTnLst>
                              <p:par>
                                <p:cTn id="209" presetID="22" presetClass="exit" presetSubtype="2" fill="hold" grpId="1" nodeType="afterEffect">
                                  <p:stCondLst>
                                    <p:cond delay="0"/>
                                  </p:stCondLst>
                                  <p:childTnLst>
                                    <p:animEffect transition="out" filter="wipe(right)">
                                      <p:cBhvr>
                                        <p:cTn id="210" dur="500"/>
                                        <p:tgtEl>
                                          <p:spTgt spid="54"/>
                                        </p:tgtEl>
                                      </p:cBhvr>
                                    </p:animEffect>
                                    <p:set>
                                      <p:cBhvr>
                                        <p:cTn id="211" dur="1" fill="hold">
                                          <p:stCondLst>
                                            <p:cond delay="499"/>
                                          </p:stCondLst>
                                        </p:cTn>
                                        <p:tgtEl>
                                          <p:spTgt spid="54"/>
                                        </p:tgtEl>
                                        <p:attrNameLst>
                                          <p:attrName>style.visibility</p:attrName>
                                        </p:attrNameLst>
                                      </p:cBhvr>
                                      <p:to>
                                        <p:strVal val="hidden"/>
                                      </p:to>
                                    </p:set>
                                  </p:childTnLst>
                                </p:cTn>
                              </p:par>
                            </p:childTnLst>
                          </p:cTn>
                        </p:par>
                        <p:par>
                          <p:cTn id="212" fill="hold">
                            <p:stCondLst>
                              <p:cond delay="1500"/>
                            </p:stCondLst>
                            <p:childTnLst>
                              <p:par>
                                <p:cTn id="213" presetID="22" presetClass="exit" presetSubtype="2" fill="hold" grpId="1" nodeType="afterEffect">
                                  <p:stCondLst>
                                    <p:cond delay="0"/>
                                  </p:stCondLst>
                                  <p:childTnLst>
                                    <p:animEffect transition="out" filter="wipe(right)">
                                      <p:cBhvr>
                                        <p:cTn id="214" dur="500"/>
                                        <p:tgtEl>
                                          <p:spTgt spid="53"/>
                                        </p:tgtEl>
                                      </p:cBhvr>
                                    </p:animEffect>
                                    <p:set>
                                      <p:cBhvr>
                                        <p:cTn id="215" dur="1" fill="hold">
                                          <p:stCondLst>
                                            <p:cond delay="499"/>
                                          </p:stCondLst>
                                        </p:cTn>
                                        <p:tgtEl>
                                          <p:spTgt spid="53"/>
                                        </p:tgtEl>
                                        <p:attrNameLst>
                                          <p:attrName>style.visibility</p:attrName>
                                        </p:attrNameLst>
                                      </p:cBhvr>
                                      <p:to>
                                        <p:strVal val="hidden"/>
                                      </p:to>
                                    </p:set>
                                  </p:childTnLst>
                                </p:cTn>
                              </p:par>
                            </p:childTnLst>
                          </p:cTn>
                        </p:par>
                        <p:par>
                          <p:cTn id="216" fill="hold">
                            <p:stCondLst>
                              <p:cond delay="2000"/>
                            </p:stCondLst>
                            <p:childTnLst>
                              <p:par>
                                <p:cTn id="217" presetID="22" presetClass="exit" presetSubtype="2" fill="hold" grpId="1" nodeType="afterEffect">
                                  <p:stCondLst>
                                    <p:cond delay="0"/>
                                  </p:stCondLst>
                                  <p:childTnLst>
                                    <p:animEffect transition="out" filter="wipe(right)">
                                      <p:cBhvr>
                                        <p:cTn id="218" dur="500"/>
                                        <p:tgtEl>
                                          <p:spTgt spid="52"/>
                                        </p:tgtEl>
                                      </p:cBhvr>
                                    </p:animEffect>
                                    <p:set>
                                      <p:cBhvr>
                                        <p:cTn id="219" dur="1" fill="hold">
                                          <p:stCondLst>
                                            <p:cond delay="499"/>
                                          </p:stCondLst>
                                        </p:cTn>
                                        <p:tgtEl>
                                          <p:spTgt spid="52"/>
                                        </p:tgtEl>
                                        <p:attrNameLst>
                                          <p:attrName>style.visibility</p:attrName>
                                        </p:attrNameLst>
                                      </p:cBhvr>
                                      <p:to>
                                        <p:strVal val="hidden"/>
                                      </p:to>
                                    </p:set>
                                  </p:childTnLst>
                                </p:cTn>
                              </p:par>
                            </p:childTnLst>
                          </p:cTn>
                        </p:par>
                        <p:par>
                          <p:cTn id="220" fill="hold">
                            <p:stCondLst>
                              <p:cond delay="2500"/>
                            </p:stCondLst>
                            <p:childTnLst>
                              <p:par>
                                <p:cTn id="221" presetID="64" presetClass="path" presetSubtype="0" accel="50000" decel="50000" fill="hold" nodeType="afterEffect">
                                  <p:stCondLst>
                                    <p:cond delay="0"/>
                                  </p:stCondLst>
                                  <p:childTnLst>
                                    <p:animMotion origin="layout" path="M -4.16667E-6 -0.34167 L -0.00717 -0.8162 " pathEditMode="relative" rAng="0" ptsTypes="AA">
                                      <p:cBhvr>
                                        <p:cTn id="222" dur="500" fill="hold"/>
                                        <p:tgtEl>
                                          <p:spTgt spid="33"/>
                                        </p:tgtEl>
                                        <p:attrNameLst>
                                          <p:attrName>ppt_x</p:attrName>
                                          <p:attrName>ppt_y</p:attrName>
                                        </p:attrNameLst>
                                      </p:cBhvr>
                                      <p:rCtr x="-299" y="-23634"/>
                                    </p:animMotion>
                                  </p:childTnLst>
                                </p:cTn>
                              </p:par>
                            </p:childTnLst>
                          </p:cTn>
                        </p:par>
                        <p:par>
                          <p:cTn id="223" fill="hold">
                            <p:stCondLst>
                              <p:cond delay="3000"/>
                            </p:stCondLst>
                            <p:childTnLst>
                              <p:par>
                                <p:cTn id="224" presetID="64" presetClass="path" presetSubtype="0" accel="50000" decel="50000" fill="hold" nodeType="afterEffect">
                                  <p:stCondLst>
                                    <p:cond delay="0"/>
                                  </p:stCondLst>
                                  <p:childTnLst>
                                    <p:animMotion origin="layout" path="M 3.75E-6 1.11111E-6 L -4.16667E-6 -0.45533 " pathEditMode="relative" rAng="0" ptsTypes="AA">
                                      <p:cBhvr>
                                        <p:cTn id="225" dur="500" fill="hold"/>
                                        <p:tgtEl>
                                          <p:spTgt spid="34"/>
                                        </p:tgtEl>
                                        <p:attrNameLst>
                                          <p:attrName>ppt_x</p:attrName>
                                          <p:attrName>ppt_y</p:attrName>
                                        </p:attrNameLst>
                                      </p:cBhvr>
                                      <p:rCtr x="-65" y="-22870"/>
                                    </p:animMotion>
                                  </p:childTnLst>
                                </p:cTn>
                              </p:par>
                            </p:childTnLst>
                          </p:cTn>
                        </p:par>
                        <p:par>
                          <p:cTn id="226" fill="hold">
                            <p:stCondLst>
                              <p:cond delay="3500"/>
                            </p:stCondLst>
                            <p:childTnLst>
                              <p:par>
                                <p:cTn id="227" presetID="22" presetClass="entr" presetSubtype="8" fill="hold" grpId="0" nodeType="afterEffect">
                                  <p:stCondLst>
                                    <p:cond delay="0"/>
                                  </p:stCondLst>
                                  <p:childTnLst>
                                    <p:set>
                                      <p:cBhvr>
                                        <p:cTn id="228" dur="1" fill="hold">
                                          <p:stCondLst>
                                            <p:cond delay="0"/>
                                          </p:stCondLst>
                                        </p:cTn>
                                        <p:tgtEl>
                                          <p:spTgt spid="57"/>
                                        </p:tgtEl>
                                        <p:attrNameLst>
                                          <p:attrName>style.visibility</p:attrName>
                                        </p:attrNameLst>
                                      </p:cBhvr>
                                      <p:to>
                                        <p:strVal val="visible"/>
                                      </p:to>
                                    </p:set>
                                    <p:animEffect transition="in" filter="wipe(left)">
                                      <p:cBhvr>
                                        <p:cTn id="229" dur="500"/>
                                        <p:tgtEl>
                                          <p:spTgt spid="57"/>
                                        </p:tgtEl>
                                      </p:cBhvr>
                                    </p:animEffect>
                                  </p:childTnLst>
                                  <p:subTnLst>
                                    <p:audio>
                                      <p:cMediaNode>
                                        <p:cTn display="0" masterRel="sameClick">
                                          <p:stCondLst>
                                            <p:cond evt="begin" delay="0">
                                              <p:tn val="227"/>
                                            </p:cond>
                                          </p:stCondLst>
                                          <p:endCondLst>
                                            <p:cond evt="onStopAudio" delay="0">
                                              <p:tgtEl>
                                                <p:sldTgt/>
                                              </p:tgtEl>
                                            </p:cond>
                                          </p:endCondLst>
                                        </p:cTn>
                                        <p:tgtEl>
                                          <p:sndTgt r:embed="rId3" name="breeze.wav"/>
                                        </p:tgtEl>
                                      </p:cMediaNode>
                                    </p:audio>
                                  </p:subTnLst>
                                </p:cTn>
                              </p:par>
                            </p:childTnLst>
                          </p:cTn>
                        </p:par>
                        <p:par>
                          <p:cTn id="230" fill="hold">
                            <p:stCondLst>
                              <p:cond delay="4000"/>
                            </p:stCondLst>
                            <p:childTnLst>
                              <p:par>
                                <p:cTn id="231" presetID="47" presetClass="entr" presetSubtype="0" fill="hold" grpId="0" nodeType="afterEffect">
                                  <p:stCondLst>
                                    <p:cond delay="0"/>
                                  </p:stCondLst>
                                  <p:childTnLst>
                                    <p:set>
                                      <p:cBhvr>
                                        <p:cTn id="232" dur="1" fill="hold">
                                          <p:stCondLst>
                                            <p:cond delay="0"/>
                                          </p:stCondLst>
                                        </p:cTn>
                                        <p:tgtEl>
                                          <p:spTgt spid="58"/>
                                        </p:tgtEl>
                                        <p:attrNameLst>
                                          <p:attrName>style.visibility</p:attrName>
                                        </p:attrNameLst>
                                      </p:cBhvr>
                                      <p:to>
                                        <p:strVal val="visible"/>
                                      </p:to>
                                    </p:set>
                                    <p:animEffect transition="in" filter="fade">
                                      <p:cBhvr>
                                        <p:cTn id="233" dur="500"/>
                                        <p:tgtEl>
                                          <p:spTgt spid="58"/>
                                        </p:tgtEl>
                                      </p:cBhvr>
                                    </p:animEffect>
                                    <p:anim calcmode="lin" valueType="num">
                                      <p:cBhvr>
                                        <p:cTn id="234" dur="500" fill="hold"/>
                                        <p:tgtEl>
                                          <p:spTgt spid="58"/>
                                        </p:tgtEl>
                                        <p:attrNameLst>
                                          <p:attrName>ppt_x</p:attrName>
                                        </p:attrNameLst>
                                      </p:cBhvr>
                                      <p:tavLst>
                                        <p:tav tm="0">
                                          <p:val>
                                            <p:strVal val="#ppt_x"/>
                                          </p:val>
                                        </p:tav>
                                        <p:tav tm="100000">
                                          <p:val>
                                            <p:strVal val="#ppt_x"/>
                                          </p:val>
                                        </p:tav>
                                      </p:tavLst>
                                    </p:anim>
                                    <p:anim calcmode="lin" valueType="num">
                                      <p:cBhvr>
                                        <p:cTn id="235" dur="500" fill="hold"/>
                                        <p:tgtEl>
                                          <p:spTgt spid="58"/>
                                        </p:tgtEl>
                                        <p:attrNameLst>
                                          <p:attrName>ppt_y</p:attrName>
                                        </p:attrNameLst>
                                      </p:cBhvr>
                                      <p:tavLst>
                                        <p:tav tm="0">
                                          <p:val>
                                            <p:strVal val="#ppt_y-.1"/>
                                          </p:val>
                                        </p:tav>
                                        <p:tav tm="100000">
                                          <p:val>
                                            <p:strVal val="#ppt_y"/>
                                          </p:val>
                                        </p:tav>
                                      </p:tavLst>
                                    </p:anim>
                                  </p:childTnLst>
                                </p:cTn>
                              </p:par>
                            </p:childTnLst>
                          </p:cTn>
                        </p:par>
                        <p:par>
                          <p:cTn id="236" fill="hold">
                            <p:stCondLst>
                              <p:cond delay="4500"/>
                            </p:stCondLst>
                            <p:childTnLst>
                              <p:par>
                                <p:cTn id="237" presetID="47" presetClass="entr" presetSubtype="0" fill="hold" grpId="0" nodeType="afterEffect">
                                  <p:stCondLst>
                                    <p:cond delay="0"/>
                                  </p:stCondLst>
                                  <p:childTnLst>
                                    <p:set>
                                      <p:cBhvr>
                                        <p:cTn id="238" dur="1" fill="hold">
                                          <p:stCondLst>
                                            <p:cond delay="0"/>
                                          </p:stCondLst>
                                        </p:cTn>
                                        <p:tgtEl>
                                          <p:spTgt spid="59"/>
                                        </p:tgtEl>
                                        <p:attrNameLst>
                                          <p:attrName>style.visibility</p:attrName>
                                        </p:attrNameLst>
                                      </p:cBhvr>
                                      <p:to>
                                        <p:strVal val="visible"/>
                                      </p:to>
                                    </p:set>
                                    <p:animEffect transition="in" filter="fade">
                                      <p:cBhvr>
                                        <p:cTn id="239" dur="500"/>
                                        <p:tgtEl>
                                          <p:spTgt spid="59"/>
                                        </p:tgtEl>
                                      </p:cBhvr>
                                    </p:animEffect>
                                    <p:anim calcmode="lin" valueType="num">
                                      <p:cBhvr>
                                        <p:cTn id="240" dur="500" fill="hold"/>
                                        <p:tgtEl>
                                          <p:spTgt spid="59"/>
                                        </p:tgtEl>
                                        <p:attrNameLst>
                                          <p:attrName>ppt_x</p:attrName>
                                        </p:attrNameLst>
                                      </p:cBhvr>
                                      <p:tavLst>
                                        <p:tav tm="0">
                                          <p:val>
                                            <p:strVal val="#ppt_x"/>
                                          </p:val>
                                        </p:tav>
                                        <p:tav tm="100000">
                                          <p:val>
                                            <p:strVal val="#ppt_x"/>
                                          </p:val>
                                        </p:tav>
                                      </p:tavLst>
                                    </p:anim>
                                    <p:anim calcmode="lin" valueType="num">
                                      <p:cBhvr>
                                        <p:cTn id="241" dur="5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242" fill="hold">
                      <p:stCondLst>
                        <p:cond delay="indefinite"/>
                      </p:stCondLst>
                      <p:childTnLst>
                        <p:par>
                          <p:cTn id="243" fill="hold">
                            <p:stCondLst>
                              <p:cond delay="0"/>
                            </p:stCondLst>
                            <p:childTnLst>
                              <p:par>
                                <p:cTn id="244" presetID="22" presetClass="exit" presetSubtype="2" fill="hold" grpId="1" nodeType="clickEffect">
                                  <p:stCondLst>
                                    <p:cond delay="0"/>
                                  </p:stCondLst>
                                  <p:childTnLst>
                                    <p:animEffect transition="out" filter="wipe(right)">
                                      <p:cBhvr>
                                        <p:cTn id="245" dur="500"/>
                                        <p:tgtEl>
                                          <p:spTgt spid="59"/>
                                        </p:tgtEl>
                                      </p:cBhvr>
                                    </p:animEffect>
                                    <p:set>
                                      <p:cBhvr>
                                        <p:cTn id="246" dur="1" fill="hold">
                                          <p:stCondLst>
                                            <p:cond delay="499"/>
                                          </p:stCondLst>
                                        </p:cTn>
                                        <p:tgtEl>
                                          <p:spTgt spid="59"/>
                                        </p:tgtEl>
                                        <p:attrNameLst>
                                          <p:attrName>style.visibility</p:attrName>
                                        </p:attrNameLst>
                                      </p:cBhvr>
                                      <p:to>
                                        <p:strVal val="hidden"/>
                                      </p:to>
                                    </p:set>
                                  </p:childTnLst>
                                </p:cTn>
                              </p:par>
                            </p:childTnLst>
                          </p:cTn>
                        </p:par>
                        <p:par>
                          <p:cTn id="247" fill="hold">
                            <p:stCondLst>
                              <p:cond delay="500"/>
                            </p:stCondLst>
                            <p:childTnLst>
                              <p:par>
                                <p:cTn id="248" presetID="22" presetClass="exit" presetSubtype="2" fill="hold" grpId="1" nodeType="afterEffect">
                                  <p:stCondLst>
                                    <p:cond delay="0"/>
                                  </p:stCondLst>
                                  <p:childTnLst>
                                    <p:animEffect transition="out" filter="wipe(right)">
                                      <p:cBhvr>
                                        <p:cTn id="249" dur="500"/>
                                        <p:tgtEl>
                                          <p:spTgt spid="58"/>
                                        </p:tgtEl>
                                      </p:cBhvr>
                                    </p:animEffect>
                                    <p:set>
                                      <p:cBhvr>
                                        <p:cTn id="250" dur="1" fill="hold">
                                          <p:stCondLst>
                                            <p:cond delay="499"/>
                                          </p:stCondLst>
                                        </p:cTn>
                                        <p:tgtEl>
                                          <p:spTgt spid="58"/>
                                        </p:tgtEl>
                                        <p:attrNameLst>
                                          <p:attrName>style.visibility</p:attrName>
                                        </p:attrNameLst>
                                      </p:cBhvr>
                                      <p:to>
                                        <p:strVal val="hidden"/>
                                      </p:to>
                                    </p:set>
                                  </p:childTnLst>
                                </p:cTn>
                              </p:par>
                            </p:childTnLst>
                          </p:cTn>
                        </p:par>
                        <p:par>
                          <p:cTn id="251" fill="hold">
                            <p:stCondLst>
                              <p:cond delay="1000"/>
                            </p:stCondLst>
                            <p:childTnLst>
                              <p:par>
                                <p:cTn id="252" presetID="22" presetClass="exit" presetSubtype="2" fill="hold" grpId="1" nodeType="afterEffect">
                                  <p:stCondLst>
                                    <p:cond delay="0"/>
                                  </p:stCondLst>
                                  <p:childTnLst>
                                    <p:animEffect transition="out" filter="wipe(right)">
                                      <p:cBhvr>
                                        <p:cTn id="253" dur="500"/>
                                        <p:tgtEl>
                                          <p:spTgt spid="57"/>
                                        </p:tgtEl>
                                      </p:cBhvr>
                                    </p:animEffect>
                                    <p:set>
                                      <p:cBhvr>
                                        <p:cTn id="254" dur="1" fill="hold">
                                          <p:stCondLst>
                                            <p:cond delay="499"/>
                                          </p:stCondLst>
                                        </p:cTn>
                                        <p:tgtEl>
                                          <p:spTgt spid="57"/>
                                        </p:tgtEl>
                                        <p:attrNameLst>
                                          <p:attrName>style.visibility</p:attrName>
                                        </p:attrNameLst>
                                      </p:cBhvr>
                                      <p:to>
                                        <p:strVal val="hidden"/>
                                      </p:to>
                                    </p:set>
                                  </p:childTnLst>
                                </p:cTn>
                              </p:par>
                            </p:childTnLst>
                          </p:cTn>
                        </p:par>
                        <p:par>
                          <p:cTn id="255" fill="hold">
                            <p:stCondLst>
                              <p:cond delay="1500"/>
                            </p:stCondLst>
                            <p:childTnLst>
                              <p:par>
                                <p:cTn id="256" presetID="64" presetClass="path" presetSubtype="0" accel="50000" decel="50000" fill="hold" nodeType="afterEffect">
                                  <p:stCondLst>
                                    <p:cond delay="0"/>
                                  </p:stCondLst>
                                  <p:childTnLst>
                                    <p:animMotion origin="layout" path="M -4.16667E-6 -0.45533 L -0.00131 -0.89838 " pathEditMode="relative" rAng="0" ptsTypes="AA">
                                      <p:cBhvr>
                                        <p:cTn id="257" dur="500" fill="hold"/>
                                        <p:tgtEl>
                                          <p:spTgt spid="34"/>
                                        </p:tgtEl>
                                        <p:attrNameLst>
                                          <p:attrName>ppt_x</p:attrName>
                                          <p:attrName>ppt_y</p:attrName>
                                        </p:attrNameLst>
                                      </p:cBhvr>
                                      <p:rCtr x="0" y="-22060"/>
                                    </p:animMotion>
                                  </p:childTnLst>
                                </p:cTn>
                              </p:par>
                            </p:childTnLst>
                          </p:cTn>
                        </p:par>
                        <p:par>
                          <p:cTn id="258" fill="hold">
                            <p:stCondLst>
                              <p:cond delay="2000"/>
                            </p:stCondLst>
                            <p:childTnLst>
                              <p:par>
                                <p:cTn id="259" presetID="64" presetClass="path" presetSubtype="0" accel="50000" decel="50000" fill="hold" nodeType="afterEffect">
                                  <p:stCondLst>
                                    <p:cond delay="0"/>
                                  </p:stCondLst>
                                  <p:childTnLst>
                                    <p:animMotion origin="layout" path="M 3.75E-6 2.22222E-6 L -4.16667E-6 -0.56921 " pathEditMode="relative" rAng="0" ptsTypes="AA">
                                      <p:cBhvr>
                                        <p:cTn id="260" dur="500" fill="hold"/>
                                        <p:tgtEl>
                                          <p:spTgt spid="35"/>
                                        </p:tgtEl>
                                        <p:attrNameLst>
                                          <p:attrName>ppt_x</p:attrName>
                                          <p:attrName>ppt_y</p:attrName>
                                        </p:attrNameLst>
                                      </p:cBhvr>
                                      <p:rCtr x="-65" y="-28565"/>
                                    </p:animMotion>
                                  </p:childTnLst>
                                </p:cTn>
                              </p:par>
                            </p:childTnLst>
                          </p:cTn>
                        </p:par>
                        <p:par>
                          <p:cTn id="261" fill="hold">
                            <p:stCondLst>
                              <p:cond delay="2500"/>
                            </p:stCondLst>
                            <p:childTnLst>
                              <p:par>
                                <p:cTn id="262" presetID="22" presetClass="entr" presetSubtype="8" fill="hold" grpId="0" nodeType="afterEffect">
                                  <p:stCondLst>
                                    <p:cond delay="0"/>
                                  </p:stCondLst>
                                  <p:childTnLst>
                                    <p:set>
                                      <p:cBhvr>
                                        <p:cTn id="263" dur="1" fill="hold">
                                          <p:stCondLst>
                                            <p:cond delay="0"/>
                                          </p:stCondLst>
                                        </p:cTn>
                                        <p:tgtEl>
                                          <p:spTgt spid="61"/>
                                        </p:tgtEl>
                                        <p:attrNameLst>
                                          <p:attrName>style.visibility</p:attrName>
                                        </p:attrNameLst>
                                      </p:cBhvr>
                                      <p:to>
                                        <p:strVal val="visible"/>
                                      </p:to>
                                    </p:set>
                                    <p:animEffect transition="in" filter="wipe(left)">
                                      <p:cBhvr>
                                        <p:cTn id="264" dur="500"/>
                                        <p:tgtEl>
                                          <p:spTgt spid="61"/>
                                        </p:tgtEl>
                                      </p:cBhvr>
                                    </p:animEffect>
                                  </p:childTnLst>
                                  <p:subTnLst>
                                    <p:audio>
                                      <p:cMediaNode>
                                        <p:cTn display="0" masterRel="sameClick">
                                          <p:stCondLst>
                                            <p:cond evt="begin" delay="0">
                                              <p:tn val="262"/>
                                            </p:cond>
                                          </p:stCondLst>
                                          <p:endCondLst>
                                            <p:cond evt="onStopAudio" delay="0">
                                              <p:tgtEl>
                                                <p:sldTgt/>
                                              </p:tgtEl>
                                            </p:cond>
                                          </p:endCondLst>
                                        </p:cTn>
                                        <p:tgtEl>
                                          <p:sndTgt r:embed="rId3" name="breeze.wav"/>
                                        </p:tgtEl>
                                      </p:cMediaNode>
                                    </p:audio>
                                  </p:subTnLst>
                                </p:cTn>
                              </p:par>
                            </p:childTnLst>
                          </p:cTn>
                        </p:par>
                        <p:par>
                          <p:cTn id="265" fill="hold">
                            <p:stCondLst>
                              <p:cond delay="3000"/>
                            </p:stCondLst>
                            <p:childTnLst>
                              <p:par>
                                <p:cTn id="266" presetID="47" presetClass="entr" presetSubtype="0" fill="hold" grpId="0" nodeType="afterEffect">
                                  <p:stCondLst>
                                    <p:cond delay="0"/>
                                  </p:stCondLst>
                                  <p:childTnLst>
                                    <p:set>
                                      <p:cBhvr>
                                        <p:cTn id="267" dur="1" fill="hold">
                                          <p:stCondLst>
                                            <p:cond delay="0"/>
                                          </p:stCondLst>
                                        </p:cTn>
                                        <p:tgtEl>
                                          <p:spTgt spid="62"/>
                                        </p:tgtEl>
                                        <p:attrNameLst>
                                          <p:attrName>style.visibility</p:attrName>
                                        </p:attrNameLst>
                                      </p:cBhvr>
                                      <p:to>
                                        <p:strVal val="visible"/>
                                      </p:to>
                                    </p:set>
                                    <p:animEffect transition="in" filter="fade">
                                      <p:cBhvr>
                                        <p:cTn id="268" dur="500"/>
                                        <p:tgtEl>
                                          <p:spTgt spid="62"/>
                                        </p:tgtEl>
                                      </p:cBhvr>
                                    </p:animEffect>
                                    <p:anim calcmode="lin" valueType="num">
                                      <p:cBhvr>
                                        <p:cTn id="269" dur="500" fill="hold"/>
                                        <p:tgtEl>
                                          <p:spTgt spid="62"/>
                                        </p:tgtEl>
                                        <p:attrNameLst>
                                          <p:attrName>ppt_x</p:attrName>
                                        </p:attrNameLst>
                                      </p:cBhvr>
                                      <p:tavLst>
                                        <p:tav tm="0">
                                          <p:val>
                                            <p:strVal val="#ppt_x"/>
                                          </p:val>
                                        </p:tav>
                                        <p:tav tm="100000">
                                          <p:val>
                                            <p:strVal val="#ppt_x"/>
                                          </p:val>
                                        </p:tav>
                                      </p:tavLst>
                                    </p:anim>
                                    <p:anim calcmode="lin" valueType="num">
                                      <p:cBhvr>
                                        <p:cTn id="270" dur="500" fill="hold"/>
                                        <p:tgtEl>
                                          <p:spTgt spid="62"/>
                                        </p:tgtEl>
                                        <p:attrNameLst>
                                          <p:attrName>ppt_y</p:attrName>
                                        </p:attrNameLst>
                                      </p:cBhvr>
                                      <p:tavLst>
                                        <p:tav tm="0">
                                          <p:val>
                                            <p:strVal val="#ppt_y-.1"/>
                                          </p:val>
                                        </p:tav>
                                        <p:tav tm="100000">
                                          <p:val>
                                            <p:strVal val="#ppt_y"/>
                                          </p:val>
                                        </p:tav>
                                      </p:tavLst>
                                    </p:anim>
                                  </p:childTnLst>
                                </p:cTn>
                              </p:par>
                            </p:childTnLst>
                          </p:cTn>
                        </p:par>
                        <p:par>
                          <p:cTn id="271" fill="hold">
                            <p:stCondLst>
                              <p:cond delay="3500"/>
                            </p:stCondLst>
                            <p:childTnLst>
                              <p:par>
                                <p:cTn id="272" presetID="47" presetClass="entr" presetSubtype="0" fill="hold" grpId="0" nodeType="afterEffect">
                                  <p:stCondLst>
                                    <p:cond delay="0"/>
                                  </p:stCondLst>
                                  <p:childTnLst>
                                    <p:set>
                                      <p:cBhvr>
                                        <p:cTn id="273" dur="1" fill="hold">
                                          <p:stCondLst>
                                            <p:cond delay="0"/>
                                          </p:stCondLst>
                                        </p:cTn>
                                        <p:tgtEl>
                                          <p:spTgt spid="63"/>
                                        </p:tgtEl>
                                        <p:attrNameLst>
                                          <p:attrName>style.visibility</p:attrName>
                                        </p:attrNameLst>
                                      </p:cBhvr>
                                      <p:to>
                                        <p:strVal val="visible"/>
                                      </p:to>
                                    </p:set>
                                    <p:animEffect transition="in" filter="fade">
                                      <p:cBhvr>
                                        <p:cTn id="274" dur="500"/>
                                        <p:tgtEl>
                                          <p:spTgt spid="63"/>
                                        </p:tgtEl>
                                      </p:cBhvr>
                                    </p:animEffect>
                                    <p:anim calcmode="lin" valueType="num">
                                      <p:cBhvr>
                                        <p:cTn id="275" dur="500" fill="hold"/>
                                        <p:tgtEl>
                                          <p:spTgt spid="63"/>
                                        </p:tgtEl>
                                        <p:attrNameLst>
                                          <p:attrName>ppt_x</p:attrName>
                                        </p:attrNameLst>
                                      </p:cBhvr>
                                      <p:tavLst>
                                        <p:tav tm="0">
                                          <p:val>
                                            <p:strVal val="#ppt_x"/>
                                          </p:val>
                                        </p:tav>
                                        <p:tav tm="100000">
                                          <p:val>
                                            <p:strVal val="#ppt_x"/>
                                          </p:val>
                                        </p:tav>
                                      </p:tavLst>
                                    </p:anim>
                                    <p:anim calcmode="lin" valueType="num">
                                      <p:cBhvr>
                                        <p:cTn id="276" dur="500" fill="hold"/>
                                        <p:tgtEl>
                                          <p:spTgt spid="63"/>
                                        </p:tgtEl>
                                        <p:attrNameLst>
                                          <p:attrName>ppt_y</p:attrName>
                                        </p:attrNameLst>
                                      </p:cBhvr>
                                      <p:tavLst>
                                        <p:tav tm="0">
                                          <p:val>
                                            <p:strVal val="#ppt_y-.1"/>
                                          </p:val>
                                        </p:tav>
                                        <p:tav tm="100000">
                                          <p:val>
                                            <p:strVal val="#ppt_y"/>
                                          </p:val>
                                        </p:tav>
                                      </p:tavLst>
                                    </p:anim>
                                  </p:childTnLst>
                                </p:cTn>
                              </p:par>
                            </p:childTnLst>
                          </p:cTn>
                        </p:par>
                        <p:par>
                          <p:cTn id="277" fill="hold">
                            <p:stCondLst>
                              <p:cond delay="4000"/>
                            </p:stCondLst>
                            <p:childTnLst>
                              <p:par>
                                <p:cTn id="278" presetID="47" presetClass="entr" presetSubtype="0" fill="hold" grpId="0" nodeType="afterEffect">
                                  <p:stCondLst>
                                    <p:cond delay="0"/>
                                  </p:stCondLst>
                                  <p:childTnLst>
                                    <p:set>
                                      <p:cBhvr>
                                        <p:cTn id="279" dur="1" fill="hold">
                                          <p:stCondLst>
                                            <p:cond delay="0"/>
                                          </p:stCondLst>
                                        </p:cTn>
                                        <p:tgtEl>
                                          <p:spTgt spid="64"/>
                                        </p:tgtEl>
                                        <p:attrNameLst>
                                          <p:attrName>style.visibility</p:attrName>
                                        </p:attrNameLst>
                                      </p:cBhvr>
                                      <p:to>
                                        <p:strVal val="visible"/>
                                      </p:to>
                                    </p:set>
                                    <p:animEffect transition="in" filter="fade">
                                      <p:cBhvr>
                                        <p:cTn id="280" dur="500"/>
                                        <p:tgtEl>
                                          <p:spTgt spid="64"/>
                                        </p:tgtEl>
                                      </p:cBhvr>
                                    </p:animEffect>
                                    <p:anim calcmode="lin" valueType="num">
                                      <p:cBhvr>
                                        <p:cTn id="281" dur="500" fill="hold"/>
                                        <p:tgtEl>
                                          <p:spTgt spid="64"/>
                                        </p:tgtEl>
                                        <p:attrNameLst>
                                          <p:attrName>ppt_x</p:attrName>
                                        </p:attrNameLst>
                                      </p:cBhvr>
                                      <p:tavLst>
                                        <p:tav tm="0">
                                          <p:val>
                                            <p:strVal val="#ppt_x"/>
                                          </p:val>
                                        </p:tav>
                                        <p:tav tm="100000">
                                          <p:val>
                                            <p:strVal val="#ppt_x"/>
                                          </p:val>
                                        </p:tav>
                                      </p:tavLst>
                                    </p:anim>
                                    <p:anim calcmode="lin" valueType="num">
                                      <p:cBhvr>
                                        <p:cTn id="282" dur="500" fill="hold"/>
                                        <p:tgtEl>
                                          <p:spTgt spid="64"/>
                                        </p:tgtEl>
                                        <p:attrNameLst>
                                          <p:attrName>ppt_y</p:attrName>
                                        </p:attrNameLst>
                                      </p:cBhvr>
                                      <p:tavLst>
                                        <p:tav tm="0">
                                          <p:val>
                                            <p:strVal val="#ppt_y-.1"/>
                                          </p:val>
                                        </p:tav>
                                        <p:tav tm="100000">
                                          <p:val>
                                            <p:strVal val="#ppt_y"/>
                                          </p:val>
                                        </p:tav>
                                      </p:tavLst>
                                    </p:anim>
                                  </p:childTnLst>
                                </p:cTn>
                              </p:par>
                            </p:childTnLst>
                          </p:cTn>
                        </p:par>
                      </p:childTnLst>
                    </p:cTn>
                  </p:par>
                  <p:par>
                    <p:cTn id="283" fill="hold">
                      <p:stCondLst>
                        <p:cond delay="indefinite"/>
                      </p:stCondLst>
                      <p:childTnLst>
                        <p:par>
                          <p:cTn id="284" fill="hold">
                            <p:stCondLst>
                              <p:cond delay="0"/>
                            </p:stCondLst>
                            <p:childTnLst>
                              <p:par>
                                <p:cTn id="285" presetID="22" presetClass="exit" presetSubtype="2" fill="hold" grpId="1" nodeType="clickEffect">
                                  <p:stCondLst>
                                    <p:cond delay="0"/>
                                  </p:stCondLst>
                                  <p:childTnLst>
                                    <p:animEffect transition="out" filter="wipe(right)">
                                      <p:cBhvr>
                                        <p:cTn id="286" dur="500"/>
                                        <p:tgtEl>
                                          <p:spTgt spid="64"/>
                                        </p:tgtEl>
                                      </p:cBhvr>
                                    </p:animEffect>
                                    <p:set>
                                      <p:cBhvr>
                                        <p:cTn id="287" dur="1" fill="hold">
                                          <p:stCondLst>
                                            <p:cond delay="499"/>
                                          </p:stCondLst>
                                        </p:cTn>
                                        <p:tgtEl>
                                          <p:spTgt spid="64"/>
                                        </p:tgtEl>
                                        <p:attrNameLst>
                                          <p:attrName>style.visibility</p:attrName>
                                        </p:attrNameLst>
                                      </p:cBhvr>
                                      <p:to>
                                        <p:strVal val="hidden"/>
                                      </p:to>
                                    </p:set>
                                  </p:childTnLst>
                                </p:cTn>
                              </p:par>
                            </p:childTnLst>
                          </p:cTn>
                        </p:par>
                        <p:par>
                          <p:cTn id="288" fill="hold">
                            <p:stCondLst>
                              <p:cond delay="500"/>
                            </p:stCondLst>
                            <p:childTnLst>
                              <p:par>
                                <p:cTn id="289" presetID="22" presetClass="exit" presetSubtype="2" fill="hold" grpId="1" nodeType="afterEffect">
                                  <p:stCondLst>
                                    <p:cond delay="0"/>
                                  </p:stCondLst>
                                  <p:childTnLst>
                                    <p:animEffect transition="out" filter="wipe(right)">
                                      <p:cBhvr>
                                        <p:cTn id="290" dur="500"/>
                                        <p:tgtEl>
                                          <p:spTgt spid="63"/>
                                        </p:tgtEl>
                                      </p:cBhvr>
                                    </p:animEffect>
                                    <p:set>
                                      <p:cBhvr>
                                        <p:cTn id="291" dur="1" fill="hold">
                                          <p:stCondLst>
                                            <p:cond delay="499"/>
                                          </p:stCondLst>
                                        </p:cTn>
                                        <p:tgtEl>
                                          <p:spTgt spid="63"/>
                                        </p:tgtEl>
                                        <p:attrNameLst>
                                          <p:attrName>style.visibility</p:attrName>
                                        </p:attrNameLst>
                                      </p:cBhvr>
                                      <p:to>
                                        <p:strVal val="hidden"/>
                                      </p:to>
                                    </p:set>
                                  </p:childTnLst>
                                </p:cTn>
                              </p:par>
                            </p:childTnLst>
                          </p:cTn>
                        </p:par>
                        <p:par>
                          <p:cTn id="292" fill="hold">
                            <p:stCondLst>
                              <p:cond delay="1000"/>
                            </p:stCondLst>
                            <p:childTnLst>
                              <p:par>
                                <p:cTn id="293" presetID="22" presetClass="exit" presetSubtype="2" fill="hold" grpId="1" nodeType="afterEffect">
                                  <p:stCondLst>
                                    <p:cond delay="0"/>
                                  </p:stCondLst>
                                  <p:childTnLst>
                                    <p:animEffect transition="out" filter="wipe(right)">
                                      <p:cBhvr>
                                        <p:cTn id="294" dur="500"/>
                                        <p:tgtEl>
                                          <p:spTgt spid="62"/>
                                        </p:tgtEl>
                                      </p:cBhvr>
                                    </p:animEffect>
                                    <p:set>
                                      <p:cBhvr>
                                        <p:cTn id="295" dur="1" fill="hold">
                                          <p:stCondLst>
                                            <p:cond delay="499"/>
                                          </p:stCondLst>
                                        </p:cTn>
                                        <p:tgtEl>
                                          <p:spTgt spid="62"/>
                                        </p:tgtEl>
                                        <p:attrNameLst>
                                          <p:attrName>style.visibility</p:attrName>
                                        </p:attrNameLst>
                                      </p:cBhvr>
                                      <p:to>
                                        <p:strVal val="hidden"/>
                                      </p:to>
                                    </p:set>
                                  </p:childTnLst>
                                </p:cTn>
                              </p:par>
                            </p:childTnLst>
                          </p:cTn>
                        </p:par>
                        <p:par>
                          <p:cTn id="296" fill="hold">
                            <p:stCondLst>
                              <p:cond delay="1500"/>
                            </p:stCondLst>
                            <p:childTnLst>
                              <p:par>
                                <p:cTn id="297" presetID="22" presetClass="exit" presetSubtype="2" fill="hold" grpId="1" nodeType="afterEffect">
                                  <p:stCondLst>
                                    <p:cond delay="0"/>
                                  </p:stCondLst>
                                  <p:childTnLst>
                                    <p:animEffect transition="out" filter="wipe(right)">
                                      <p:cBhvr>
                                        <p:cTn id="298" dur="500"/>
                                        <p:tgtEl>
                                          <p:spTgt spid="61"/>
                                        </p:tgtEl>
                                      </p:cBhvr>
                                    </p:animEffect>
                                    <p:set>
                                      <p:cBhvr>
                                        <p:cTn id="299" dur="1" fill="hold">
                                          <p:stCondLst>
                                            <p:cond delay="499"/>
                                          </p:stCondLst>
                                        </p:cTn>
                                        <p:tgtEl>
                                          <p:spTgt spid="61"/>
                                        </p:tgtEl>
                                        <p:attrNameLst>
                                          <p:attrName>style.visibility</p:attrName>
                                        </p:attrNameLst>
                                      </p:cBhvr>
                                      <p:to>
                                        <p:strVal val="hidden"/>
                                      </p:to>
                                    </p:set>
                                  </p:childTnLst>
                                </p:cTn>
                              </p:par>
                            </p:childTnLst>
                          </p:cTn>
                        </p:par>
                        <p:par>
                          <p:cTn id="300" fill="hold">
                            <p:stCondLst>
                              <p:cond delay="2000"/>
                            </p:stCondLst>
                            <p:childTnLst>
                              <p:par>
                                <p:cTn id="301" presetID="64" presetClass="path" presetSubtype="0" accel="50000" decel="50000" fill="hold" nodeType="afterEffect">
                                  <p:stCondLst>
                                    <p:cond delay="0"/>
                                  </p:stCondLst>
                                  <p:childTnLst>
                                    <p:animMotion origin="layout" path="M -4.16667E-6 -0.56921 L -0.00131 -1.03334 " pathEditMode="relative" rAng="0" ptsTypes="AA">
                                      <p:cBhvr>
                                        <p:cTn id="302" dur="500" fill="hold"/>
                                        <p:tgtEl>
                                          <p:spTgt spid="35"/>
                                        </p:tgtEl>
                                        <p:attrNameLst>
                                          <p:attrName>ppt_x</p:attrName>
                                          <p:attrName>ppt_y</p:attrName>
                                        </p:attrNameLst>
                                      </p:cBhvr>
                                      <p:rCtr x="0" y="-23102"/>
                                    </p:animMotion>
                                  </p:childTnLst>
                                </p:cTn>
                              </p:par>
                            </p:childTnLst>
                          </p:cTn>
                        </p:par>
                        <p:par>
                          <p:cTn id="303" fill="hold">
                            <p:stCondLst>
                              <p:cond delay="2500"/>
                            </p:stCondLst>
                            <p:childTnLst>
                              <p:par>
                                <p:cTn id="304" presetID="47" presetClass="entr" presetSubtype="0" fill="hold" nodeType="afterEffect">
                                  <p:stCondLst>
                                    <p:cond delay="0"/>
                                  </p:stCondLst>
                                  <p:childTnLst>
                                    <p:set>
                                      <p:cBhvr>
                                        <p:cTn id="305" dur="1" fill="hold">
                                          <p:stCondLst>
                                            <p:cond delay="0"/>
                                          </p:stCondLst>
                                        </p:cTn>
                                        <p:tgtEl>
                                          <p:spTgt spid="30"/>
                                        </p:tgtEl>
                                        <p:attrNameLst>
                                          <p:attrName>style.visibility</p:attrName>
                                        </p:attrNameLst>
                                      </p:cBhvr>
                                      <p:to>
                                        <p:strVal val="visible"/>
                                      </p:to>
                                    </p:set>
                                    <p:animEffect transition="in" filter="fade">
                                      <p:cBhvr>
                                        <p:cTn id="306" dur="500"/>
                                        <p:tgtEl>
                                          <p:spTgt spid="30"/>
                                        </p:tgtEl>
                                      </p:cBhvr>
                                    </p:animEffect>
                                    <p:anim calcmode="lin" valueType="num">
                                      <p:cBhvr>
                                        <p:cTn id="307" dur="500" fill="hold"/>
                                        <p:tgtEl>
                                          <p:spTgt spid="30"/>
                                        </p:tgtEl>
                                        <p:attrNameLst>
                                          <p:attrName>ppt_x</p:attrName>
                                        </p:attrNameLst>
                                      </p:cBhvr>
                                      <p:tavLst>
                                        <p:tav tm="0">
                                          <p:val>
                                            <p:strVal val="#ppt_x"/>
                                          </p:val>
                                        </p:tav>
                                        <p:tav tm="100000">
                                          <p:val>
                                            <p:strVal val="#ppt_x"/>
                                          </p:val>
                                        </p:tav>
                                      </p:tavLst>
                                    </p:anim>
                                    <p:anim calcmode="lin" valueType="num">
                                      <p:cBhvr>
                                        <p:cTn id="308" dur="500" fill="hold"/>
                                        <p:tgtEl>
                                          <p:spTgt spid="30"/>
                                        </p:tgtEl>
                                        <p:attrNameLst>
                                          <p:attrName>ppt_y</p:attrName>
                                        </p:attrNameLst>
                                      </p:cBhvr>
                                      <p:tavLst>
                                        <p:tav tm="0">
                                          <p:val>
                                            <p:strVal val="#ppt_y-.1"/>
                                          </p:val>
                                        </p:tav>
                                        <p:tav tm="100000">
                                          <p:val>
                                            <p:strVal val="#ppt_y"/>
                                          </p:val>
                                        </p:tav>
                                      </p:tavLst>
                                    </p:anim>
                                  </p:childTnLst>
                                </p:cTn>
                              </p:par>
                            </p:childTnLst>
                          </p:cTn>
                        </p:par>
                        <p:par>
                          <p:cTn id="309" fill="hold">
                            <p:stCondLst>
                              <p:cond delay="3000"/>
                            </p:stCondLst>
                            <p:childTnLst>
                              <p:par>
                                <p:cTn id="310" presetID="47" presetClass="entr" presetSubtype="0" fill="hold" grpId="2" nodeType="afterEffect">
                                  <p:stCondLst>
                                    <p:cond delay="0"/>
                                  </p:stCondLst>
                                  <p:childTnLst>
                                    <p:set>
                                      <p:cBhvr>
                                        <p:cTn id="311" dur="1" fill="hold">
                                          <p:stCondLst>
                                            <p:cond delay="0"/>
                                          </p:stCondLst>
                                        </p:cTn>
                                        <p:tgtEl>
                                          <p:spTgt spid="36"/>
                                        </p:tgtEl>
                                        <p:attrNameLst>
                                          <p:attrName>style.visibility</p:attrName>
                                        </p:attrNameLst>
                                      </p:cBhvr>
                                      <p:to>
                                        <p:strVal val="visible"/>
                                      </p:to>
                                    </p:set>
                                    <p:animEffect transition="in" filter="fade">
                                      <p:cBhvr>
                                        <p:cTn id="312" dur="500"/>
                                        <p:tgtEl>
                                          <p:spTgt spid="36"/>
                                        </p:tgtEl>
                                      </p:cBhvr>
                                    </p:animEffect>
                                    <p:anim calcmode="lin" valueType="num">
                                      <p:cBhvr>
                                        <p:cTn id="313" dur="500" fill="hold"/>
                                        <p:tgtEl>
                                          <p:spTgt spid="36"/>
                                        </p:tgtEl>
                                        <p:attrNameLst>
                                          <p:attrName>ppt_x</p:attrName>
                                        </p:attrNameLst>
                                      </p:cBhvr>
                                      <p:tavLst>
                                        <p:tav tm="0">
                                          <p:val>
                                            <p:strVal val="#ppt_x"/>
                                          </p:val>
                                        </p:tav>
                                        <p:tav tm="100000">
                                          <p:val>
                                            <p:strVal val="#ppt_x"/>
                                          </p:val>
                                        </p:tav>
                                      </p:tavLst>
                                    </p:anim>
                                    <p:anim calcmode="lin" valueType="num">
                                      <p:cBhvr>
                                        <p:cTn id="314" dur="500" fill="hold"/>
                                        <p:tgtEl>
                                          <p:spTgt spid="36"/>
                                        </p:tgtEl>
                                        <p:attrNameLst>
                                          <p:attrName>ppt_y</p:attrName>
                                        </p:attrNameLst>
                                      </p:cBhvr>
                                      <p:tavLst>
                                        <p:tav tm="0">
                                          <p:val>
                                            <p:strVal val="#ppt_y-.1"/>
                                          </p:val>
                                        </p:tav>
                                        <p:tav tm="100000">
                                          <p:val>
                                            <p:strVal val="#ppt_y"/>
                                          </p:val>
                                        </p:tav>
                                      </p:tavLst>
                                    </p:anim>
                                  </p:childTnLst>
                                </p:cTn>
                              </p:par>
                            </p:childTnLst>
                          </p:cTn>
                        </p:par>
                        <p:par>
                          <p:cTn id="315" fill="hold">
                            <p:stCondLst>
                              <p:cond delay="3500"/>
                            </p:stCondLst>
                            <p:childTnLst>
                              <p:par>
                                <p:cTn id="316" presetID="22" presetClass="entr" presetSubtype="2" fill="hold" grpId="2" nodeType="afterEffect">
                                  <p:stCondLst>
                                    <p:cond delay="0"/>
                                  </p:stCondLst>
                                  <p:childTnLst>
                                    <p:set>
                                      <p:cBhvr>
                                        <p:cTn id="317" dur="1" fill="hold">
                                          <p:stCondLst>
                                            <p:cond delay="0"/>
                                          </p:stCondLst>
                                        </p:cTn>
                                        <p:tgtEl>
                                          <p:spTgt spid="61"/>
                                        </p:tgtEl>
                                        <p:attrNameLst>
                                          <p:attrName>style.visibility</p:attrName>
                                        </p:attrNameLst>
                                      </p:cBhvr>
                                      <p:to>
                                        <p:strVal val="visible"/>
                                      </p:to>
                                    </p:set>
                                    <p:animEffect transition="in" filter="wipe(right)">
                                      <p:cBhvr>
                                        <p:cTn id="318" dur="500"/>
                                        <p:tgtEl>
                                          <p:spTgt spid="61"/>
                                        </p:tgtEl>
                                      </p:cBhvr>
                                    </p:animEffect>
                                  </p:childTnLst>
                                </p:cTn>
                              </p:par>
                            </p:childTnLst>
                          </p:cTn>
                        </p:par>
                        <p:par>
                          <p:cTn id="319" fill="hold">
                            <p:stCondLst>
                              <p:cond delay="4000"/>
                            </p:stCondLst>
                            <p:childTnLst>
                              <p:par>
                                <p:cTn id="320" presetID="47" presetClass="entr" presetSubtype="0" fill="hold" grpId="2" nodeType="afterEffect">
                                  <p:stCondLst>
                                    <p:cond delay="0"/>
                                  </p:stCondLst>
                                  <p:childTnLst>
                                    <p:set>
                                      <p:cBhvr>
                                        <p:cTn id="321" dur="1" fill="hold">
                                          <p:stCondLst>
                                            <p:cond delay="0"/>
                                          </p:stCondLst>
                                        </p:cTn>
                                        <p:tgtEl>
                                          <p:spTgt spid="37"/>
                                        </p:tgtEl>
                                        <p:attrNameLst>
                                          <p:attrName>style.visibility</p:attrName>
                                        </p:attrNameLst>
                                      </p:cBhvr>
                                      <p:to>
                                        <p:strVal val="visible"/>
                                      </p:to>
                                    </p:set>
                                    <p:animEffect transition="in" filter="fade">
                                      <p:cBhvr>
                                        <p:cTn id="322" dur="500"/>
                                        <p:tgtEl>
                                          <p:spTgt spid="37"/>
                                        </p:tgtEl>
                                      </p:cBhvr>
                                    </p:animEffect>
                                    <p:anim calcmode="lin" valueType="num">
                                      <p:cBhvr>
                                        <p:cTn id="323" dur="500" fill="hold"/>
                                        <p:tgtEl>
                                          <p:spTgt spid="37"/>
                                        </p:tgtEl>
                                        <p:attrNameLst>
                                          <p:attrName>ppt_x</p:attrName>
                                        </p:attrNameLst>
                                      </p:cBhvr>
                                      <p:tavLst>
                                        <p:tav tm="0">
                                          <p:val>
                                            <p:strVal val="#ppt_x"/>
                                          </p:val>
                                        </p:tav>
                                        <p:tav tm="100000">
                                          <p:val>
                                            <p:strVal val="#ppt_x"/>
                                          </p:val>
                                        </p:tav>
                                      </p:tavLst>
                                    </p:anim>
                                    <p:anim calcmode="lin" valueType="num">
                                      <p:cBhvr>
                                        <p:cTn id="324" dur="5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325" fill="hold">
                      <p:stCondLst>
                        <p:cond delay="indefinite"/>
                      </p:stCondLst>
                      <p:childTnLst>
                        <p:par>
                          <p:cTn id="326" fill="hold">
                            <p:stCondLst>
                              <p:cond delay="0"/>
                            </p:stCondLst>
                            <p:childTnLst>
                              <p:par>
                                <p:cTn id="327" presetID="53" presetClass="entr" presetSubtype="16" fill="hold" grpId="0" nodeType="clickEffect">
                                  <p:stCondLst>
                                    <p:cond delay="0"/>
                                  </p:stCondLst>
                                  <p:childTnLst>
                                    <p:set>
                                      <p:cBhvr>
                                        <p:cTn id="328" dur="1" fill="hold">
                                          <p:stCondLst>
                                            <p:cond delay="0"/>
                                          </p:stCondLst>
                                        </p:cTn>
                                        <p:tgtEl>
                                          <p:spTgt spid="2"/>
                                        </p:tgtEl>
                                        <p:attrNameLst>
                                          <p:attrName>style.visibility</p:attrName>
                                        </p:attrNameLst>
                                      </p:cBhvr>
                                      <p:to>
                                        <p:strVal val="visible"/>
                                      </p:to>
                                    </p:set>
                                    <p:anim calcmode="lin" valueType="num">
                                      <p:cBhvr>
                                        <p:cTn id="329" dur="500" fill="hold"/>
                                        <p:tgtEl>
                                          <p:spTgt spid="2"/>
                                        </p:tgtEl>
                                        <p:attrNameLst>
                                          <p:attrName>ppt_w</p:attrName>
                                        </p:attrNameLst>
                                      </p:cBhvr>
                                      <p:tavLst>
                                        <p:tav tm="0">
                                          <p:val>
                                            <p:fltVal val="0"/>
                                          </p:val>
                                        </p:tav>
                                        <p:tav tm="100000">
                                          <p:val>
                                            <p:strVal val="#ppt_w"/>
                                          </p:val>
                                        </p:tav>
                                      </p:tavLst>
                                    </p:anim>
                                    <p:anim calcmode="lin" valueType="num">
                                      <p:cBhvr>
                                        <p:cTn id="330" dur="500" fill="hold"/>
                                        <p:tgtEl>
                                          <p:spTgt spid="2"/>
                                        </p:tgtEl>
                                        <p:attrNameLst>
                                          <p:attrName>ppt_h</p:attrName>
                                        </p:attrNameLst>
                                      </p:cBhvr>
                                      <p:tavLst>
                                        <p:tav tm="0">
                                          <p:val>
                                            <p:fltVal val="0"/>
                                          </p:val>
                                        </p:tav>
                                        <p:tav tm="100000">
                                          <p:val>
                                            <p:strVal val="#ppt_h"/>
                                          </p:val>
                                        </p:tav>
                                      </p:tavLst>
                                    </p:anim>
                                    <p:animEffect transition="in" filter="fade">
                                      <p:cBhvr>
                                        <p:cTn id="3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6" grpId="1" animBg="1"/>
      <p:bldP spid="36" grpId="2" animBg="1"/>
      <p:bldP spid="37" grpId="0" animBg="1"/>
      <p:bldP spid="37" grpId="1" animBg="1"/>
      <p:bldP spid="37" grpId="2" animBg="1"/>
      <p:bldP spid="38" grpId="0" animBg="1"/>
      <p:bldP spid="38" grpId="1" animBg="1"/>
      <p:bldP spid="39" grpId="0" animBg="1"/>
      <p:bldP spid="39" grpId="1" animBg="1"/>
      <p:bldP spid="44" grpId="0" animBg="1"/>
      <p:bldP spid="44" grpId="1" animBg="1"/>
      <p:bldP spid="45" grpId="0" animBg="1"/>
      <p:bldP spid="45" grpId="1" animBg="1"/>
      <p:bldP spid="46" grpId="0" animBg="1"/>
      <p:bldP spid="46" grpId="1" animBg="1"/>
      <p:bldP spid="48" grpId="0" animBg="1"/>
      <p:bldP spid="48" grpId="1" animBg="1"/>
      <p:bldP spid="49" grpId="0" animBg="1"/>
      <p:bldP spid="49" grpId="1" animBg="1"/>
      <p:bldP spid="50" grpId="0" animBg="1"/>
      <p:bldP spid="50" grpId="1" animBg="1"/>
      <p:bldP spid="51" grpId="0" animBg="1"/>
      <p:bldP spid="51" grpId="1" animBg="1"/>
      <p:bldP spid="52" grpId="0" animBg="1"/>
      <p:bldP spid="52" grpId="1" animBg="1"/>
      <p:bldP spid="53" grpId="0" animBg="1"/>
      <p:bldP spid="53" grpId="1" animBg="1"/>
      <p:bldP spid="54" grpId="0" animBg="1"/>
      <p:bldP spid="54" grpId="1" animBg="1"/>
      <p:bldP spid="55" grpId="0" animBg="1"/>
      <p:bldP spid="55" grpId="1" animBg="1"/>
      <p:bldP spid="56" grpId="0" animBg="1"/>
      <p:bldP spid="56" grpId="1" animBg="1"/>
      <p:bldP spid="57" grpId="0" animBg="1"/>
      <p:bldP spid="57" grpId="1" animBg="1"/>
      <p:bldP spid="58" grpId="0" animBg="1"/>
      <p:bldP spid="58" grpId="1" animBg="1"/>
      <p:bldP spid="59" grpId="0" animBg="1"/>
      <p:bldP spid="59" grpId="1" animBg="1"/>
      <p:bldP spid="61" grpId="0" animBg="1"/>
      <p:bldP spid="61" grpId="1" animBg="1"/>
      <p:bldP spid="61" grpId="2" animBg="1"/>
      <p:bldP spid="62" grpId="0" animBg="1"/>
      <p:bldP spid="62" grpId="1" animBg="1"/>
      <p:bldP spid="63" grpId="0" animBg="1"/>
      <p:bldP spid="63" grpId="1" animBg="1"/>
      <p:bldP spid="64" grpId="0" animBg="1"/>
      <p:bldP spid="64" grpId="1" animBg="1"/>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Resim 7">
            <a:extLst>
              <a:ext uri="{FF2B5EF4-FFF2-40B4-BE49-F238E27FC236}">
                <a16:creationId xmlns:a16="http://schemas.microsoft.com/office/drawing/2014/main" id="{3F0A47FC-7E14-49DF-8CCA-BB22AE64501B}"/>
              </a:ext>
            </a:extLst>
          </p:cNvPr>
          <p:cNvPicPr>
            <a:picLocks noChangeAspect="1"/>
          </p:cNvPicPr>
          <p:nvPr/>
        </p:nvPicPr>
        <p:blipFill>
          <a:blip r:embed="rId3"/>
          <a:srcRect/>
          <a:stretch/>
        </p:blipFill>
        <p:spPr>
          <a:xfrm>
            <a:off x="0" y="-68612"/>
            <a:ext cx="12192000" cy="6847809"/>
          </a:xfrm>
          <a:prstGeom prst="rect">
            <a:avLst/>
          </a:prstGeom>
        </p:spPr>
      </p:pic>
      <p:pic>
        <p:nvPicPr>
          <p:cNvPr id="12" name="Resim 11">
            <a:extLst>
              <a:ext uri="{FF2B5EF4-FFF2-40B4-BE49-F238E27FC236}">
                <a16:creationId xmlns:a16="http://schemas.microsoft.com/office/drawing/2014/main" id="{EA23211D-442A-49DA-ACAB-F55F33D2E06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89691" y="4181747"/>
            <a:ext cx="3938357" cy="975445"/>
          </a:xfrm>
          <a:prstGeom prst="rect">
            <a:avLst/>
          </a:prstGeom>
        </p:spPr>
      </p:pic>
      <p:sp>
        <p:nvSpPr>
          <p:cNvPr id="14" name="Dikdörtgen 13">
            <a:extLst>
              <a:ext uri="{FF2B5EF4-FFF2-40B4-BE49-F238E27FC236}">
                <a16:creationId xmlns:a16="http://schemas.microsoft.com/office/drawing/2014/main" id="{20ED11A2-A966-4EF5-B7D9-F1BDB505D99D}"/>
              </a:ext>
            </a:extLst>
          </p:cNvPr>
          <p:cNvSpPr/>
          <p:nvPr/>
        </p:nvSpPr>
        <p:spPr>
          <a:xfrm>
            <a:off x="9488331" y="188640"/>
            <a:ext cx="2531462" cy="584775"/>
          </a:xfrm>
          <a:prstGeom prst="rect">
            <a:avLst/>
          </a:prstGeom>
          <a:noFill/>
        </p:spPr>
        <p:txBody>
          <a:bodyPr wrap="none" lIns="91440" tIns="45720" rIns="91440" bIns="45720">
            <a:spAutoFit/>
          </a:bodyPr>
          <a:lstStyle/>
          <a:p>
            <a:pPr algn="ctr"/>
            <a:r>
              <a:rPr lang="tr-TR" sz="3200" b="1" cap="none" spc="0" dirty="0">
                <a:ln w="0"/>
                <a:solidFill>
                  <a:schemeClr val="accent1"/>
                </a:solidFill>
                <a:effectLst>
                  <a:outerShdw blurRad="38100" dist="25400" dir="5400000" algn="ctr" rotWithShape="0">
                    <a:srgbClr val="6E747A">
                      <a:alpha val="43000"/>
                    </a:srgbClr>
                  </a:outerShdw>
                </a:effectLst>
              </a:rPr>
              <a:t>6 Ders Saati</a:t>
            </a:r>
          </a:p>
        </p:txBody>
      </p:sp>
      <p:sp>
        <p:nvSpPr>
          <p:cNvPr id="2" name="Dikdörtgen 1">
            <a:extLst>
              <a:ext uri="{FF2B5EF4-FFF2-40B4-BE49-F238E27FC236}">
                <a16:creationId xmlns:a16="http://schemas.microsoft.com/office/drawing/2014/main" id="{902DD7FE-C28C-43AA-A535-D49483E63D86}"/>
              </a:ext>
            </a:extLst>
          </p:cNvPr>
          <p:cNvSpPr/>
          <p:nvPr/>
        </p:nvSpPr>
        <p:spPr>
          <a:xfrm>
            <a:off x="9488331" y="978983"/>
            <a:ext cx="2378172" cy="523220"/>
          </a:xfrm>
          <a:prstGeom prst="rect">
            <a:avLst/>
          </a:prstGeom>
          <a:noFill/>
        </p:spPr>
        <p:txBody>
          <a:bodyPr wrap="square" lIns="91440" tIns="45720" rIns="91440" bIns="45720">
            <a:spAutoFit/>
          </a:bodyPr>
          <a:lstStyle/>
          <a:p>
            <a:pPr algn="ctr"/>
            <a:r>
              <a:rPr lang="tr-TR" sz="2800" b="1" cap="none" spc="0" dirty="0">
                <a:ln w="6600">
                  <a:solidFill>
                    <a:schemeClr val="accent2"/>
                  </a:solidFill>
                  <a:prstDash val="solid"/>
                </a:ln>
                <a:solidFill>
                  <a:srgbClr val="FFFFFF"/>
                </a:solidFill>
                <a:effectLst>
                  <a:outerShdw dist="38100" dir="2700000" algn="tl" rotWithShape="0">
                    <a:schemeClr val="accent2"/>
                  </a:outerShdw>
                </a:effectLst>
              </a:rPr>
              <a:t>14-25 EYLÜL</a:t>
            </a:r>
          </a:p>
        </p:txBody>
      </p:sp>
      <p:sp>
        <p:nvSpPr>
          <p:cNvPr id="4" name="Dikdörtgen 3">
            <a:extLst>
              <a:ext uri="{FF2B5EF4-FFF2-40B4-BE49-F238E27FC236}">
                <a16:creationId xmlns:a16="http://schemas.microsoft.com/office/drawing/2014/main" id="{9E737EE2-BB20-4C9F-9EC4-8BD6EE46FE83}"/>
              </a:ext>
            </a:extLst>
          </p:cNvPr>
          <p:cNvSpPr/>
          <p:nvPr/>
        </p:nvSpPr>
        <p:spPr>
          <a:xfrm>
            <a:off x="-37331" y="1160045"/>
            <a:ext cx="9466297" cy="1446550"/>
          </a:xfrm>
          <a:prstGeom prst="rect">
            <a:avLst/>
          </a:prstGeom>
          <a:noFill/>
          <a:ln>
            <a:noFill/>
          </a:ln>
        </p:spPr>
        <p:txBody>
          <a:bodyPr wrap="square" lIns="91440" tIns="45720" rIns="91440" bIns="45720">
            <a:spAutoFit/>
          </a:bodyPr>
          <a:lstStyle/>
          <a:p>
            <a:pPr algn="ctr"/>
            <a:r>
              <a:rPr lang="nn-NO" sz="4400" b="1" cap="none" spc="0"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rPr>
              <a:t>1</a:t>
            </a:r>
            <a:r>
              <a:rPr lang="tr-TR" sz="4400" b="1" cap="none" spc="0"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rPr>
              <a:t>.</a:t>
            </a:r>
            <a:r>
              <a:rPr lang="nn-NO" sz="4400" b="1" cap="none" spc="0"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rPr>
              <a:t> Gruplarda ve Sosyal Hayatta İletişimin Önemi</a:t>
            </a:r>
            <a:endParaRPr lang="tr-TR" sz="4400" b="1" cap="none" spc="0" dirty="0">
              <a:ln>
                <a:solidFill>
                  <a:schemeClr val="accent5">
                    <a:lumMod val="60000"/>
                    <a:lumOff val="40000"/>
                  </a:schemeClr>
                </a:solidFill>
              </a:ln>
              <a:solidFill>
                <a:srgbClr val="66FFFF"/>
              </a:solidFill>
              <a:effectLst>
                <a:glow rad="228600">
                  <a:schemeClr val="accent1">
                    <a:satMod val="175000"/>
                    <a:alpha val="40000"/>
                  </a:schemeClr>
                </a:glow>
                <a:outerShdw blurRad="60007" dist="310007" dir="7680000" sy="30000" kx="1300200" algn="ctr" rotWithShape="0">
                  <a:prstClr val="black">
                    <a:alpha val="32000"/>
                  </a:prstClr>
                </a:outerShdw>
              </a:effectLst>
              <a:latin typeface="Berlin Sans FB Demi" panose="020E0802020502020306" pitchFamily="34" charset="0"/>
            </a:endParaRPr>
          </a:p>
        </p:txBody>
      </p:sp>
      <p:sp>
        <p:nvSpPr>
          <p:cNvPr id="5" name="Dikdörtgen 4">
            <a:extLst>
              <a:ext uri="{FF2B5EF4-FFF2-40B4-BE49-F238E27FC236}">
                <a16:creationId xmlns:a16="http://schemas.microsoft.com/office/drawing/2014/main" id="{DFF03A93-D5AE-41A0-8376-57F01BE71F1C}"/>
              </a:ext>
            </a:extLst>
          </p:cNvPr>
          <p:cNvSpPr/>
          <p:nvPr/>
        </p:nvSpPr>
        <p:spPr>
          <a:xfrm>
            <a:off x="472517" y="358364"/>
            <a:ext cx="8103985" cy="769441"/>
          </a:xfrm>
          <a:prstGeom prst="rect">
            <a:avLst/>
          </a:prstGeom>
          <a:noFill/>
        </p:spPr>
        <p:txBody>
          <a:bodyPr wrap="square" lIns="91440" tIns="45720" rIns="91440" bIns="45720">
            <a:spAutoFit/>
          </a:bodyPr>
          <a:lstStyle/>
          <a:p>
            <a:r>
              <a:rPr lang="tr-TR" sz="4400" b="1"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rPr>
              <a:t>1</a:t>
            </a:r>
            <a:r>
              <a:rPr lang="tr-TR" sz="4400" b="1" cap="none"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rPr>
              <a:t>. </a:t>
            </a:r>
            <a:r>
              <a:rPr lang="tr-TR" sz="4400" b="1"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rPr>
              <a:t>BİRLİKTE YAŞAMAK</a:t>
            </a:r>
            <a:endParaRPr lang="tr-TR" sz="4400" b="1" cap="none" spc="50" dirty="0">
              <a:ln w="9525" cmpd="sng">
                <a:solidFill>
                  <a:schemeClr val="accent1"/>
                </a:solidFill>
                <a:prstDash val="solid"/>
              </a:ln>
              <a:solidFill>
                <a:srgbClr val="318DCB"/>
              </a:solidFill>
              <a:effectLst>
                <a:glow rad="63500">
                  <a:schemeClr val="accent2">
                    <a:satMod val="175000"/>
                    <a:alpha val="40000"/>
                  </a:schemeClr>
                </a:glow>
                <a:outerShdw blurRad="38100" dist="38100" dir="2700000" algn="tl">
                  <a:srgbClr val="000000">
                    <a:alpha val="43137"/>
                  </a:srgbClr>
                </a:outerShdw>
              </a:effectLst>
              <a:latin typeface="Berlin Sans FB Demi" panose="020E0802020502020306" pitchFamily="34" charset="0"/>
            </a:endParaRPr>
          </a:p>
        </p:txBody>
      </p:sp>
      <p:sp>
        <p:nvSpPr>
          <p:cNvPr id="6" name="Metin kutusu 5">
            <a:extLst>
              <a:ext uri="{FF2B5EF4-FFF2-40B4-BE49-F238E27FC236}">
                <a16:creationId xmlns:a16="http://schemas.microsoft.com/office/drawing/2014/main" id="{9C2861CD-E984-40FF-89C2-E89147DD782B}"/>
              </a:ext>
            </a:extLst>
          </p:cNvPr>
          <p:cNvSpPr txBox="1"/>
          <p:nvPr/>
        </p:nvSpPr>
        <p:spPr>
          <a:xfrm>
            <a:off x="755266" y="4857150"/>
            <a:ext cx="7881102" cy="830997"/>
          </a:xfrm>
          <a:prstGeom prst="rect">
            <a:avLst/>
          </a:prstGeom>
          <a:noFill/>
        </p:spPr>
        <p:txBody>
          <a:bodyPr wrap="square" rtlCol="0">
            <a:spAutoFit/>
          </a:bodyPr>
          <a:lstStyle/>
          <a:p>
            <a:pPr algn="just"/>
            <a:r>
              <a:rPr lang="tr-TR" sz="2400" b="1" dirty="0"/>
              <a:t>SB 7.1.1. Dâhil olduğu gruplarda ve sosyal hayatta etkili iletişimin önemini sorgulayabilme</a:t>
            </a:r>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up 2">
            <a:extLst>
              <a:ext uri="{FF2B5EF4-FFF2-40B4-BE49-F238E27FC236}">
                <a16:creationId xmlns:a16="http://schemas.microsoft.com/office/drawing/2014/main" id="{6D66C375-9C96-4A27-97ED-B402C6090AC1}"/>
              </a:ext>
            </a:extLst>
          </p:cNvPr>
          <p:cNvGrpSpPr/>
          <p:nvPr/>
        </p:nvGrpSpPr>
        <p:grpSpPr>
          <a:xfrm>
            <a:off x="135268" y="866906"/>
            <a:ext cx="4569498" cy="806824"/>
            <a:chOff x="333375" y="808292"/>
            <a:chExt cx="5032993" cy="806824"/>
          </a:xfrm>
          <a:scene3d>
            <a:camera prst="perspectiveRight"/>
            <a:lightRig rig="soft" dir="t">
              <a:rot lat="0" lon="0" rev="0"/>
            </a:lightRig>
          </a:scene3d>
        </p:grpSpPr>
        <p:grpSp>
          <p:nvGrpSpPr>
            <p:cNvPr id="2" name="Grup 1">
              <a:extLst>
                <a:ext uri="{FF2B5EF4-FFF2-40B4-BE49-F238E27FC236}">
                  <a16:creationId xmlns:a16="http://schemas.microsoft.com/office/drawing/2014/main" id="{F3F72625-F3DF-4851-9BFC-0034DDEA3555}"/>
                </a:ext>
              </a:extLst>
            </p:cNvPr>
            <p:cNvGrpSpPr/>
            <p:nvPr/>
          </p:nvGrpSpPr>
          <p:grpSpPr>
            <a:xfrm>
              <a:off x="333375" y="808292"/>
              <a:ext cx="4888926" cy="806824"/>
              <a:chOff x="333375" y="808292"/>
              <a:chExt cx="4888925" cy="806824"/>
            </a:xfrm>
          </p:grpSpPr>
          <p:sp>
            <p:nvSpPr>
              <p:cNvPr id="141" name="Rectangle: Rounded Corners 110">
                <a:hlinkClick r:id="rId3" action="ppaction://hlinksldjump"/>
                <a:extLst>
                  <a:ext uri="{FF2B5EF4-FFF2-40B4-BE49-F238E27FC236}">
                    <a16:creationId xmlns:a16="http://schemas.microsoft.com/office/drawing/2014/main" id="{26A76C74-E03B-4F8B-9290-592AB01178EF}"/>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142" name="Rectangle: Rounded Corners 111">
                <a:hlinkClick r:id="rId4" action="ppaction://hlinksldjump"/>
                <a:extLst>
                  <a:ext uri="{FF2B5EF4-FFF2-40B4-BE49-F238E27FC236}">
                    <a16:creationId xmlns:a16="http://schemas.microsoft.com/office/drawing/2014/main" id="{A4E7C1FA-DAC9-4ADE-9176-6E8F1DA1A9D0}"/>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3"/>
              </a:lnRef>
              <a:fillRef idx="2">
                <a:schemeClr val="accent3"/>
              </a:fillRef>
              <a:effectRef idx="1">
                <a:schemeClr val="accent3"/>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Derse giriş etkinliği</a:t>
                </a:r>
                <a:endParaRPr lang="en-US" sz="2400" b="1" dirty="0">
                  <a:effectLst>
                    <a:outerShdw blurRad="38100" dist="38100" dir="2700000" algn="tl">
                      <a:srgbClr val="000000">
                        <a:alpha val="43137"/>
                      </a:srgbClr>
                    </a:outerShdw>
                  </a:effectLst>
                </a:endParaRPr>
              </a:p>
            </p:txBody>
          </p:sp>
        </p:grpSp>
        <p:sp>
          <p:nvSpPr>
            <p:cNvPr id="144" name="Oval 143">
              <a:extLst>
                <a:ext uri="{FF2B5EF4-FFF2-40B4-BE49-F238E27FC236}">
                  <a16:creationId xmlns:a16="http://schemas.microsoft.com/office/drawing/2014/main" id="{F1ECF814-2702-4CAE-A2BD-CAF764F583A0}"/>
                </a:ext>
              </a:extLst>
            </p:cNvPr>
            <p:cNvSpPr/>
            <p:nvPr/>
          </p:nvSpPr>
          <p:spPr>
            <a:xfrm flipH="1">
              <a:off x="4524880" y="808292"/>
              <a:ext cx="841488" cy="806824"/>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en-US" sz="3600" b="1" dirty="0">
                  <a:effectLst>
                    <a:outerShdw blurRad="38100" dist="38100" dir="2700000" algn="tl">
                      <a:srgbClr val="000000">
                        <a:alpha val="43137"/>
                      </a:srgbClr>
                    </a:outerShdw>
                  </a:effectLst>
                </a:rPr>
                <a:t>1</a:t>
              </a:r>
            </a:p>
          </p:txBody>
        </p:sp>
      </p:grpSp>
      <p:grpSp>
        <p:nvGrpSpPr>
          <p:cNvPr id="7" name="Grup 6">
            <a:extLst>
              <a:ext uri="{FF2B5EF4-FFF2-40B4-BE49-F238E27FC236}">
                <a16:creationId xmlns:a16="http://schemas.microsoft.com/office/drawing/2014/main" id="{1A0459DB-F332-406C-9B72-0722E3E0CABE}"/>
              </a:ext>
            </a:extLst>
          </p:cNvPr>
          <p:cNvGrpSpPr/>
          <p:nvPr/>
        </p:nvGrpSpPr>
        <p:grpSpPr>
          <a:xfrm>
            <a:off x="0" y="0"/>
            <a:ext cx="12192000" cy="692696"/>
            <a:chOff x="0" y="0"/>
            <a:chExt cx="12192000" cy="692696"/>
          </a:xfrm>
        </p:grpSpPr>
        <p:sp>
          <p:nvSpPr>
            <p:cNvPr id="8" name="Dikdörtgen 7">
              <a:extLst>
                <a:ext uri="{FF2B5EF4-FFF2-40B4-BE49-F238E27FC236}">
                  <a16:creationId xmlns:a16="http://schemas.microsoft.com/office/drawing/2014/main" id="{81009ED9-05E9-44E9-8450-21AE3B1E3AB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a:effectLst>
                  <a:outerShdw blurRad="38100" dist="38100" dir="2700000" algn="tl">
                    <a:srgbClr val="000000">
                      <a:alpha val="43137"/>
                    </a:srgbClr>
                  </a:outerShdw>
                </a:effectLst>
              </a:endParaRPr>
            </a:p>
          </p:txBody>
        </p:sp>
        <p:sp>
          <p:nvSpPr>
            <p:cNvPr id="9" name="Dikdörtgen 8">
              <a:extLst>
                <a:ext uri="{FF2B5EF4-FFF2-40B4-BE49-F238E27FC236}">
                  <a16:creationId xmlns:a16="http://schemas.microsoft.com/office/drawing/2014/main" id="{00B686CA-DC36-4AAA-A41E-2F415ECF85AB}"/>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a:effectLst>
                  <a:outerShdw blurRad="38100" dist="38100" dir="2700000" algn="tl">
                    <a:srgbClr val="000000">
                      <a:alpha val="43137"/>
                    </a:srgbClr>
                  </a:outerShdw>
                </a:effectLst>
              </a:endParaRPr>
            </a:p>
          </p:txBody>
        </p:sp>
        <p:sp>
          <p:nvSpPr>
            <p:cNvPr id="10" name="Dikdörtgen 9">
              <a:extLst>
                <a:ext uri="{FF2B5EF4-FFF2-40B4-BE49-F238E27FC236}">
                  <a16:creationId xmlns:a16="http://schemas.microsoft.com/office/drawing/2014/main" id="{1FF4F049-CC18-4973-9C73-AC9259D50CD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1700" b="1">
                <a:effectLst>
                  <a:outerShdw blurRad="38100" dist="38100" dir="2700000" algn="tl">
                    <a:srgbClr val="000000">
                      <a:alpha val="43137"/>
                    </a:srgbClr>
                  </a:outerShdw>
                </a:effectLst>
              </a:endParaRPr>
            </a:p>
          </p:txBody>
        </p:sp>
      </p:grpSp>
      <p:sp>
        <p:nvSpPr>
          <p:cNvPr id="11" name="Eylem Düğmesi: Girişe Git 10">
            <a:hlinkClick r:id="rId4" action="ppaction://hlinksldjump" highlightClick="1"/>
            <a:extLst>
              <a:ext uri="{FF2B5EF4-FFF2-40B4-BE49-F238E27FC236}">
                <a16:creationId xmlns:a16="http://schemas.microsoft.com/office/drawing/2014/main" id="{315144DE-4B7E-40F9-9D5D-62F27B7849D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grpSp>
        <p:nvGrpSpPr>
          <p:cNvPr id="12" name="Grup 11">
            <a:extLst>
              <a:ext uri="{FF2B5EF4-FFF2-40B4-BE49-F238E27FC236}">
                <a16:creationId xmlns:a16="http://schemas.microsoft.com/office/drawing/2014/main" id="{16C93C50-4F19-4958-8BAE-FF6B0FD991B4}"/>
              </a:ext>
            </a:extLst>
          </p:cNvPr>
          <p:cNvGrpSpPr/>
          <p:nvPr/>
        </p:nvGrpSpPr>
        <p:grpSpPr>
          <a:xfrm>
            <a:off x="3433682" y="5794130"/>
            <a:ext cx="5324637" cy="947238"/>
            <a:chOff x="3223510" y="5491283"/>
            <a:chExt cx="5324637" cy="947238"/>
          </a:xfrm>
        </p:grpSpPr>
        <p:grpSp>
          <p:nvGrpSpPr>
            <p:cNvPr id="13" name="Grup 12">
              <a:extLst>
                <a:ext uri="{FF2B5EF4-FFF2-40B4-BE49-F238E27FC236}">
                  <a16:creationId xmlns:a16="http://schemas.microsoft.com/office/drawing/2014/main" id="{2DBD9511-D46D-43C9-B191-450C1AC8E51A}"/>
                </a:ext>
              </a:extLst>
            </p:cNvPr>
            <p:cNvGrpSpPr/>
            <p:nvPr/>
          </p:nvGrpSpPr>
          <p:grpSpPr>
            <a:xfrm>
              <a:off x="3223510" y="5491283"/>
              <a:ext cx="5324637" cy="947238"/>
              <a:chOff x="3223510" y="5491283"/>
              <a:chExt cx="5324637" cy="947238"/>
            </a:xfrm>
          </p:grpSpPr>
          <p:grpSp>
            <p:nvGrpSpPr>
              <p:cNvPr id="15" name="Group 97">
                <a:extLst>
                  <a:ext uri="{FF2B5EF4-FFF2-40B4-BE49-F238E27FC236}">
                    <a16:creationId xmlns:a16="http://schemas.microsoft.com/office/drawing/2014/main" id="{046BB593-4070-4BE3-9A8A-55DA19431501}"/>
                  </a:ext>
                </a:extLst>
              </p:cNvPr>
              <p:cNvGrpSpPr/>
              <p:nvPr/>
            </p:nvGrpSpPr>
            <p:grpSpPr>
              <a:xfrm flipH="1">
                <a:off x="3557637" y="5501709"/>
                <a:ext cx="4990510" cy="936812"/>
                <a:chOff x="5692588" y="1560606"/>
                <a:chExt cx="4983522" cy="936812"/>
              </a:xfrm>
              <a:solidFill>
                <a:srgbClr val="FF0000"/>
              </a:solidFill>
            </p:grpSpPr>
            <p:sp>
              <p:nvSpPr>
                <p:cNvPr id="17" name="Rectangle: Rounded Corners 98">
                  <a:extLst>
                    <a:ext uri="{FF2B5EF4-FFF2-40B4-BE49-F238E27FC236}">
                      <a16:creationId xmlns:a16="http://schemas.microsoft.com/office/drawing/2014/main" id="{D3B86A78-66A9-4488-AB1E-0516C6773600}"/>
                    </a:ext>
                  </a:extLst>
                </p:cNvPr>
                <p:cNvSpPr/>
                <p:nvPr/>
              </p:nvSpPr>
              <p:spPr>
                <a:xfrm>
                  <a:off x="5800164" y="1625600"/>
                  <a:ext cx="4875946" cy="806824"/>
                </a:xfrm>
                <a:prstGeom prst="roundRect">
                  <a:avLst>
                    <a:gd name="adj" fmla="val 50000"/>
                  </a:avLst>
                </a:prstGeom>
                <a:grpFill/>
                <a:ln w="57150">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sp>
              <p:nvSpPr>
                <p:cNvPr id="18" name="Rectangle: Rounded Corners 99">
                  <a:hlinkClick r:id="rId5" action="ppaction://hlinksldjump"/>
                  <a:extLst>
                    <a:ext uri="{FF2B5EF4-FFF2-40B4-BE49-F238E27FC236}">
                      <a16:creationId xmlns:a16="http://schemas.microsoft.com/office/drawing/2014/main" id="{DBF24D49-6688-438B-981E-C30B236D48F9}"/>
                    </a:ext>
                  </a:extLst>
                </p:cNvPr>
                <p:cNvSpPr/>
                <p:nvPr/>
              </p:nvSpPr>
              <p:spPr>
                <a:xfrm>
                  <a:off x="6279777" y="1780241"/>
                  <a:ext cx="4196591" cy="497542"/>
                </a:xfrm>
                <a:prstGeom prst="roundRect">
                  <a:avLst>
                    <a:gd name="adj" fmla="val 50000"/>
                  </a:avLst>
                </a:prstGeom>
                <a:grp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altLang="tr-TR" sz="2400" b="1" dirty="0">
                      <a:solidFill>
                        <a:schemeClr val="bg1"/>
                      </a:solidFill>
                      <a:effectLst>
                        <a:outerShdw blurRad="38100" dist="38100" dir="2700000" algn="tl">
                          <a:srgbClr val="000000">
                            <a:alpha val="43137"/>
                          </a:srgbClr>
                        </a:outerShdw>
                      </a:effectLst>
                    </a:rPr>
                    <a:t>Gelecek Derse Hazırlık</a:t>
                  </a:r>
                </a:p>
              </p:txBody>
            </p:sp>
            <p:sp>
              <p:nvSpPr>
                <p:cNvPr id="19" name="Oval 18">
                  <a:extLst>
                    <a:ext uri="{FF2B5EF4-FFF2-40B4-BE49-F238E27FC236}">
                      <a16:creationId xmlns:a16="http://schemas.microsoft.com/office/drawing/2014/main" id="{6F38AF6F-A147-4128-8CDE-ECB73A741197}"/>
                    </a:ext>
                  </a:extLst>
                </p:cNvPr>
                <p:cNvSpPr/>
                <p:nvPr/>
              </p:nvSpPr>
              <p:spPr>
                <a:xfrm>
                  <a:off x="5692588" y="1560606"/>
                  <a:ext cx="936812" cy="936812"/>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sp>
              <p:nvSpPr>
                <p:cNvPr id="20" name="Oval 19">
                  <a:extLst>
                    <a:ext uri="{FF2B5EF4-FFF2-40B4-BE49-F238E27FC236}">
                      <a16:creationId xmlns:a16="http://schemas.microsoft.com/office/drawing/2014/main" id="{3124758C-136A-4ECF-A313-0E82FCC49A9E}"/>
                    </a:ext>
                  </a:extLst>
                </p:cNvPr>
                <p:cNvSpPr/>
                <p:nvPr/>
              </p:nvSpPr>
              <p:spPr>
                <a:xfrm>
                  <a:off x="5912179" y="1607749"/>
                  <a:ext cx="719072" cy="752256"/>
                </a:xfrm>
                <a:prstGeom prst="ellips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16" name="Oval 15">
                <a:extLst>
                  <a:ext uri="{FF2B5EF4-FFF2-40B4-BE49-F238E27FC236}">
                    <a16:creationId xmlns:a16="http://schemas.microsoft.com/office/drawing/2014/main" id="{FE498051-BEB8-4D37-93DD-B08D78A5AA12}"/>
                  </a:ext>
                </a:extLst>
              </p:cNvPr>
              <p:cNvSpPr/>
              <p:nvPr/>
            </p:nvSpPr>
            <p:spPr>
              <a:xfrm flipH="1">
                <a:off x="3223510" y="5491283"/>
                <a:ext cx="938126" cy="936812"/>
              </a:xfrm>
              <a:prstGeom prst="ellips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14" name="Oval 13">
              <a:extLst>
                <a:ext uri="{FF2B5EF4-FFF2-40B4-BE49-F238E27FC236}">
                  <a16:creationId xmlns:a16="http://schemas.microsoft.com/office/drawing/2014/main" id="{BBC0C6ED-87DC-472F-874A-056933D76859}"/>
                </a:ext>
              </a:extLst>
            </p:cNvPr>
            <p:cNvSpPr/>
            <p:nvPr/>
          </p:nvSpPr>
          <p:spPr>
            <a:xfrm flipH="1">
              <a:off x="3449909" y="5548852"/>
              <a:ext cx="711726" cy="742241"/>
            </a:xfrm>
            <a:prstGeom prst="ellipse">
              <a:avLst/>
            </a:prstGeom>
            <a:solidFill>
              <a:schemeClr val="bg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b="1" dirty="0">
                <a:effectLst>
                  <a:outerShdw blurRad="38100" dist="38100" dir="2700000" algn="tl">
                    <a:srgbClr val="000000">
                      <a:alpha val="43137"/>
                    </a:srgbClr>
                  </a:outerShdw>
                </a:effectLst>
              </a:endParaRPr>
            </a:p>
          </p:txBody>
        </p:sp>
      </p:grpSp>
      <p:sp>
        <p:nvSpPr>
          <p:cNvPr id="21" name="Rectangle 9">
            <a:extLst>
              <a:ext uri="{FF2B5EF4-FFF2-40B4-BE49-F238E27FC236}">
                <a16:creationId xmlns:a16="http://schemas.microsoft.com/office/drawing/2014/main" id="{051ACEF0-5FC6-48FD-A17B-5C4EF94FD0E7}"/>
              </a:ext>
            </a:extLst>
          </p:cNvPr>
          <p:cNvSpPr>
            <a:spLocks noChangeArrowheads="1"/>
          </p:cNvSpPr>
          <p:nvPr/>
        </p:nvSpPr>
        <p:spPr bwMode="auto">
          <a:xfrm>
            <a:off x="1400175" y="-7962"/>
            <a:ext cx="9391650" cy="628650"/>
          </a:xfrm>
          <a:prstGeom prst="rect">
            <a:avLst/>
          </a:prstGeom>
          <a:noFill/>
          <a:ln w="9525">
            <a:noFill/>
            <a:miter lim="800000"/>
            <a:headEnd/>
            <a:tailEnd/>
          </a:ln>
        </p:spPr>
        <p:txBody>
          <a:bodyPr/>
          <a:lstStyle/>
          <a:p>
            <a:pPr algn="ctr"/>
            <a:r>
              <a:rPr lang="tr-TR" sz="4400" b="1" dirty="0">
                <a:solidFill>
                  <a:schemeClr val="bg1"/>
                </a:solidFill>
                <a:effectLst>
                  <a:outerShdw blurRad="38100" dist="38100" dir="2700000" algn="tl">
                    <a:srgbClr val="000000">
                      <a:alpha val="43137"/>
                    </a:srgbClr>
                  </a:outerShdw>
                </a:effectLst>
              </a:rPr>
              <a:t>İçindekiler</a:t>
            </a:r>
            <a:endParaRPr lang="en-US" sz="4400" b="1" dirty="0">
              <a:solidFill>
                <a:schemeClr val="bg1"/>
              </a:solidFill>
              <a:effectLst>
                <a:outerShdw blurRad="38100" dist="38100" dir="2700000" algn="tl">
                  <a:srgbClr val="000000">
                    <a:alpha val="43137"/>
                  </a:srgbClr>
                </a:outerShdw>
              </a:effectLst>
            </a:endParaRPr>
          </a:p>
        </p:txBody>
      </p:sp>
      <p:grpSp>
        <p:nvGrpSpPr>
          <p:cNvPr id="72" name="Grup 71">
            <a:extLst>
              <a:ext uri="{FF2B5EF4-FFF2-40B4-BE49-F238E27FC236}">
                <a16:creationId xmlns:a16="http://schemas.microsoft.com/office/drawing/2014/main" id="{3D0CA543-3115-4869-815A-6A9EA8071759}"/>
              </a:ext>
            </a:extLst>
          </p:cNvPr>
          <p:cNvGrpSpPr/>
          <p:nvPr/>
        </p:nvGrpSpPr>
        <p:grpSpPr>
          <a:xfrm>
            <a:off x="68192" y="3328730"/>
            <a:ext cx="3950576" cy="936812"/>
            <a:chOff x="333375" y="808292"/>
            <a:chExt cx="5220727" cy="806824"/>
          </a:xfrm>
          <a:scene3d>
            <a:camera prst="perspectiveRight"/>
            <a:lightRig rig="soft" dir="t">
              <a:rot lat="0" lon="0" rev="0"/>
            </a:lightRig>
          </a:scene3d>
        </p:grpSpPr>
        <p:grpSp>
          <p:nvGrpSpPr>
            <p:cNvPr id="73" name="Grup 72">
              <a:extLst>
                <a:ext uri="{FF2B5EF4-FFF2-40B4-BE49-F238E27FC236}">
                  <a16:creationId xmlns:a16="http://schemas.microsoft.com/office/drawing/2014/main" id="{410D61DC-C78D-40AB-A653-3B6CD28F8477}"/>
                </a:ext>
              </a:extLst>
            </p:cNvPr>
            <p:cNvGrpSpPr/>
            <p:nvPr/>
          </p:nvGrpSpPr>
          <p:grpSpPr>
            <a:xfrm>
              <a:off x="333375" y="808292"/>
              <a:ext cx="4888925" cy="806824"/>
              <a:chOff x="333375" y="808292"/>
              <a:chExt cx="4888925" cy="806824"/>
            </a:xfrm>
          </p:grpSpPr>
          <p:sp>
            <p:nvSpPr>
              <p:cNvPr id="75" name="Rectangle: Rounded Corners 110">
                <a:extLst>
                  <a:ext uri="{FF2B5EF4-FFF2-40B4-BE49-F238E27FC236}">
                    <a16:creationId xmlns:a16="http://schemas.microsoft.com/office/drawing/2014/main" id="{1A18D792-F1FE-4B3A-8F76-AA4015B53EF4}"/>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76" name="Rectangle: Rounded Corners 111">
                <a:hlinkClick r:id="rId6" action="ppaction://hlinksldjump"/>
                <a:extLst>
                  <a:ext uri="{FF2B5EF4-FFF2-40B4-BE49-F238E27FC236}">
                    <a16:creationId xmlns:a16="http://schemas.microsoft.com/office/drawing/2014/main" id="{352C5FB1-EB49-4349-BF01-D8282C5E6452}"/>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2300" b="1" dirty="0">
                    <a:solidFill>
                      <a:schemeClr val="bg1"/>
                    </a:solidFill>
                    <a:effectLst>
                      <a:outerShdw blurRad="38100" dist="38100" dir="2700000" algn="tl">
                        <a:srgbClr val="000000">
                          <a:alpha val="43137"/>
                        </a:srgbClr>
                      </a:outerShdw>
                    </a:effectLst>
                  </a:rPr>
                  <a:t>İletişim Çeşitleri</a:t>
                </a:r>
              </a:p>
            </p:txBody>
          </p:sp>
        </p:grpSp>
        <p:sp>
          <p:nvSpPr>
            <p:cNvPr id="74" name="Oval 73">
              <a:extLst>
                <a:ext uri="{FF2B5EF4-FFF2-40B4-BE49-F238E27FC236}">
                  <a16:creationId xmlns:a16="http://schemas.microsoft.com/office/drawing/2014/main" id="{EFBC27B0-DAD5-44EB-B0F1-52C1857AC42D}"/>
                </a:ext>
              </a:extLst>
            </p:cNvPr>
            <p:cNvSpPr/>
            <p:nvPr/>
          </p:nvSpPr>
          <p:spPr>
            <a:xfrm flipH="1">
              <a:off x="4522069" y="857589"/>
              <a:ext cx="1032033" cy="694873"/>
            </a:xfrm>
            <a:prstGeom prst="ellipse">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3</a:t>
              </a:r>
              <a:endParaRPr lang="en-US" sz="3600" b="1" dirty="0">
                <a:effectLst>
                  <a:outerShdw blurRad="38100" dist="38100" dir="2700000" algn="tl">
                    <a:srgbClr val="000000">
                      <a:alpha val="43137"/>
                    </a:srgbClr>
                  </a:outerShdw>
                </a:effectLst>
              </a:endParaRPr>
            </a:p>
          </p:txBody>
        </p:sp>
      </p:grpSp>
      <p:grpSp>
        <p:nvGrpSpPr>
          <p:cNvPr id="66" name="Grup 65">
            <a:extLst>
              <a:ext uri="{FF2B5EF4-FFF2-40B4-BE49-F238E27FC236}">
                <a16:creationId xmlns:a16="http://schemas.microsoft.com/office/drawing/2014/main" id="{3B775D0D-2064-4056-B3E7-3CFFAA13DB96}"/>
              </a:ext>
            </a:extLst>
          </p:cNvPr>
          <p:cNvGrpSpPr/>
          <p:nvPr/>
        </p:nvGrpSpPr>
        <p:grpSpPr>
          <a:xfrm>
            <a:off x="68192" y="2032824"/>
            <a:ext cx="3950576" cy="936812"/>
            <a:chOff x="333375" y="808292"/>
            <a:chExt cx="5220727" cy="806824"/>
          </a:xfrm>
          <a:scene3d>
            <a:camera prst="perspectiveRight"/>
            <a:lightRig rig="soft" dir="t">
              <a:rot lat="0" lon="0" rev="0"/>
            </a:lightRig>
          </a:scene3d>
        </p:grpSpPr>
        <p:grpSp>
          <p:nvGrpSpPr>
            <p:cNvPr id="67" name="Grup 66">
              <a:extLst>
                <a:ext uri="{FF2B5EF4-FFF2-40B4-BE49-F238E27FC236}">
                  <a16:creationId xmlns:a16="http://schemas.microsoft.com/office/drawing/2014/main" id="{401631F3-E8B9-4917-86A0-3F6C7989E16C}"/>
                </a:ext>
              </a:extLst>
            </p:cNvPr>
            <p:cNvGrpSpPr/>
            <p:nvPr/>
          </p:nvGrpSpPr>
          <p:grpSpPr>
            <a:xfrm>
              <a:off x="333375" y="808292"/>
              <a:ext cx="4888925" cy="806824"/>
              <a:chOff x="333375" y="808292"/>
              <a:chExt cx="4888925" cy="806824"/>
            </a:xfrm>
          </p:grpSpPr>
          <p:sp>
            <p:nvSpPr>
              <p:cNvPr id="69" name="Rectangle: Rounded Corners 110">
                <a:extLst>
                  <a:ext uri="{FF2B5EF4-FFF2-40B4-BE49-F238E27FC236}">
                    <a16:creationId xmlns:a16="http://schemas.microsoft.com/office/drawing/2014/main" id="{CF4840BD-DAF4-48BE-8021-1EFB0A26128D}"/>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dk1"/>
              </a:lnRef>
              <a:fillRef idx="2">
                <a:schemeClr val="dk1"/>
              </a:fillRef>
              <a:effectRef idx="1">
                <a:schemeClr val="dk1"/>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70" name="Rectangle: Rounded Corners 111">
                <a:hlinkClick r:id="rId7" action="ppaction://hlinksldjump"/>
                <a:extLst>
                  <a:ext uri="{FF2B5EF4-FFF2-40B4-BE49-F238E27FC236}">
                    <a16:creationId xmlns:a16="http://schemas.microsoft.com/office/drawing/2014/main" id="{93BE122D-1A9A-47EA-A6E0-B6A6A2F00562}"/>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dk1"/>
              </a:lnRef>
              <a:fillRef idx="2">
                <a:schemeClr val="dk1"/>
              </a:fillRef>
              <a:effectRef idx="1">
                <a:schemeClr val="dk1"/>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İletişim</a:t>
                </a:r>
                <a:endParaRPr lang="en-US" sz="2400" b="1" dirty="0">
                  <a:effectLst>
                    <a:outerShdw blurRad="38100" dist="38100" dir="2700000" algn="tl">
                      <a:srgbClr val="000000">
                        <a:alpha val="43137"/>
                      </a:srgbClr>
                    </a:outerShdw>
                  </a:effectLst>
                </a:endParaRPr>
              </a:p>
            </p:txBody>
          </p:sp>
        </p:grpSp>
        <p:sp>
          <p:nvSpPr>
            <p:cNvPr id="68" name="Oval 67">
              <a:extLst>
                <a:ext uri="{FF2B5EF4-FFF2-40B4-BE49-F238E27FC236}">
                  <a16:creationId xmlns:a16="http://schemas.microsoft.com/office/drawing/2014/main" id="{0565E249-7223-405A-94D3-531426A9A6D9}"/>
                </a:ext>
              </a:extLst>
            </p:cNvPr>
            <p:cNvSpPr/>
            <p:nvPr/>
          </p:nvSpPr>
          <p:spPr>
            <a:xfrm flipH="1">
              <a:off x="4522069" y="857589"/>
              <a:ext cx="1032033"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2</a:t>
              </a:r>
            </a:p>
          </p:txBody>
        </p:sp>
      </p:grpSp>
      <p:grpSp>
        <p:nvGrpSpPr>
          <p:cNvPr id="77" name="Grup 76">
            <a:extLst>
              <a:ext uri="{FF2B5EF4-FFF2-40B4-BE49-F238E27FC236}">
                <a16:creationId xmlns:a16="http://schemas.microsoft.com/office/drawing/2014/main" id="{FEFDF27E-4396-4A5A-A213-D9A934AD5C74}"/>
              </a:ext>
            </a:extLst>
          </p:cNvPr>
          <p:cNvGrpSpPr/>
          <p:nvPr/>
        </p:nvGrpSpPr>
        <p:grpSpPr>
          <a:xfrm>
            <a:off x="137861" y="4624635"/>
            <a:ext cx="4531319" cy="936812"/>
            <a:chOff x="333375" y="808292"/>
            <a:chExt cx="5088950" cy="806824"/>
          </a:xfrm>
          <a:scene3d>
            <a:camera prst="perspectiveRight"/>
            <a:lightRig rig="soft" dir="t">
              <a:rot lat="0" lon="0" rev="0"/>
            </a:lightRig>
          </a:scene3d>
        </p:grpSpPr>
        <p:grpSp>
          <p:nvGrpSpPr>
            <p:cNvPr id="78" name="Grup 77">
              <a:extLst>
                <a:ext uri="{FF2B5EF4-FFF2-40B4-BE49-F238E27FC236}">
                  <a16:creationId xmlns:a16="http://schemas.microsoft.com/office/drawing/2014/main" id="{BBA3AC7A-258F-4C77-B786-60D03C076417}"/>
                </a:ext>
              </a:extLst>
            </p:cNvPr>
            <p:cNvGrpSpPr/>
            <p:nvPr/>
          </p:nvGrpSpPr>
          <p:grpSpPr>
            <a:xfrm>
              <a:off x="333375" y="808292"/>
              <a:ext cx="4888925" cy="806824"/>
              <a:chOff x="333375" y="808292"/>
              <a:chExt cx="4888925" cy="806824"/>
            </a:xfrm>
          </p:grpSpPr>
          <p:sp>
            <p:nvSpPr>
              <p:cNvPr id="80" name="Rectangle: Rounded Corners 110">
                <a:extLst>
                  <a:ext uri="{FF2B5EF4-FFF2-40B4-BE49-F238E27FC236}">
                    <a16:creationId xmlns:a16="http://schemas.microsoft.com/office/drawing/2014/main" id="{E20DBF77-0DA3-4228-88A2-469A42860F9C}"/>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81" name="Rectangle: Rounded Corners 111">
                <a:hlinkClick r:id="rId8" action="ppaction://hlinksldjump"/>
                <a:extLst>
                  <a:ext uri="{FF2B5EF4-FFF2-40B4-BE49-F238E27FC236}">
                    <a16:creationId xmlns:a16="http://schemas.microsoft.com/office/drawing/2014/main" id="{8DB0841F-6F42-4331-9ACA-BDE26BBD86B0}"/>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1"/>
              </a:lnRef>
              <a:fillRef idx="2">
                <a:schemeClr val="accent1"/>
              </a:fillRef>
              <a:effectRef idx="1">
                <a:schemeClr val="accent1"/>
              </a:effectRef>
              <a:fontRef idx="minor">
                <a:schemeClr val="dk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İletişimi Etkileyen Tutumlar</a:t>
                </a:r>
                <a:endParaRPr lang="en-US" sz="2000" b="1" dirty="0">
                  <a:effectLst>
                    <a:outerShdw blurRad="38100" dist="38100" dir="2700000" algn="tl">
                      <a:srgbClr val="000000">
                        <a:alpha val="43137"/>
                      </a:srgbClr>
                    </a:outerShdw>
                  </a:effectLst>
                </a:endParaRPr>
              </a:p>
            </p:txBody>
          </p:sp>
        </p:grpSp>
        <p:sp>
          <p:nvSpPr>
            <p:cNvPr id="79" name="Oval 78">
              <a:extLst>
                <a:ext uri="{FF2B5EF4-FFF2-40B4-BE49-F238E27FC236}">
                  <a16:creationId xmlns:a16="http://schemas.microsoft.com/office/drawing/2014/main" id="{B26E8682-5FC5-4845-B5AE-BB6D211328E9}"/>
                </a:ext>
              </a:extLst>
            </p:cNvPr>
            <p:cNvSpPr/>
            <p:nvPr/>
          </p:nvSpPr>
          <p:spPr>
            <a:xfrm flipH="1">
              <a:off x="4522069" y="857589"/>
              <a:ext cx="900256"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4</a:t>
              </a:r>
              <a:endParaRPr lang="en-US" sz="3600" b="1" dirty="0">
                <a:effectLst>
                  <a:outerShdw blurRad="38100" dist="38100" dir="2700000" algn="tl">
                    <a:srgbClr val="000000">
                      <a:alpha val="43137"/>
                    </a:srgbClr>
                  </a:outerShdw>
                </a:effectLst>
              </a:endParaRPr>
            </a:p>
          </p:txBody>
        </p:sp>
      </p:grpSp>
      <p:grpSp>
        <p:nvGrpSpPr>
          <p:cNvPr id="82" name="Grup 81">
            <a:extLst>
              <a:ext uri="{FF2B5EF4-FFF2-40B4-BE49-F238E27FC236}">
                <a16:creationId xmlns:a16="http://schemas.microsoft.com/office/drawing/2014/main" id="{1E4D5FBD-DF3A-465E-9C69-CF18567D3B7C}"/>
              </a:ext>
            </a:extLst>
          </p:cNvPr>
          <p:cNvGrpSpPr/>
          <p:nvPr/>
        </p:nvGrpSpPr>
        <p:grpSpPr>
          <a:xfrm flipH="1">
            <a:off x="7629875" y="866906"/>
            <a:ext cx="4493932" cy="806824"/>
            <a:chOff x="333375" y="808292"/>
            <a:chExt cx="5023551" cy="806824"/>
          </a:xfrm>
          <a:scene3d>
            <a:camera prst="perspectiveLeft"/>
            <a:lightRig rig="soft" dir="t">
              <a:rot lat="0" lon="0" rev="0"/>
            </a:lightRig>
          </a:scene3d>
        </p:grpSpPr>
        <p:grpSp>
          <p:nvGrpSpPr>
            <p:cNvPr id="83" name="Grup 82">
              <a:extLst>
                <a:ext uri="{FF2B5EF4-FFF2-40B4-BE49-F238E27FC236}">
                  <a16:creationId xmlns:a16="http://schemas.microsoft.com/office/drawing/2014/main" id="{B92A0CB2-E5CA-4FC7-B759-E8661FC089A1}"/>
                </a:ext>
              </a:extLst>
            </p:cNvPr>
            <p:cNvGrpSpPr/>
            <p:nvPr/>
          </p:nvGrpSpPr>
          <p:grpSpPr>
            <a:xfrm>
              <a:off x="333375" y="808292"/>
              <a:ext cx="4888925" cy="806824"/>
              <a:chOff x="333375" y="808292"/>
              <a:chExt cx="4888925" cy="806824"/>
            </a:xfrm>
          </p:grpSpPr>
          <p:sp>
            <p:nvSpPr>
              <p:cNvPr id="85" name="Rectangle: Rounded Corners 110">
                <a:extLst>
                  <a:ext uri="{FF2B5EF4-FFF2-40B4-BE49-F238E27FC236}">
                    <a16:creationId xmlns:a16="http://schemas.microsoft.com/office/drawing/2014/main" id="{75A5C776-E939-4FAB-A68D-748318F2421C}"/>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86" name="Rectangle: Rounded Corners 111">
                <a:hlinkClick r:id="rId9" action="ppaction://hlinksldjump"/>
                <a:extLst>
                  <a:ext uri="{FF2B5EF4-FFF2-40B4-BE49-F238E27FC236}">
                    <a16:creationId xmlns:a16="http://schemas.microsoft.com/office/drawing/2014/main" id="{64C12CCD-D7ED-431C-A3B3-B98EE7E7AB4E}"/>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4"/>
              </a:lnRef>
              <a:fillRef idx="2">
                <a:schemeClr val="accent4"/>
              </a:fillRef>
              <a:effectRef idx="1">
                <a:schemeClr val="accent4"/>
              </a:effectRef>
              <a:fontRef idx="minor">
                <a:schemeClr val="dk1"/>
              </a:fontRef>
            </p:style>
            <p:txBody>
              <a:bodyPr rtlCol="0" anchor="ctr"/>
              <a:lstStyle/>
              <a:p>
                <a:pPr algn="ctr"/>
                <a:r>
                  <a:rPr lang="tr-TR" sz="2000" b="1" dirty="0">
                    <a:solidFill>
                      <a:schemeClr val="bg1"/>
                    </a:solidFill>
                    <a:effectLst>
                      <a:outerShdw blurRad="38100" dist="38100" dir="2700000" algn="tl">
                        <a:srgbClr val="000000">
                          <a:alpha val="43137"/>
                        </a:srgbClr>
                      </a:outerShdw>
                    </a:effectLst>
                  </a:rPr>
                  <a:t>Etkili İletişim Yöntemleri</a:t>
                </a:r>
                <a:endParaRPr lang="en-US" sz="2000" b="1" dirty="0">
                  <a:effectLst>
                    <a:outerShdw blurRad="38100" dist="38100" dir="2700000" algn="tl">
                      <a:srgbClr val="000000">
                        <a:alpha val="43137"/>
                      </a:srgbClr>
                    </a:outerShdw>
                  </a:effectLst>
                </a:endParaRPr>
              </a:p>
            </p:txBody>
          </p:sp>
        </p:grpSp>
        <p:sp>
          <p:nvSpPr>
            <p:cNvPr id="84" name="Oval 83">
              <a:extLst>
                <a:ext uri="{FF2B5EF4-FFF2-40B4-BE49-F238E27FC236}">
                  <a16:creationId xmlns:a16="http://schemas.microsoft.com/office/drawing/2014/main" id="{14910C0F-DB10-4D8B-B416-96EBFE80545F}"/>
                </a:ext>
              </a:extLst>
            </p:cNvPr>
            <p:cNvSpPr/>
            <p:nvPr/>
          </p:nvSpPr>
          <p:spPr>
            <a:xfrm flipH="1">
              <a:off x="4495754" y="808292"/>
              <a:ext cx="861172" cy="806824"/>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5</a:t>
              </a:r>
              <a:endParaRPr lang="en-US" sz="3600" b="1" dirty="0">
                <a:effectLst>
                  <a:outerShdw blurRad="38100" dist="38100" dir="2700000" algn="tl">
                    <a:srgbClr val="000000">
                      <a:alpha val="43137"/>
                    </a:srgbClr>
                  </a:outerShdw>
                </a:effectLst>
              </a:endParaRPr>
            </a:p>
          </p:txBody>
        </p:sp>
      </p:grpSp>
      <p:grpSp>
        <p:nvGrpSpPr>
          <p:cNvPr id="87" name="Grup 86">
            <a:extLst>
              <a:ext uri="{FF2B5EF4-FFF2-40B4-BE49-F238E27FC236}">
                <a16:creationId xmlns:a16="http://schemas.microsoft.com/office/drawing/2014/main" id="{5FDFFE3F-5A84-4D9B-9F3F-A94BCE218715}"/>
              </a:ext>
            </a:extLst>
          </p:cNvPr>
          <p:cNvGrpSpPr/>
          <p:nvPr/>
        </p:nvGrpSpPr>
        <p:grpSpPr>
          <a:xfrm flipH="1">
            <a:off x="8170307" y="2032824"/>
            <a:ext cx="3953500" cy="936812"/>
            <a:chOff x="333375" y="808292"/>
            <a:chExt cx="5355357" cy="806824"/>
          </a:xfrm>
          <a:scene3d>
            <a:camera prst="perspectiveLeft"/>
            <a:lightRig rig="soft" dir="t">
              <a:rot lat="0" lon="0" rev="0"/>
            </a:lightRig>
          </a:scene3d>
        </p:grpSpPr>
        <p:grpSp>
          <p:nvGrpSpPr>
            <p:cNvPr id="88" name="Grup 87">
              <a:extLst>
                <a:ext uri="{FF2B5EF4-FFF2-40B4-BE49-F238E27FC236}">
                  <a16:creationId xmlns:a16="http://schemas.microsoft.com/office/drawing/2014/main" id="{FDC5FCB6-F817-4F36-BCFC-7796A27405B0}"/>
                </a:ext>
              </a:extLst>
            </p:cNvPr>
            <p:cNvGrpSpPr/>
            <p:nvPr/>
          </p:nvGrpSpPr>
          <p:grpSpPr>
            <a:xfrm>
              <a:off x="333375" y="808292"/>
              <a:ext cx="4888925" cy="806824"/>
              <a:chOff x="333375" y="808292"/>
              <a:chExt cx="4888925" cy="806824"/>
            </a:xfrm>
          </p:grpSpPr>
          <p:sp>
            <p:nvSpPr>
              <p:cNvPr id="90" name="Rectangle: Rounded Corners 110">
                <a:extLst>
                  <a:ext uri="{FF2B5EF4-FFF2-40B4-BE49-F238E27FC236}">
                    <a16:creationId xmlns:a16="http://schemas.microsoft.com/office/drawing/2014/main" id="{4E3B7741-9CF1-4E1E-8752-638A8CA32491}"/>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91" name="Rectangle: Rounded Corners 111">
                <a:hlinkClick r:id="rId10" action="ppaction://hlinksldjump"/>
                <a:extLst>
                  <a:ext uri="{FF2B5EF4-FFF2-40B4-BE49-F238E27FC236}">
                    <a16:creationId xmlns:a16="http://schemas.microsoft.com/office/drawing/2014/main" id="{8A1FB565-D448-4825-8407-144A9A822EE4}"/>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5"/>
              </a:lnRef>
              <a:fillRef idx="2">
                <a:schemeClr val="accent5"/>
              </a:fillRef>
              <a:effectRef idx="1">
                <a:schemeClr val="accent5"/>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Ben Bilirim</a:t>
                </a:r>
                <a:endParaRPr lang="en-US" sz="2400" b="1" dirty="0">
                  <a:effectLst>
                    <a:outerShdw blurRad="38100" dist="38100" dir="2700000" algn="tl">
                      <a:srgbClr val="000000">
                        <a:alpha val="43137"/>
                      </a:srgbClr>
                    </a:outerShdw>
                  </a:effectLst>
                </a:endParaRPr>
              </a:p>
            </p:txBody>
          </p:sp>
        </p:grpSp>
        <p:sp>
          <p:nvSpPr>
            <p:cNvPr id="89" name="Oval 88">
              <a:extLst>
                <a:ext uri="{FF2B5EF4-FFF2-40B4-BE49-F238E27FC236}">
                  <a16:creationId xmlns:a16="http://schemas.microsoft.com/office/drawing/2014/main" id="{5485A907-78A1-4CD8-91C7-6E43EA260B22}"/>
                </a:ext>
              </a:extLst>
            </p:cNvPr>
            <p:cNvSpPr/>
            <p:nvPr/>
          </p:nvSpPr>
          <p:spPr>
            <a:xfrm flipH="1">
              <a:off x="4522068" y="857589"/>
              <a:ext cx="1166664"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6</a:t>
              </a:r>
              <a:endParaRPr lang="en-US" sz="3600" b="1" dirty="0">
                <a:effectLst>
                  <a:outerShdw blurRad="38100" dist="38100" dir="2700000" algn="tl">
                    <a:srgbClr val="000000">
                      <a:alpha val="43137"/>
                    </a:srgbClr>
                  </a:outerShdw>
                </a:effectLst>
              </a:endParaRPr>
            </a:p>
          </p:txBody>
        </p:sp>
      </p:grpSp>
      <p:grpSp>
        <p:nvGrpSpPr>
          <p:cNvPr id="92" name="Grup 91">
            <a:extLst>
              <a:ext uri="{FF2B5EF4-FFF2-40B4-BE49-F238E27FC236}">
                <a16:creationId xmlns:a16="http://schemas.microsoft.com/office/drawing/2014/main" id="{04C4B16F-E63F-43B2-BFEA-B4139C242243}"/>
              </a:ext>
            </a:extLst>
          </p:cNvPr>
          <p:cNvGrpSpPr/>
          <p:nvPr/>
        </p:nvGrpSpPr>
        <p:grpSpPr>
          <a:xfrm flipH="1">
            <a:off x="8219959" y="3328730"/>
            <a:ext cx="3903847" cy="936812"/>
            <a:chOff x="333375" y="808292"/>
            <a:chExt cx="5355357" cy="806824"/>
          </a:xfrm>
          <a:scene3d>
            <a:camera prst="perspectiveLeft"/>
            <a:lightRig rig="soft" dir="t">
              <a:rot lat="0" lon="0" rev="0"/>
            </a:lightRig>
          </a:scene3d>
        </p:grpSpPr>
        <p:grpSp>
          <p:nvGrpSpPr>
            <p:cNvPr id="93" name="Grup 92">
              <a:extLst>
                <a:ext uri="{FF2B5EF4-FFF2-40B4-BE49-F238E27FC236}">
                  <a16:creationId xmlns:a16="http://schemas.microsoft.com/office/drawing/2014/main" id="{00FD0409-D3A0-4C4E-A9D3-A87631F3CF85}"/>
                </a:ext>
              </a:extLst>
            </p:cNvPr>
            <p:cNvGrpSpPr/>
            <p:nvPr/>
          </p:nvGrpSpPr>
          <p:grpSpPr>
            <a:xfrm>
              <a:off x="333375" y="808292"/>
              <a:ext cx="4888925" cy="806824"/>
              <a:chOff x="333375" y="808292"/>
              <a:chExt cx="4888925" cy="806824"/>
            </a:xfrm>
          </p:grpSpPr>
          <p:sp>
            <p:nvSpPr>
              <p:cNvPr id="95" name="Rectangle: Rounded Corners 110">
                <a:extLst>
                  <a:ext uri="{FF2B5EF4-FFF2-40B4-BE49-F238E27FC236}">
                    <a16:creationId xmlns:a16="http://schemas.microsoft.com/office/drawing/2014/main" id="{560CD2C7-FC5B-42B3-9CD3-2FB08CF4942D}"/>
                  </a:ext>
                </a:extLst>
              </p:cNvPr>
              <p:cNvSpPr/>
              <p:nvPr/>
            </p:nvSpPr>
            <p:spPr>
              <a:xfrm flipH="1">
                <a:off x="333375" y="808292"/>
                <a:ext cx="4888925" cy="806824"/>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96" name="Rectangle: Rounded Corners 111">
                <a:hlinkClick r:id="rId11" action="ppaction://hlinksldjump"/>
                <a:extLst>
                  <a:ext uri="{FF2B5EF4-FFF2-40B4-BE49-F238E27FC236}">
                    <a16:creationId xmlns:a16="http://schemas.microsoft.com/office/drawing/2014/main" id="{F6185BB5-7BE8-447F-BAE5-5C999B78846C}"/>
                  </a:ext>
                </a:extLst>
              </p:cNvPr>
              <p:cNvSpPr/>
              <p:nvPr/>
            </p:nvSpPr>
            <p:spPr>
              <a:xfrm flipH="1">
                <a:off x="533400" y="962933"/>
                <a:ext cx="4208614" cy="497542"/>
              </a:xfrm>
              <a:prstGeom prst="roundRect">
                <a:avLst>
                  <a:gd name="adj" fmla="val 50000"/>
                </a:avLst>
              </a:prstGeom>
              <a:ln>
                <a:noFill/>
              </a:ln>
              <a:effectLst>
                <a:outerShdw blurRad="107950" dist="12700" dir="5400000" algn="ctr">
                  <a:srgbClr val="000000"/>
                </a:outerShdw>
              </a:effectLst>
              <a:sp3d contourW="44450" prstMaterial="matte">
                <a:bevelT w="63500" h="63500" prst="artDeco"/>
                <a:contourClr>
                  <a:srgbClr val="FFFFFF"/>
                </a:contourClr>
              </a:sp3d>
            </p:spPr>
            <p:style>
              <a:lnRef idx="1">
                <a:schemeClr val="accent6"/>
              </a:lnRef>
              <a:fillRef idx="2">
                <a:schemeClr val="accent6"/>
              </a:fillRef>
              <a:effectRef idx="1">
                <a:schemeClr val="accent6"/>
              </a:effectRef>
              <a:fontRef idx="minor">
                <a:schemeClr val="dk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Hangisi?</a:t>
                </a:r>
                <a:endParaRPr lang="en-US" sz="2400" b="1" dirty="0">
                  <a:effectLst>
                    <a:outerShdw blurRad="38100" dist="38100" dir="2700000" algn="tl">
                      <a:srgbClr val="000000">
                        <a:alpha val="43137"/>
                      </a:srgbClr>
                    </a:outerShdw>
                  </a:effectLst>
                </a:endParaRPr>
              </a:p>
            </p:txBody>
          </p:sp>
        </p:grpSp>
        <p:sp>
          <p:nvSpPr>
            <p:cNvPr id="94" name="Oval 93">
              <a:extLst>
                <a:ext uri="{FF2B5EF4-FFF2-40B4-BE49-F238E27FC236}">
                  <a16:creationId xmlns:a16="http://schemas.microsoft.com/office/drawing/2014/main" id="{0D9FC069-64B0-4059-BA64-C7494BAB7564}"/>
                </a:ext>
              </a:extLst>
            </p:cNvPr>
            <p:cNvSpPr/>
            <p:nvPr/>
          </p:nvSpPr>
          <p:spPr>
            <a:xfrm flipH="1">
              <a:off x="4522068" y="857589"/>
              <a:ext cx="1166664"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7</a:t>
              </a:r>
              <a:endParaRPr lang="en-US" sz="3600" b="1" dirty="0">
                <a:effectLst>
                  <a:outerShdw blurRad="38100" dist="38100" dir="2700000" algn="tl">
                    <a:srgbClr val="000000">
                      <a:alpha val="43137"/>
                    </a:srgbClr>
                  </a:outerShdw>
                </a:effectLst>
              </a:endParaRPr>
            </a:p>
          </p:txBody>
        </p:sp>
      </p:grpSp>
      <p:grpSp>
        <p:nvGrpSpPr>
          <p:cNvPr id="97" name="Grup 96">
            <a:extLst>
              <a:ext uri="{FF2B5EF4-FFF2-40B4-BE49-F238E27FC236}">
                <a16:creationId xmlns:a16="http://schemas.microsoft.com/office/drawing/2014/main" id="{C4950256-3F24-4364-952F-B8C0D172CAA5}"/>
              </a:ext>
            </a:extLst>
          </p:cNvPr>
          <p:cNvGrpSpPr/>
          <p:nvPr/>
        </p:nvGrpSpPr>
        <p:grpSpPr>
          <a:xfrm flipH="1">
            <a:off x="8042675" y="4624635"/>
            <a:ext cx="4019102" cy="936812"/>
            <a:chOff x="333375" y="808292"/>
            <a:chExt cx="5175160" cy="806824"/>
          </a:xfrm>
          <a:solidFill>
            <a:srgbClr val="7030A0"/>
          </a:solidFill>
          <a:scene3d>
            <a:camera prst="orthographicFront">
              <a:rot lat="0" lon="0" rev="0"/>
            </a:camera>
            <a:lightRig rig="soft" dir="t">
              <a:rot lat="0" lon="0" rev="0"/>
            </a:lightRig>
          </a:scene3d>
        </p:grpSpPr>
        <p:grpSp>
          <p:nvGrpSpPr>
            <p:cNvPr id="98" name="Grup 97">
              <a:extLst>
                <a:ext uri="{FF2B5EF4-FFF2-40B4-BE49-F238E27FC236}">
                  <a16:creationId xmlns:a16="http://schemas.microsoft.com/office/drawing/2014/main" id="{AD026B01-69ED-4B63-B7D7-97534A9780DB}"/>
                </a:ext>
              </a:extLst>
            </p:cNvPr>
            <p:cNvGrpSpPr/>
            <p:nvPr/>
          </p:nvGrpSpPr>
          <p:grpSpPr>
            <a:xfrm>
              <a:off x="333375" y="808292"/>
              <a:ext cx="4888925" cy="806824"/>
              <a:chOff x="333375" y="808292"/>
              <a:chExt cx="4888925" cy="806824"/>
            </a:xfrm>
            <a:grpFill/>
          </p:grpSpPr>
          <p:sp>
            <p:nvSpPr>
              <p:cNvPr id="100" name="Rectangle: Rounded Corners 110">
                <a:extLst>
                  <a:ext uri="{FF2B5EF4-FFF2-40B4-BE49-F238E27FC236}">
                    <a16:creationId xmlns:a16="http://schemas.microsoft.com/office/drawing/2014/main" id="{9D45CC77-2BD2-4A6C-87EC-EAC5EACF293D}"/>
                  </a:ext>
                </a:extLst>
              </p:cNvPr>
              <p:cNvSpPr/>
              <p:nvPr/>
            </p:nvSpPr>
            <p:spPr>
              <a:xfrm flipH="1">
                <a:off x="333375" y="808292"/>
                <a:ext cx="4888925" cy="806824"/>
              </a:xfrm>
              <a:prstGeom prst="roundRect">
                <a:avLst>
                  <a:gd name="adj" fmla="val 50000"/>
                </a:avLst>
              </a:prstGeom>
              <a:grpFill/>
              <a:ln>
                <a:noFill/>
              </a:ln>
              <a:effectLst>
                <a:outerShdw blurRad="107950" dist="12700" dir="5400000" algn="ctr">
                  <a:srgbClr val="000000"/>
                </a:outerShdw>
              </a:effectLst>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rtlCol="0" anchor="ctr"/>
              <a:lstStyle/>
              <a:p>
                <a:pPr algn="ctr"/>
                <a:endParaRPr lang="en-US" sz="2000" b="1">
                  <a:effectLst>
                    <a:outerShdw blurRad="38100" dist="38100" dir="2700000" algn="tl">
                      <a:srgbClr val="000000">
                        <a:alpha val="43137"/>
                      </a:srgbClr>
                    </a:outerShdw>
                  </a:effectLst>
                </a:endParaRPr>
              </a:p>
            </p:txBody>
          </p:sp>
          <p:sp>
            <p:nvSpPr>
              <p:cNvPr id="101" name="Rectangle: Rounded Corners 111">
                <a:hlinkClick r:id="rId12" action="ppaction://hlinksldjump"/>
                <a:extLst>
                  <a:ext uri="{FF2B5EF4-FFF2-40B4-BE49-F238E27FC236}">
                    <a16:creationId xmlns:a16="http://schemas.microsoft.com/office/drawing/2014/main" id="{4366053A-89AF-409A-B81B-4B6DB9F80A1E}"/>
                  </a:ext>
                </a:extLst>
              </p:cNvPr>
              <p:cNvSpPr/>
              <p:nvPr/>
            </p:nvSpPr>
            <p:spPr>
              <a:xfrm flipH="1">
                <a:off x="533400" y="962933"/>
                <a:ext cx="4208614" cy="497542"/>
              </a:xfrm>
              <a:prstGeom prst="roundRect">
                <a:avLst>
                  <a:gd name="adj" fmla="val 50000"/>
                </a:avLst>
              </a:prstGeom>
              <a:solidFill>
                <a:schemeClr val="accent3">
                  <a:lumMod val="75000"/>
                </a:schemeClr>
              </a:solidFill>
              <a:ln>
                <a:solidFill>
                  <a:schemeClr val="bg1"/>
                </a:solidFill>
              </a:ln>
              <a:effectLst>
                <a:outerShdw blurRad="107950" dist="12700" dir="5400000" algn="ctr">
                  <a:srgbClr val="000000"/>
                </a:outerShdw>
              </a:effectLst>
              <a:scene3d>
                <a:camera prst="orthographicFront">
                  <a:rot lat="0" lon="0" rev="0"/>
                </a:camera>
                <a:lightRig rig="balanced" dir="t">
                  <a:rot lat="0" lon="0" rev="1080000"/>
                </a:lightRig>
              </a:scene3d>
              <a:sp3d contourW="44450" prstMaterial="matte">
                <a:bevelT w="63500" h="63500" prst="artDeco"/>
                <a:contourClr>
                  <a:srgbClr val="FFFFFF"/>
                </a:contourClr>
              </a:sp3d>
            </p:spPr>
            <p:style>
              <a:lnRef idx="0">
                <a:schemeClr val="accent6"/>
              </a:lnRef>
              <a:fillRef idx="3">
                <a:schemeClr val="accent6"/>
              </a:fillRef>
              <a:effectRef idx="3">
                <a:schemeClr val="accent6"/>
              </a:effectRef>
              <a:fontRef idx="minor">
                <a:schemeClr val="lt1"/>
              </a:fontRef>
            </p:style>
            <p:txBody>
              <a:bodyPr rtlCol="0" anchor="ctr"/>
              <a:lstStyle/>
              <a:p>
                <a:pPr algn="ctr"/>
                <a:r>
                  <a:rPr lang="tr-TR" sz="2400" b="1" dirty="0">
                    <a:solidFill>
                      <a:schemeClr val="bg1"/>
                    </a:solidFill>
                    <a:effectLst>
                      <a:outerShdw blurRad="38100" dist="38100" dir="2700000" algn="tl">
                        <a:srgbClr val="000000">
                          <a:alpha val="43137"/>
                        </a:srgbClr>
                      </a:outerShdw>
                    </a:effectLst>
                  </a:rPr>
                  <a:t>Seç Bakalım</a:t>
                </a:r>
                <a:endParaRPr lang="en-US" sz="2400" b="1" dirty="0">
                  <a:effectLst>
                    <a:outerShdw blurRad="38100" dist="38100" dir="2700000" algn="tl">
                      <a:srgbClr val="000000">
                        <a:alpha val="43137"/>
                      </a:srgbClr>
                    </a:outerShdw>
                  </a:effectLst>
                </a:endParaRPr>
              </a:p>
            </p:txBody>
          </p:sp>
        </p:grpSp>
        <p:sp>
          <p:nvSpPr>
            <p:cNvPr id="99" name="Oval 98">
              <a:extLst>
                <a:ext uri="{FF2B5EF4-FFF2-40B4-BE49-F238E27FC236}">
                  <a16:creationId xmlns:a16="http://schemas.microsoft.com/office/drawing/2014/main" id="{1B12ABE4-6DCE-4608-94B6-6801CE551948}"/>
                </a:ext>
              </a:extLst>
            </p:cNvPr>
            <p:cNvSpPr/>
            <p:nvPr/>
          </p:nvSpPr>
          <p:spPr>
            <a:xfrm flipH="1">
              <a:off x="4575619" y="857589"/>
              <a:ext cx="932916" cy="694873"/>
            </a:xfrm>
            <a:prstGeom prst="ellipse">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8</a:t>
              </a:r>
              <a:endParaRPr lang="en-US" sz="3600" b="1" dirty="0">
                <a:effectLst>
                  <a:outerShdw blurRad="38100" dist="38100" dir="2700000" algn="tl">
                    <a:srgbClr val="000000">
                      <a:alpha val="43137"/>
                    </a:srgbClr>
                  </a:outerShdw>
                </a:effectLst>
              </a:endParaRPr>
            </a:p>
          </p:txBody>
        </p:sp>
      </p:grpSp>
      <p:pic>
        <p:nvPicPr>
          <p:cNvPr id="5" name="Resim 4">
            <a:extLst>
              <a:ext uri="{FF2B5EF4-FFF2-40B4-BE49-F238E27FC236}">
                <a16:creationId xmlns:a16="http://schemas.microsoft.com/office/drawing/2014/main" id="{4C3EA4CF-B243-40DE-B57F-C4A32B964056}"/>
              </a:ext>
            </a:extLst>
          </p:cNvPr>
          <p:cNvPicPr>
            <a:picLocks/>
          </p:cNvPicPr>
          <p:nvPr/>
        </p:nvPicPr>
        <p:blipFill>
          <a:blip r:embed="rId13"/>
          <a:srcRect/>
          <a:stretch/>
        </p:blipFill>
        <p:spPr>
          <a:xfrm>
            <a:off x="4375151" y="1555278"/>
            <a:ext cx="3600000" cy="3600000"/>
          </a:xfrm>
          <a:prstGeom prst="rect">
            <a:avLst/>
          </a:prstGeom>
          <a:ln>
            <a:noFill/>
          </a:ln>
          <a:effectLst>
            <a:outerShdw blurRad="190500" algn="tl" rotWithShape="0">
              <a:srgbClr val="000000">
                <a:alpha val="70000"/>
              </a:srgbClr>
            </a:outerShdw>
          </a:effectLst>
        </p:spPr>
      </p:pic>
      <p:sp>
        <p:nvSpPr>
          <p:cNvPr id="6" name="Metin kutusu 5">
            <a:extLst>
              <a:ext uri="{FF2B5EF4-FFF2-40B4-BE49-F238E27FC236}">
                <a16:creationId xmlns:a16="http://schemas.microsoft.com/office/drawing/2014/main" id="{0F220A8E-26E6-4DD1-9BEE-72570FB6117E}"/>
              </a:ext>
            </a:extLst>
          </p:cNvPr>
          <p:cNvSpPr txBox="1"/>
          <p:nvPr/>
        </p:nvSpPr>
        <p:spPr>
          <a:xfrm rot="3761679">
            <a:off x="4165062" y="1374443"/>
            <a:ext cx="3982646" cy="3899507"/>
          </a:xfrm>
          <a:prstGeom prst="rect">
            <a:avLst/>
          </a:prstGeom>
          <a:noFill/>
        </p:spPr>
        <p:txBody>
          <a:bodyPr wrap="none" rtlCol="0">
            <a:prstTxWarp prst="textCircle">
              <a:avLst>
                <a:gd name="adj" fmla="val 10871406"/>
              </a:avLst>
            </a:prstTxWarp>
            <a:spAutoFit/>
          </a:bodyPr>
          <a:lstStyle/>
          <a:p>
            <a:pPr algn="just"/>
            <a:r>
              <a:rPr lang="tr-TR" sz="40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alibri" panose="020F0502020204030204" pitchFamily="34" charset="0"/>
              </a:rPr>
              <a:t>* Gruplarda ve Sosyal Hayatta İletişimin Önemi * </a:t>
            </a:r>
            <a:endParaRPr lang="tr-TR" sz="4000" b="1" i="0" u="none" strike="noStrike" baseline="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Calibri" panose="020F0502020204030204" pitchFamily="34" charset="0"/>
            </a:endParaRPr>
          </a:p>
        </p:txBody>
      </p:sp>
    </p:spTree>
    <p:extLst>
      <p:ext uri="{BB962C8B-B14F-4D97-AF65-F5344CB8AC3E}">
        <p14:creationId xmlns:p14="http://schemas.microsoft.com/office/powerpoint/2010/main" val="18912268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mph" presetSubtype="0" repeatCount="indefinite" fill="hold" grpId="0" nodeType="withEffect">
                                  <p:stCondLst>
                                    <p:cond delay="0"/>
                                  </p:stCondLst>
                                  <p:iterate type="lt">
                                    <p:tmPct val="4000"/>
                                  </p:iterate>
                                  <p:childTnLst>
                                    <p:set>
                                      <p:cBhvr override="childStyle">
                                        <p:cTn id="6" dur="500" fill="hold"/>
                                        <p:tgtEl>
                                          <p:spTgt spid="21"/>
                                        </p:tgtEl>
                                        <p:attrNameLst>
                                          <p:attrName>style.color</p:attrName>
                                        </p:attrNameLst>
                                      </p:cBhvr>
                                      <p:to>
                                        <p:clrVal>
                                          <a:srgbClr val="82BAE0"/>
                                        </p:clrVal>
                                      </p:to>
                                    </p:set>
                                    <p:set>
                                      <p:cBhvr>
                                        <p:cTn id="7" dur="500" fill="hold"/>
                                        <p:tgtEl>
                                          <p:spTgt spid="21"/>
                                        </p:tgtEl>
                                        <p:attrNameLst>
                                          <p:attrName>fillcolor</p:attrName>
                                        </p:attrNameLst>
                                      </p:cBhvr>
                                      <p:to>
                                        <p:clrVal>
                                          <a:srgbClr val="82BAE0"/>
                                        </p:clrVal>
                                      </p:to>
                                    </p:set>
                                    <p:set>
                                      <p:cBhvr>
                                        <p:cTn id="8" dur="500" fill="hold"/>
                                        <p:tgtEl>
                                          <p:spTgt spid="21"/>
                                        </p:tgtEl>
                                        <p:attrNameLst>
                                          <p:attrName>fill.type</p:attrName>
                                        </p:attrNameLst>
                                      </p:cBhvr>
                                      <p:to>
                                        <p:strVal val="solid"/>
                                      </p:to>
                                    </p:set>
                                  </p:childTnLst>
                                </p:cTn>
                              </p:par>
                              <p:par>
                                <p:cTn id="9" presetID="8" presetClass="emph" presetSubtype="0" repeatCount="indefinite" fill="hold" grpId="0" nodeType="withEffect">
                                  <p:stCondLst>
                                    <p:cond delay="0"/>
                                  </p:stCondLst>
                                  <p:childTnLst>
                                    <p:animRot by="-21600000">
                                      <p:cBhvr>
                                        <p:cTn id="10" dur="10000" fill="hold"/>
                                        <p:tgtEl>
                                          <p:spTgt spid="6"/>
                                        </p:tgtEl>
                                        <p:attrNameLst>
                                          <p:attrName>r</p:attrName>
                                        </p:attrNameLst>
                                      </p:cBhvr>
                                    </p:animRot>
                                  </p:childTnLst>
                                </p:cTn>
                              </p:par>
                              <p:par>
                                <p:cTn id="11" presetID="2" presetClass="entr" presetSubtype="8"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1000" fill="hold"/>
                                        <p:tgtEl>
                                          <p:spTgt spid="3"/>
                                        </p:tgtEl>
                                        <p:attrNameLst>
                                          <p:attrName>ppt_x</p:attrName>
                                        </p:attrNameLst>
                                      </p:cBhvr>
                                      <p:tavLst>
                                        <p:tav tm="0">
                                          <p:val>
                                            <p:strVal val="0-#ppt_w/2"/>
                                          </p:val>
                                        </p:tav>
                                        <p:tav tm="100000">
                                          <p:val>
                                            <p:strVal val="#ppt_x"/>
                                          </p:val>
                                        </p:tav>
                                      </p:tavLst>
                                    </p:anim>
                                    <p:anim calcmode="lin" valueType="num">
                                      <p:cBhvr additive="base">
                                        <p:cTn id="14" dur="1000" fill="hold"/>
                                        <p:tgtEl>
                                          <p:spTgt spid="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breeze.wav"/>
                                        </p:tgtEl>
                                      </p:cMediaNode>
                                    </p:audio>
                                  </p:subTnLst>
                                </p:cTn>
                              </p:par>
                              <p:par>
                                <p:cTn id="15" presetID="2" presetClass="entr" presetSubtype="8" fill="hold" nodeType="withEffect">
                                  <p:stCondLst>
                                    <p:cond delay="1000"/>
                                  </p:stCondLst>
                                  <p:childTnLst>
                                    <p:set>
                                      <p:cBhvr>
                                        <p:cTn id="16" dur="1" fill="hold">
                                          <p:stCondLst>
                                            <p:cond delay="0"/>
                                          </p:stCondLst>
                                        </p:cTn>
                                        <p:tgtEl>
                                          <p:spTgt spid="66"/>
                                        </p:tgtEl>
                                        <p:attrNameLst>
                                          <p:attrName>style.visibility</p:attrName>
                                        </p:attrNameLst>
                                      </p:cBhvr>
                                      <p:to>
                                        <p:strVal val="visible"/>
                                      </p:to>
                                    </p:set>
                                    <p:anim calcmode="lin" valueType="num">
                                      <p:cBhvr additive="base">
                                        <p:cTn id="17" dur="1000" fill="hold"/>
                                        <p:tgtEl>
                                          <p:spTgt spid="66"/>
                                        </p:tgtEl>
                                        <p:attrNameLst>
                                          <p:attrName>ppt_x</p:attrName>
                                        </p:attrNameLst>
                                      </p:cBhvr>
                                      <p:tavLst>
                                        <p:tav tm="0">
                                          <p:val>
                                            <p:strVal val="0-#ppt_w/2"/>
                                          </p:val>
                                        </p:tav>
                                        <p:tav tm="100000">
                                          <p:val>
                                            <p:strVal val="#ppt_x"/>
                                          </p:val>
                                        </p:tav>
                                      </p:tavLst>
                                    </p:anim>
                                    <p:anim calcmode="lin" valueType="num">
                                      <p:cBhvr additive="base">
                                        <p:cTn id="18" dur="1000" fill="hold"/>
                                        <p:tgtEl>
                                          <p:spTgt spid="6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2" name="breeze.wav"/>
                                        </p:tgtEl>
                                      </p:cMediaNode>
                                    </p:audio>
                                  </p:subTnLst>
                                </p:cTn>
                              </p:par>
                              <p:par>
                                <p:cTn id="19" presetID="2" presetClass="entr" presetSubtype="8" fill="hold" nodeType="withEffect">
                                  <p:stCondLst>
                                    <p:cond delay="2000"/>
                                  </p:stCondLst>
                                  <p:childTnLst>
                                    <p:set>
                                      <p:cBhvr>
                                        <p:cTn id="20" dur="1" fill="hold">
                                          <p:stCondLst>
                                            <p:cond delay="0"/>
                                          </p:stCondLst>
                                        </p:cTn>
                                        <p:tgtEl>
                                          <p:spTgt spid="72"/>
                                        </p:tgtEl>
                                        <p:attrNameLst>
                                          <p:attrName>style.visibility</p:attrName>
                                        </p:attrNameLst>
                                      </p:cBhvr>
                                      <p:to>
                                        <p:strVal val="visible"/>
                                      </p:to>
                                    </p:set>
                                    <p:anim calcmode="lin" valueType="num">
                                      <p:cBhvr additive="base">
                                        <p:cTn id="21" dur="1000" fill="hold"/>
                                        <p:tgtEl>
                                          <p:spTgt spid="72"/>
                                        </p:tgtEl>
                                        <p:attrNameLst>
                                          <p:attrName>ppt_x</p:attrName>
                                        </p:attrNameLst>
                                      </p:cBhvr>
                                      <p:tavLst>
                                        <p:tav tm="0">
                                          <p:val>
                                            <p:strVal val="0-#ppt_w/2"/>
                                          </p:val>
                                        </p:tav>
                                        <p:tav tm="100000">
                                          <p:val>
                                            <p:strVal val="#ppt_x"/>
                                          </p:val>
                                        </p:tav>
                                      </p:tavLst>
                                    </p:anim>
                                    <p:anim calcmode="lin" valueType="num">
                                      <p:cBhvr additive="base">
                                        <p:cTn id="22" dur="1000" fill="hold"/>
                                        <p:tgtEl>
                                          <p:spTgt spid="7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9"/>
                                            </p:cond>
                                          </p:stCondLst>
                                          <p:endCondLst>
                                            <p:cond evt="onStopAudio" delay="0">
                                              <p:tgtEl>
                                                <p:sldTgt/>
                                              </p:tgtEl>
                                            </p:cond>
                                          </p:endCondLst>
                                        </p:cTn>
                                        <p:tgtEl>
                                          <p:sndTgt r:embed="rId2" name="breeze.wav"/>
                                        </p:tgtEl>
                                      </p:cMediaNode>
                                    </p:audio>
                                  </p:subTnLst>
                                </p:cTn>
                              </p:par>
                              <p:par>
                                <p:cTn id="23" presetID="2" presetClass="entr" presetSubtype="8" fill="hold" nodeType="withEffect">
                                  <p:stCondLst>
                                    <p:cond delay="3000"/>
                                  </p:stCondLst>
                                  <p:childTnLst>
                                    <p:set>
                                      <p:cBhvr>
                                        <p:cTn id="24" dur="1" fill="hold">
                                          <p:stCondLst>
                                            <p:cond delay="0"/>
                                          </p:stCondLst>
                                        </p:cTn>
                                        <p:tgtEl>
                                          <p:spTgt spid="77"/>
                                        </p:tgtEl>
                                        <p:attrNameLst>
                                          <p:attrName>style.visibility</p:attrName>
                                        </p:attrNameLst>
                                      </p:cBhvr>
                                      <p:to>
                                        <p:strVal val="visible"/>
                                      </p:to>
                                    </p:set>
                                    <p:anim calcmode="lin" valueType="num">
                                      <p:cBhvr additive="base">
                                        <p:cTn id="25" dur="1000" fill="hold"/>
                                        <p:tgtEl>
                                          <p:spTgt spid="77"/>
                                        </p:tgtEl>
                                        <p:attrNameLst>
                                          <p:attrName>ppt_x</p:attrName>
                                        </p:attrNameLst>
                                      </p:cBhvr>
                                      <p:tavLst>
                                        <p:tav tm="0">
                                          <p:val>
                                            <p:strVal val="0-#ppt_w/2"/>
                                          </p:val>
                                        </p:tav>
                                        <p:tav tm="100000">
                                          <p:val>
                                            <p:strVal val="#ppt_x"/>
                                          </p:val>
                                        </p:tav>
                                      </p:tavLst>
                                    </p:anim>
                                    <p:anim calcmode="lin" valueType="num">
                                      <p:cBhvr additive="base">
                                        <p:cTn id="26" dur="1000" fill="hold"/>
                                        <p:tgtEl>
                                          <p:spTgt spid="7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3"/>
                                            </p:cond>
                                          </p:stCondLst>
                                          <p:endCondLst>
                                            <p:cond evt="onStopAudio" delay="0">
                                              <p:tgtEl>
                                                <p:sldTgt/>
                                              </p:tgtEl>
                                            </p:cond>
                                          </p:endCondLst>
                                        </p:cTn>
                                        <p:tgtEl>
                                          <p:sndTgt r:embed="rId2" name="breeze.wav"/>
                                        </p:tgtEl>
                                      </p:cMediaNode>
                                    </p:audio>
                                  </p:subTnLst>
                                </p:cTn>
                              </p:par>
                              <p:par>
                                <p:cTn id="27" presetID="2" presetClass="entr" presetSubtype="2" fill="hold" nodeType="withEffect">
                                  <p:stCondLst>
                                    <p:cond delay="4000"/>
                                  </p:stCondLst>
                                  <p:childTnLst>
                                    <p:set>
                                      <p:cBhvr>
                                        <p:cTn id="28" dur="1" fill="hold">
                                          <p:stCondLst>
                                            <p:cond delay="0"/>
                                          </p:stCondLst>
                                        </p:cTn>
                                        <p:tgtEl>
                                          <p:spTgt spid="82"/>
                                        </p:tgtEl>
                                        <p:attrNameLst>
                                          <p:attrName>style.visibility</p:attrName>
                                        </p:attrNameLst>
                                      </p:cBhvr>
                                      <p:to>
                                        <p:strVal val="visible"/>
                                      </p:to>
                                    </p:set>
                                    <p:anim calcmode="lin" valueType="num">
                                      <p:cBhvr additive="base">
                                        <p:cTn id="29" dur="1000" fill="hold"/>
                                        <p:tgtEl>
                                          <p:spTgt spid="82"/>
                                        </p:tgtEl>
                                        <p:attrNameLst>
                                          <p:attrName>ppt_x</p:attrName>
                                        </p:attrNameLst>
                                      </p:cBhvr>
                                      <p:tavLst>
                                        <p:tav tm="0">
                                          <p:val>
                                            <p:strVal val="1+#ppt_w/2"/>
                                          </p:val>
                                        </p:tav>
                                        <p:tav tm="100000">
                                          <p:val>
                                            <p:strVal val="#ppt_x"/>
                                          </p:val>
                                        </p:tav>
                                      </p:tavLst>
                                    </p:anim>
                                    <p:anim calcmode="lin" valueType="num">
                                      <p:cBhvr additive="base">
                                        <p:cTn id="30" dur="1000" fill="hold"/>
                                        <p:tgtEl>
                                          <p:spTgt spid="8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7"/>
                                            </p:cond>
                                          </p:stCondLst>
                                          <p:endCondLst>
                                            <p:cond evt="onStopAudio" delay="0">
                                              <p:tgtEl>
                                                <p:sldTgt/>
                                              </p:tgtEl>
                                            </p:cond>
                                          </p:endCondLst>
                                        </p:cTn>
                                        <p:tgtEl>
                                          <p:sndTgt r:embed="rId2" name="breeze.wav"/>
                                        </p:tgtEl>
                                      </p:cMediaNode>
                                    </p:audio>
                                  </p:subTnLst>
                                </p:cTn>
                              </p:par>
                              <p:par>
                                <p:cTn id="31" presetID="2" presetClass="entr" presetSubtype="2" fill="hold" nodeType="withEffect">
                                  <p:stCondLst>
                                    <p:cond delay="5000"/>
                                  </p:stCondLst>
                                  <p:childTnLst>
                                    <p:set>
                                      <p:cBhvr>
                                        <p:cTn id="32" dur="1" fill="hold">
                                          <p:stCondLst>
                                            <p:cond delay="0"/>
                                          </p:stCondLst>
                                        </p:cTn>
                                        <p:tgtEl>
                                          <p:spTgt spid="87"/>
                                        </p:tgtEl>
                                        <p:attrNameLst>
                                          <p:attrName>style.visibility</p:attrName>
                                        </p:attrNameLst>
                                      </p:cBhvr>
                                      <p:to>
                                        <p:strVal val="visible"/>
                                      </p:to>
                                    </p:set>
                                    <p:anim calcmode="lin" valueType="num">
                                      <p:cBhvr additive="base">
                                        <p:cTn id="33" dur="1000" fill="hold"/>
                                        <p:tgtEl>
                                          <p:spTgt spid="87"/>
                                        </p:tgtEl>
                                        <p:attrNameLst>
                                          <p:attrName>ppt_x</p:attrName>
                                        </p:attrNameLst>
                                      </p:cBhvr>
                                      <p:tavLst>
                                        <p:tav tm="0">
                                          <p:val>
                                            <p:strVal val="1+#ppt_w/2"/>
                                          </p:val>
                                        </p:tav>
                                        <p:tav tm="100000">
                                          <p:val>
                                            <p:strVal val="#ppt_x"/>
                                          </p:val>
                                        </p:tav>
                                      </p:tavLst>
                                    </p:anim>
                                    <p:anim calcmode="lin" valueType="num">
                                      <p:cBhvr additive="base">
                                        <p:cTn id="34" dur="1000" fill="hold"/>
                                        <p:tgtEl>
                                          <p:spTgt spid="8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1"/>
                                            </p:cond>
                                          </p:stCondLst>
                                          <p:endCondLst>
                                            <p:cond evt="onStopAudio" delay="0">
                                              <p:tgtEl>
                                                <p:sldTgt/>
                                              </p:tgtEl>
                                            </p:cond>
                                          </p:endCondLst>
                                        </p:cTn>
                                        <p:tgtEl>
                                          <p:sndTgt r:embed="rId2" name="breeze.wav"/>
                                        </p:tgtEl>
                                      </p:cMediaNode>
                                    </p:audio>
                                  </p:subTnLst>
                                </p:cTn>
                              </p:par>
                              <p:par>
                                <p:cTn id="35" presetID="2" presetClass="entr" presetSubtype="2" fill="hold" nodeType="withEffect">
                                  <p:stCondLst>
                                    <p:cond delay="6000"/>
                                  </p:stCondLst>
                                  <p:childTnLst>
                                    <p:set>
                                      <p:cBhvr>
                                        <p:cTn id="36" dur="1" fill="hold">
                                          <p:stCondLst>
                                            <p:cond delay="0"/>
                                          </p:stCondLst>
                                        </p:cTn>
                                        <p:tgtEl>
                                          <p:spTgt spid="92"/>
                                        </p:tgtEl>
                                        <p:attrNameLst>
                                          <p:attrName>style.visibility</p:attrName>
                                        </p:attrNameLst>
                                      </p:cBhvr>
                                      <p:to>
                                        <p:strVal val="visible"/>
                                      </p:to>
                                    </p:set>
                                    <p:anim calcmode="lin" valueType="num">
                                      <p:cBhvr additive="base">
                                        <p:cTn id="37" dur="1000" fill="hold"/>
                                        <p:tgtEl>
                                          <p:spTgt spid="92"/>
                                        </p:tgtEl>
                                        <p:attrNameLst>
                                          <p:attrName>ppt_x</p:attrName>
                                        </p:attrNameLst>
                                      </p:cBhvr>
                                      <p:tavLst>
                                        <p:tav tm="0">
                                          <p:val>
                                            <p:strVal val="1+#ppt_w/2"/>
                                          </p:val>
                                        </p:tav>
                                        <p:tav tm="100000">
                                          <p:val>
                                            <p:strVal val="#ppt_x"/>
                                          </p:val>
                                        </p:tav>
                                      </p:tavLst>
                                    </p:anim>
                                    <p:anim calcmode="lin" valueType="num">
                                      <p:cBhvr additive="base">
                                        <p:cTn id="38" dur="1000" fill="hold"/>
                                        <p:tgtEl>
                                          <p:spTgt spid="9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5"/>
                                            </p:cond>
                                          </p:stCondLst>
                                          <p:endCondLst>
                                            <p:cond evt="onStopAudio" delay="0">
                                              <p:tgtEl>
                                                <p:sldTgt/>
                                              </p:tgtEl>
                                            </p:cond>
                                          </p:endCondLst>
                                        </p:cTn>
                                        <p:tgtEl>
                                          <p:sndTgt r:embed="rId2" name="breeze.wav"/>
                                        </p:tgtEl>
                                      </p:cMediaNode>
                                    </p:audio>
                                  </p:subTnLst>
                                </p:cTn>
                              </p:par>
                              <p:par>
                                <p:cTn id="39" presetID="2" presetClass="entr" presetSubtype="2" fill="hold" nodeType="withEffect">
                                  <p:stCondLst>
                                    <p:cond delay="7000"/>
                                  </p:stCondLst>
                                  <p:childTnLst>
                                    <p:set>
                                      <p:cBhvr>
                                        <p:cTn id="40" dur="1" fill="hold">
                                          <p:stCondLst>
                                            <p:cond delay="0"/>
                                          </p:stCondLst>
                                        </p:cTn>
                                        <p:tgtEl>
                                          <p:spTgt spid="97"/>
                                        </p:tgtEl>
                                        <p:attrNameLst>
                                          <p:attrName>style.visibility</p:attrName>
                                        </p:attrNameLst>
                                      </p:cBhvr>
                                      <p:to>
                                        <p:strVal val="visible"/>
                                      </p:to>
                                    </p:set>
                                    <p:anim calcmode="lin" valueType="num">
                                      <p:cBhvr additive="base">
                                        <p:cTn id="41" dur="1000" fill="hold"/>
                                        <p:tgtEl>
                                          <p:spTgt spid="97"/>
                                        </p:tgtEl>
                                        <p:attrNameLst>
                                          <p:attrName>ppt_x</p:attrName>
                                        </p:attrNameLst>
                                      </p:cBhvr>
                                      <p:tavLst>
                                        <p:tav tm="0">
                                          <p:val>
                                            <p:strVal val="1+#ppt_w/2"/>
                                          </p:val>
                                        </p:tav>
                                        <p:tav tm="100000">
                                          <p:val>
                                            <p:strVal val="#ppt_x"/>
                                          </p:val>
                                        </p:tav>
                                      </p:tavLst>
                                    </p:anim>
                                    <p:anim calcmode="lin" valueType="num">
                                      <p:cBhvr additive="base">
                                        <p:cTn id="42" dur="1000" fill="hold"/>
                                        <p:tgtEl>
                                          <p:spTgt spid="97"/>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39"/>
                                            </p:cond>
                                          </p:stCondLst>
                                          <p:endCondLst>
                                            <p:cond evt="onStopAudio" delay="0">
                                              <p:tgtEl>
                                                <p:sldTgt/>
                                              </p:tgtEl>
                                            </p:cond>
                                          </p:endCondLst>
                                        </p:cTn>
                                        <p:tgtEl>
                                          <p:sndTgt r:embed="rId2" name="breeze.wav"/>
                                        </p:tgtEl>
                                      </p:cMediaNode>
                                    </p:audio>
                                  </p:subTnLst>
                                </p:cTn>
                              </p:par>
                              <p:par>
                                <p:cTn id="43" presetID="2" presetClass="entr" presetSubtype="4" fill="hold" nodeType="withEffect">
                                  <p:stCondLst>
                                    <p:cond delay="800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1000" fill="hold"/>
                                        <p:tgtEl>
                                          <p:spTgt spid="12"/>
                                        </p:tgtEl>
                                        <p:attrNameLst>
                                          <p:attrName>ppt_x</p:attrName>
                                        </p:attrNameLst>
                                      </p:cBhvr>
                                      <p:tavLst>
                                        <p:tav tm="0">
                                          <p:val>
                                            <p:strVal val="#ppt_x"/>
                                          </p:val>
                                        </p:tav>
                                        <p:tav tm="100000">
                                          <p:val>
                                            <p:strVal val="#ppt_x"/>
                                          </p:val>
                                        </p:tav>
                                      </p:tavLst>
                                    </p:anim>
                                    <p:anim calcmode="lin" valueType="num">
                                      <p:cBhvr additive="base">
                                        <p:cTn id="46" dur="1000" fill="hold"/>
                                        <p:tgtEl>
                                          <p:spTgt spid="1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43"/>
                                            </p:cond>
                                          </p:stCondLst>
                                          <p:endCondLst>
                                            <p:cond evt="onStopAudio" delay="0">
                                              <p:tgtEl>
                                                <p:sldTgt/>
                                              </p:tgtEl>
                                            </p:cond>
                                          </p:endCondLst>
                                        </p:cTn>
                                        <p:tgtEl>
                                          <p:sndTgt r:embed="rId2" name="breez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pic>
        <p:nvPicPr>
          <p:cNvPr id="7" name="Resim 6">
            <a:extLst>
              <a:ext uri="{FF2B5EF4-FFF2-40B4-BE49-F238E27FC236}">
                <a16:creationId xmlns:a16="http://schemas.microsoft.com/office/drawing/2014/main" id="{3E5ABEF7-3C9A-DBD6-B99F-DE9301BC50E2}"/>
              </a:ext>
            </a:extLst>
          </p:cNvPr>
          <p:cNvPicPr>
            <a:picLocks noChangeAspect="1"/>
          </p:cNvPicPr>
          <p:nvPr/>
        </p:nvPicPr>
        <p:blipFill>
          <a:blip r:embed="rId4"/>
          <a:srcRect/>
          <a:stretch/>
        </p:blipFill>
        <p:spPr>
          <a:xfrm>
            <a:off x="1274657" y="1484784"/>
            <a:ext cx="9642686" cy="4445535"/>
          </a:xfrm>
          <a:prstGeom prst="rect">
            <a:avLst/>
          </a:prstGeom>
        </p:spPr>
      </p:pic>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grpSp>
        <p:nvGrpSpPr>
          <p:cNvPr id="34" name="Grup 33">
            <a:extLst>
              <a:ext uri="{FF2B5EF4-FFF2-40B4-BE49-F238E27FC236}">
                <a16:creationId xmlns:a16="http://schemas.microsoft.com/office/drawing/2014/main" id="{C676931A-B248-198F-DFFB-AF794179D2C7}"/>
              </a:ext>
            </a:extLst>
          </p:cNvPr>
          <p:cNvGrpSpPr/>
          <p:nvPr/>
        </p:nvGrpSpPr>
        <p:grpSpPr>
          <a:xfrm>
            <a:off x="717869" y="2193746"/>
            <a:ext cx="11294588" cy="2343435"/>
            <a:chOff x="325531" y="2193746"/>
            <a:chExt cx="11294588" cy="2343435"/>
          </a:xfrm>
        </p:grpSpPr>
        <p:sp>
          <p:nvSpPr>
            <p:cNvPr id="35" name="Akış Çizelgesi: Delikli Teyp 34">
              <a:extLst>
                <a:ext uri="{FF2B5EF4-FFF2-40B4-BE49-F238E27FC236}">
                  <a16:creationId xmlns:a16="http://schemas.microsoft.com/office/drawing/2014/main" id="{53FE5934-918E-8138-C786-B635212051D9}"/>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12. sayfadaki etkinliği yapalım.</a:t>
              </a:r>
            </a:p>
          </p:txBody>
        </p:sp>
        <p:cxnSp>
          <p:nvCxnSpPr>
            <p:cNvPr id="36" name="Düz Ok Bağlayıcısı 35">
              <a:extLst>
                <a:ext uri="{FF2B5EF4-FFF2-40B4-BE49-F238E27FC236}">
                  <a16:creationId xmlns:a16="http://schemas.microsoft.com/office/drawing/2014/main" id="{3DBA1E18-05BB-FCBF-2E08-8592D31D8A5E}"/>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37" name="Resim 36">
              <a:extLst>
                <a:ext uri="{FF2B5EF4-FFF2-40B4-BE49-F238E27FC236}">
                  <a16:creationId xmlns:a16="http://schemas.microsoft.com/office/drawing/2014/main" id="{352133C8-14A4-DC59-E6F0-96EEB8511D83}"/>
                </a:ext>
              </a:extLst>
            </p:cNvPr>
            <p:cNvPicPr>
              <a:picLocks noChangeAspect="1"/>
            </p:cNvPicPr>
            <p:nvPr/>
          </p:nvPicPr>
          <p:blipFill>
            <a:blip r:embed="rId5"/>
            <a:srcRect/>
            <a:stretch/>
          </p:blipFill>
          <p:spPr>
            <a:xfrm rot="10800000" flipH="1" flipV="1">
              <a:off x="2895794" y="2193746"/>
              <a:ext cx="8724325" cy="2332316"/>
            </a:xfrm>
            <a:prstGeom prst="rect">
              <a:avLst/>
            </a:prstGeom>
          </p:spPr>
        </p:pic>
      </p:grpSp>
      <p:sp>
        <p:nvSpPr>
          <p:cNvPr id="14" name="Dikdörtgen 13">
            <a:extLst>
              <a:ext uri="{FF2B5EF4-FFF2-40B4-BE49-F238E27FC236}">
                <a16:creationId xmlns:a16="http://schemas.microsoft.com/office/drawing/2014/main" id="{377F8A19-FCF9-E7DC-88A3-854043060954}"/>
              </a:ext>
            </a:extLst>
          </p:cNvPr>
          <p:cNvSpPr/>
          <p:nvPr/>
        </p:nvSpPr>
        <p:spPr>
          <a:xfrm>
            <a:off x="4772561" y="-99392"/>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25" name="Grup 24">
            <a:extLst>
              <a:ext uri="{FF2B5EF4-FFF2-40B4-BE49-F238E27FC236}">
                <a16:creationId xmlns:a16="http://schemas.microsoft.com/office/drawing/2014/main" id="{F70935D6-3175-436E-8F71-96ADEE11A2E9}"/>
              </a:ext>
            </a:extLst>
          </p:cNvPr>
          <p:cNvGrpSpPr/>
          <p:nvPr/>
        </p:nvGrpSpPr>
        <p:grpSpPr>
          <a:xfrm>
            <a:off x="-30027" y="83954"/>
            <a:ext cx="5624776" cy="3240360"/>
            <a:chOff x="-30027" y="116632"/>
            <a:chExt cx="5624776" cy="3240360"/>
          </a:xfrm>
        </p:grpSpPr>
        <p:pic>
          <p:nvPicPr>
            <p:cNvPr id="17" name="Resim 16">
              <a:extLst>
                <a:ext uri="{FF2B5EF4-FFF2-40B4-BE49-F238E27FC236}">
                  <a16:creationId xmlns:a16="http://schemas.microsoft.com/office/drawing/2014/main" id="{F59B3115-8D53-498B-95FB-20EC8BF23457}"/>
                </a:ext>
              </a:extLst>
            </p:cNvPr>
            <p:cNvPicPr>
              <a:picLocks noChangeAspect="1"/>
            </p:cNvPicPr>
            <p:nvPr/>
          </p:nvPicPr>
          <p:blipFill>
            <a:blip r:embed="rId6"/>
            <a:stretch>
              <a:fillRect/>
            </a:stretch>
          </p:blipFill>
          <p:spPr>
            <a:xfrm>
              <a:off x="-30027" y="116632"/>
              <a:ext cx="5624776" cy="3240360"/>
            </a:xfrm>
            <a:prstGeom prst="rect">
              <a:avLst/>
            </a:prstGeom>
          </p:spPr>
        </p:pic>
        <p:sp>
          <p:nvSpPr>
            <p:cNvPr id="24" name="Metin kutusu 23">
              <a:extLst>
                <a:ext uri="{FF2B5EF4-FFF2-40B4-BE49-F238E27FC236}">
                  <a16:creationId xmlns:a16="http://schemas.microsoft.com/office/drawing/2014/main" id="{484FA6F0-5F16-4707-B4C3-74DE38F8A937}"/>
                </a:ext>
              </a:extLst>
            </p:cNvPr>
            <p:cNvSpPr txBox="1"/>
            <p:nvPr/>
          </p:nvSpPr>
          <p:spPr>
            <a:xfrm>
              <a:off x="1415480" y="1616026"/>
              <a:ext cx="2736304" cy="372814"/>
            </a:xfrm>
            <a:prstGeom prst="rect">
              <a:avLst/>
            </a:prstGeom>
            <a:noFill/>
          </p:spPr>
          <p:txBody>
            <a:bodyPr wrap="square" rtlCol="0">
              <a:spAutoFit/>
            </a:bodyPr>
            <a:lstStyle/>
            <a:p>
              <a:endParaRPr lang="tr-TR" dirty="0"/>
            </a:p>
          </p:txBody>
        </p:sp>
      </p:grpSp>
      <p:grpSp>
        <p:nvGrpSpPr>
          <p:cNvPr id="27" name="Grup 26">
            <a:extLst>
              <a:ext uri="{FF2B5EF4-FFF2-40B4-BE49-F238E27FC236}">
                <a16:creationId xmlns:a16="http://schemas.microsoft.com/office/drawing/2014/main" id="{B3A1C713-2A2D-41D5-886D-E900F63BEDB2}"/>
              </a:ext>
            </a:extLst>
          </p:cNvPr>
          <p:cNvGrpSpPr/>
          <p:nvPr/>
        </p:nvGrpSpPr>
        <p:grpSpPr>
          <a:xfrm>
            <a:off x="6844789" y="146317"/>
            <a:ext cx="5414446" cy="3364057"/>
            <a:chOff x="6860975" y="116632"/>
            <a:chExt cx="5414446" cy="3364057"/>
          </a:xfrm>
        </p:grpSpPr>
        <p:pic>
          <p:nvPicPr>
            <p:cNvPr id="21" name="Resim 20">
              <a:extLst>
                <a:ext uri="{FF2B5EF4-FFF2-40B4-BE49-F238E27FC236}">
                  <a16:creationId xmlns:a16="http://schemas.microsoft.com/office/drawing/2014/main" id="{CABDE0C5-C9E6-41CD-A736-B400325B11B1}"/>
                </a:ext>
              </a:extLst>
            </p:cNvPr>
            <p:cNvPicPr>
              <a:picLocks noChangeAspect="1"/>
            </p:cNvPicPr>
            <p:nvPr/>
          </p:nvPicPr>
          <p:blipFill>
            <a:blip r:embed="rId7"/>
            <a:stretch>
              <a:fillRect/>
            </a:stretch>
          </p:blipFill>
          <p:spPr>
            <a:xfrm>
              <a:off x="6860975" y="116632"/>
              <a:ext cx="5414446" cy="3364057"/>
            </a:xfrm>
            <a:prstGeom prst="rect">
              <a:avLst/>
            </a:prstGeom>
          </p:spPr>
        </p:pic>
        <p:sp>
          <p:nvSpPr>
            <p:cNvPr id="26" name="Metin kutusu 25">
              <a:extLst>
                <a:ext uri="{FF2B5EF4-FFF2-40B4-BE49-F238E27FC236}">
                  <a16:creationId xmlns:a16="http://schemas.microsoft.com/office/drawing/2014/main" id="{40CB452A-72C7-48B2-87A3-2B9C60E0304F}"/>
                </a:ext>
              </a:extLst>
            </p:cNvPr>
            <p:cNvSpPr txBox="1"/>
            <p:nvPr/>
          </p:nvSpPr>
          <p:spPr>
            <a:xfrm>
              <a:off x="8184232" y="1855944"/>
              <a:ext cx="2776458" cy="337801"/>
            </a:xfrm>
            <a:prstGeom prst="rect">
              <a:avLst/>
            </a:prstGeom>
            <a:noFill/>
          </p:spPr>
          <p:txBody>
            <a:bodyPr wrap="square" rtlCol="0">
              <a:spAutoFit/>
            </a:bodyPr>
            <a:lstStyle/>
            <a:p>
              <a:endParaRPr lang="tr-TR" dirty="0"/>
            </a:p>
          </p:txBody>
        </p:sp>
      </p:grpSp>
      <p:grpSp>
        <p:nvGrpSpPr>
          <p:cNvPr id="31" name="Grup 30">
            <a:extLst>
              <a:ext uri="{FF2B5EF4-FFF2-40B4-BE49-F238E27FC236}">
                <a16:creationId xmlns:a16="http://schemas.microsoft.com/office/drawing/2014/main" id="{6595B287-DBF5-486F-AC3A-5E3525AA39AB}"/>
              </a:ext>
            </a:extLst>
          </p:cNvPr>
          <p:cNvGrpSpPr/>
          <p:nvPr/>
        </p:nvGrpSpPr>
        <p:grpSpPr>
          <a:xfrm>
            <a:off x="-30027" y="3356993"/>
            <a:ext cx="5693979" cy="3465750"/>
            <a:chOff x="-30027" y="3356993"/>
            <a:chExt cx="5693979" cy="3465750"/>
          </a:xfrm>
        </p:grpSpPr>
        <p:pic>
          <p:nvPicPr>
            <p:cNvPr id="19" name="Resim 18">
              <a:extLst>
                <a:ext uri="{FF2B5EF4-FFF2-40B4-BE49-F238E27FC236}">
                  <a16:creationId xmlns:a16="http://schemas.microsoft.com/office/drawing/2014/main" id="{1A7190B0-4EDF-4E1D-86E5-B0D62BCFB39E}"/>
                </a:ext>
              </a:extLst>
            </p:cNvPr>
            <p:cNvPicPr>
              <a:picLocks noChangeAspect="1"/>
            </p:cNvPicPr>
            <p:nvPr/>
          </p:nvPicPr>
          <p:blipFill>
            <a:blip r:embed="rId8"/>
            <a:stretch>
              <a:fillRect/>
            </a:stretch>
          </p:blipFill>
          <p:spPr>
            <a:xfrm>
              <a:off x="-30027" y="3356993"/>
              <a:ext cx="5693979" cy="3465750"/>
            </a:xfrm>
            <a:prstGeom prst="rect">
              <a:avLst/>
            </a:prstGeom>
          </p:spPr>
        </p:pic>
        <p:sp>
          <p:nvSpPr>
            <p:cNvPr id="28" name="Metin kutusu 27">
              <a:extLst>
                <a:ext uri="{FF2B5EF4-FFF2-40B4-BE49-F238E27FC236}">
                  <a16:creationId xmlns:a16="http://schemas.microsoft.com/office/drawing/2014/main" id="{76B2B647-6315-482A-BCC1-FB41C8223F8D}"/>
                </a:ext>
              </a:extLst>
            </p:cNvPr>
            <p:cNvSpPr txBox="1"/>
            <p:nvPr/>
          </p:nvSpPr>
          <p:spPr>
            <a:xfrm>
              <a:off x="1271464" y="5013176"/>
              <a:ext cx="2880320" cy="1009235"/>
            </a:xfrm>
            <a:prstGeom prst="rect">
              <a:avLst/>
            </a:prstGeom>
            <a:noFill/>
          </p:spPr>
          <p:txBody>
            <a:bodyPr wrap="square" rtlCol="0">
              <a:spAutoFit/>
            </a:bodyPr>
            <a:lstStyle/>
            <a:p>
              <a:endParaRPr lang="tr-TR" dirty="0"/>
            </a:p>
          </p:txBody>
        </p:sp>
      </p:grpSp>
      <p:grpSp>
        <p:nvGrpSpPr>
          <p:cNvPr id="33" name="Grup 32">
            <a:extLst>
              <a:ext uri="{FF2B5EF4-FFF2-40B4-BE49-F238E27FC236}">
                <a16:creationId xmlns:a16="http://schemas.microsoft.com/office/drawing/2014/main" id="{E79BF1BC-F9D6-4A35-8FEA-754844E60B22}"/>
              </a:ext>
            </a:extLst>
          </p:cNvPr>
          <p:cNvGrpSpPr/>
          <p:nvPr/>
        </p:nvGrpSpPr>
        <p:grpSpPr>
          <a:xfrm>
            <a:off x="6813723" y="3458615"/>
            <a:ext cx="5476577" cy="3393742"/>
            <a:chOff x="6798844" y="3429000"/>
            <a:chExt cx="5476577" cy="3393742"/>
          </a:xfrm>
        </p:grpSpPr>
        <p:pic>
          <p:nvPicPr>
            <p:cNvPr id="23" name="Resim 22">
              <a:extLst>
                <a:ext uri="{FF2B5EF4-FFF2-40B4-BE49-F238E27FC236}">
                  <a16:creationId xmlns:a16="http://schemas.microsoft.com/office/drawing/2014/main" id="{513F87EE-A9FE-4554-948A-28487FF0B625}"/>
                </a:ext>
              </a:extLst>
            </p:cNvPr>
            <p:cNvPicPr>
              <a:picLocks noChangeAspect="1"/>
            </p:cNvPicPr>
            <p:nvPr/>
          </p:nvPicPr>
          <p:blipFill>
            <a:blip r:embed="rId9"/>
            <a:stretch>
              <a:fillRect/>
            </a:stretch>
          </p:blipFill>
          <p:spPr>
            <a:xfrm>
              <a:off x="6798844" y="3429000"/>
              <a:ext cx="5476577" cy="3393742"/>
            </a:xfrm>
            <a:prstGeom prst="rect">
              <a:avLst/>
            </a:prstGeom>
          </p:spPr>
        </p:pic>
        <p:sp>
          <p:nvSpPr>
            <p:cNvPr id="32" name="Metin kutusu 31">
              <a:extLst>
                <a:ext uri="{FF2B5EF4-FFF2-40B4-BE49-F238E27FC236}">
                  <a16:creationId xmlns:a16="http://schemas.microsoft.com/office/drawing/2014/main" id="{6F21F1B6-ABBC-49A5-8332-EC8E0493B686}"/>
                </a:ext>
              </a:extLst>
            </p:cNvPr>
            <p:cNvSpPr txBox="1"/>
            <p:nvPr/>
          </p:nvSpPr>
          <p:spPr>
            <a:xfrm>
              <a:off x="8040216" y="4941168"/>
              <a:ext cx="2890120" cy="432048"/>
            </a:xfrm>
            <a:prstGeom prst="rect">
              <a:avLst/>
            </a:prstGeom>
            <a:noFill/>
          </p:spPr>
          <p:txBody>
            <a:bodyPr wrap="square" rtlCol="0">
              <a:spAutoFit/>
            </a:bodyPr>
            <a:lstStyle/>
            <a:p>
              <a:endParaRPr lang="tr-TR" dirty="0"/>
            </a:p>
          </p:txBody>
        </p:sp>
      </p:grpSp>
      <p:sp>
        <p:nvSpPr>
          <p:cNvPr id="6" name="Dikdörtgen 5">
            <a:extLst>
              <a:ext uri="{FF2B5EF4-FFF2-40B4-BE49-F238E27FC236}">
                <a16:creationId xmlns:a16="http://schemas.microsoft.com/office/drawing/2014/main" id="{B9852FB2-65E5-45B0-B5D3-ECA94DF9F8F6}"/>
              </a:ext>
            </a:extLst>
          </p:cNvPr>
          <p:cNvSpPr/>
          <p:nvPr/>
        </p:nvSpPr>
        <p:spPr>
          <a:xfrm>
            <a:off x="1853484" y="1462467"/>
            <a:ext cx="1857753" cy="923330"/>
          </a:xfrm>
          <a:prstGeom prst="rect">
            <a:avLst/>
          </a:prstGeom>
          <a:noFill/>
        </p:spPr>
        <p:txBody>
          <a:bodyPr wrap="none" lIns="91440" tIns="45720" rIns="91440" bIns="45720">
            <a:spAutoFit/>
          </a:bodyPr>
          <a:lstStyle/>
          <a:p>
            <a:pPr algn="ctr"/>
            <a:r>
              <a:rPr lang="tr-TR" sz="5400" b="1" dirty="0">
                <a:ln w="9525">
                  <a:solidFill>
                    <a:schemeClr val="bg1"/>
                  </a:solidFill>
                  <a:prstDash val="solid"/>
                </a:ln>
                <a:effectLst>
                  <a:outerShdw blurRad="12700" dist="38100" dir="2700000" algn="tl" rotWithShape="0">
                    <a:schemeClr val="bg1">
                      <a:lumMod val="50000"/>
                    </a:schemeClr>
                  </a:outerShdw>
                </a:effectLst>
              </a:rPr>
              <a:t>Saygı</a:t>
            </a:r>
            <a:endParaRPr lang="tr-TR"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29" name="Dikdörtgen 28">
            <a:extLst>
              <a:ext uri="{FF2B5EF4-FFF2-40B4-BE49-F238E27FC236}">
                <a16:creationId xmlns:a16="http://schemas.microsoft.com/office/drawing/2014/main" id="{E05BF81B-1A65-46B3-86D1-542E82720A6C}"/>
              </a:ext>
            </a:extLst>
          </p:cNvPr>
          <p:cNvSpPr/>
          <p:nvPr/>
        </p:nvSpPr>
        <p:spPr>
          <a:xfrm>
            <a:off x="8224275" y="1857598"/>
            <a:ext cx="2526654" cy="923330"/>
          </a:xfrm>
          <a:prstGeom prst="rect">
            <a:avLst/>
          </a:prstGeom>
          <a:noFill/>
        </p:spPr>
        <p:txBody>
          <a:bodyPr wrap="none" lIns="91440" tIns="45720" rIns="91440" bIns="45720">
            <a:spAutoFit/>
          </a:bodyPr>
          <a:lstStyle/>
          <a:p>
            <a:pPr algn="ctr"/>
            <a:r>
              <a:rPr lang="tr-TR" sz="5400" b="1" dirty="0">
                <a:ln w="9525">
                  <a:solidFill>
                    <a:schemeClr val="bg1"/>
                  </a:solidFill>
                  <a:prstDash val="solid"/>
                </a:ln>
                <a:effectLst>
                  <a:outerShdw blurRad="12700" dist="38100" dir="2700000" algn="tl" rotWithShape="0">
                    <a:schemeClr val="bg1">
                      <a:lumMod val="50000"/>
                    </a:schemeClr>
                  </a:outerShdw>
                </a:effectLst>
              </a:rPr>
              <a:t>Empati</a:t>
            </a:r>
            <a:endParaRPr lang="tr-TR"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0" name="Dikdörtgen 29">
            <a:extLst>
              <a:ext uri="{FF2B5EF4-FFF2-40B4-BE49-F238E27FC236}">
                <a16:creationId xmlns:a16="http://schemas.microsoft.com/office/drawing/2014/main" id="{1B17D20A-9659-4016-8542-C083E969B24D}"/>
              </a:ext>
            </a:extLst>
          </p:cNvPr>
          <p:cNvSpPr/>
          <p:nvPr/>
        </p:nvSpPr>
        <p:spPr>
          <a:xfrm>
            <a:off x="1297019" y="5155187"/>
            <a:ext cx="2970685" cy="923330"/>
          </a:xfrm>
          <a:prstGeom prst="rect">
            <a:avLst/>
          </a:prstGeom>
          <a:noFill/>
        </p:spPr>
        <p:txBody>
          <a:bodyPr wrap="none" lIns="91440" tIns="45720" rIns="91440" bIns="45720">
            <a:spAutoFit/>
          </a:bodyPr>
          <a:lstStyle/>
          <a:p>
            <a:pPr algn="ctr"/>
            <a:r>
              <a:rPr lang="tr-TR" sz="5400" b="1" dirty="0">
                <a:ln w="9525">
                  <a:solidFill>
                    <a:schemeClr val="bg1"/>
                  </a:solidFill>
                  <a:prstDash val="solid"/>
                </a:ln>
                <a:effectLst>
                  <a:outerShdw blurRad="12700" dist="38100" dir="2700000" algn="tl" rotWithShape="0">
                    <a:schemeClr val="bg1">
                      <a:lumMod val="50000"/>
                    </a:schemeClr>
                  </a:outerShdw>
                </a:effectLst>
              </a:rPr>
              <a:t>Hoşgörü</a:t>
            </a:r>
            <a:endParaRPr lang="tr-TR" sz="54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8" name="Dikdörtgen 37">
            <a:extLst>
              <a:ext uri="{FF2B5EF4-FFF2-40B4-BE49-F238E27FC236}">
                <a16:creationId xmlns:a16="http://schemas.microsoft.com/office/drawing/2014/main" id="{BBC7A55A-ECE8-4427-AEA9-049BA4CE034F}"/>
              </a:ext>
            </a:extLst>
          </p:cNvPr>
          <p:cNvSpPr/>
          <p:nvPr/>
        </p:nvSpPr>
        <p:spPr>
          <a:xfrm>
            <a:off x="7999353" y="4802376"/>
            <a:ext cx="2993191" cy="1754326"/>
          </a:xfrm>
          <a:prstGeom prst="rect">
            <a:avLst/>
          </a:prstGeom>
          <a:noFill/>
        </p:spPr>
        <p:txBody>
          <a:bodyPr wrap="none" lIns="91440" tIns="45720" rIns="91440" bIns="45720">
            <a:spAutoFit/>
          </a:bodyPr>
          <a:lstStyle/>
          <a:p>
            <a:pPr algn="ctr"/>
            <a:r>
              <a:rPr lang="tr-TR" sz="3600" b="1" dirty="0">
                <a:ln w="9525">
                  <a:solidFill>
                    <a:schemeClr val="bg1"/>
                  </a:solidFill>
                  <a:prstDash val="solid"/>
                </a:ln>
                <a:effectLst>
                  <a:outerShdw blurRad="12700" dist="38100" dir="2700000" algn="tl" rotWithShape="0">
                    <a:schemeClr val="bg1">
                      <a:lumMod val="50000"/>
                    </a:schemeClr>
                  </a:outerShdw>
                </a:effectLst>
              </a:rPr>
              <a:t>Sevgi</a:t>
            </a:r>
          </a:p>
          <a:p>
            <a:pPr algn="ctr"/>
            <a:r>
              <a:rPr lang="tr-TR" sz="3600" b="1" dirty="0">
                <a:ln w="9525">
                  <a:solidFill>
                    <a:schemeClr val="bg1"/>
                  </a:solidFill>
                  <a:prstDash val="solid"/>
                </a:ln>
                <a:effectLst>
                  <a:outerShdw blurRad="12700" dist="38100" dir="2700000" algn="tl" rotWithShape="0">
                    <a:schemeClr val="bg1">
                      <a:lumMod val="50000"/>
                    </a:schemeClr>
                  </a:outerShdw>
                </a:effectLst>
              </a:rPr>
              <a:t>Ve</a:t>
            </a:r>
          </a:p>
          <a:p>
            <a:pPr algn="ctr"/>
            <a:r>
              <a:rPr lang="tr-TR" sz="3600" b="1" dirty="0">
                <a:ln w="9525">
                  <a:solidFill>
                    <a:schemeClr val="bg1"/>
                  </a:solidFill>
                  <a:prstDash val="solid"/>
                </a:ln>
                <a:effectLst>
                  <a:outerShdw blurRad="12700" dist="38100" dir="2700000" algn="tl" rotWithShape="0">
                    <a:schemeClr val="bg1">
                      <a:lumMod val="50000"/>
                    </a:schemeClr>
                  </a:outerShdw>
                </a:effectLst>
              </a:rPr>
              <a:t>Yardımlaşma</a:t>
            </a:r>
            <a:endParaRPr lang="tr-TR" sz="36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39" name="Dikdörtgen 38">
            <a:extLst>
              <a:ext uri="{FF2B5EF4-FFF2-40B4-BE49-F238E27FC236}">
                <a16:creationId xmlns:a16="http://schemas.microsoft.com/office/drawing/2014/main" id="{5DA6E82A-8F47-435C-9104-037DAE32585B}"/>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40</a:t>
            </a:r>
          </a:p>
        </p:txBody>
      </p:sp>
      <p:sp>
        <p:nvSpPr>
          <p:cNvPr id="40" name="Eylem Düğmesi: Girişe Git 39">
            <a:hlinkClick r:id="rId10" action="ppaction://hlinksldjump" highlightClick="1"/>
            <a:extLst>
              <a:ext uri="{FF2B5EF4-FFF2-40B4-BE49-F238E27FC236}">
                <a16:creationId xmlns:a16="http://schemas.microsoft.com/office/drawing/2014/main" id="{D7407CAF-A419-4A64-B55E-FBF8846F9CD0}"/>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365299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3000" fill="hold"/>
                                        <p:tgtEl>
                                          <p:spTgt spid="34"/>
                                        </p:tgtEl>
                                        <p:attrNameLst>
                                          <p:attrName>ppt_x</p:attrName>
                                        </p:attrNameLst>
                                      </p:cBhvr>
                                      <p:tavLst>
                                        <p:tav tm="0">
                                          <p:val>
                                            <p:strVal val="0-#ppt_w/2"/>
                                          </p:val>
                                        </p:tav>
                                        <p:tav tm="100000">
                                          <p:val>
                                            <p:strVal val="#ppt_x"/>
                                          </p:val>
                                        </p:tav>
                                      </p:tavLst>
                                    </p:anim>
                                    <p:anim calcmode="lin" valueType="num">
                                      <p:cBhvr additive="base">
                                        <p:cTn id="8" dur="3000" fill="hold"/>
                                        <p:tgtEl>
                                          <p:spTgt spid="3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accel="11000" decel="13000" fill="hold" nodeType="clickEffect">
                                  <p:stCondLst>
                                    <p:cond delay="0"/>
                                  </p:stCondLst>
                                  <p:childTnLst>
                                    <p:anim calcmode="lin" valueType="num">
                                      <p:cBhvr additive="base">
                                        <p:cTn id="12" dur="3000"/>
                                        <p:tgtEl>
                                          <p:spTgt spid="34"/>
                                        </p:tgtEl>
                                        <p:attrNameLst>
                                          <p:attrName>ppt_x</p:attrName>
                                        </p:attrNameLst>
                                      </p:cBhvr>
                                      <p:tavLst>
                                        <p:tav tm="0">
                                          <p:val>
                                            <p:strVal val="ppt_x"/>
                                          </p:val>
                                        </p:tav>
                                        <p:tav tm="100000">
                                          <p:val>
                                            <p:strVal val="1+ppt_w/2"/>
                                          </p:val>
                                        </p:tav>
                                      </p:tavLst>
                                    </p:anim>
                                    <p:anim calcmode="lin" valueType="num">
                                      <p:cBhvr additive="base">
                                        <p:cTn id="13" dur="3000"/>
                                        <p:tgtEl>
                                          <p:spTgt spid="34"/>
                                        </p:tgtEl>
                                        <p:attrNameLst>
                                          <p:attrName>ppt_y</p:attrName>
                                        </p:attrNameLst>
                                      </p:cBhvr>
                                      <p:tavLst>
                                        <p:tav tm="0">
                                          <p:val>
                                            <p:strVal val="ppt_y"/>
                                          </p:val>
                                        </p:tav>
                                        <p:tav tm="100000">
                                          <p:val>
                                            <p:strVal val="ppt_y"/>
                                          </p:val>
                                        </p:tav>
                                      </p:tavLst>
                                    </p:anim>
                                    <p:set>
                                      <p:cBhvr>
                                        <p:cTn id="14" dur="1" fill="hold">
                                          <p:stCondLst>
                                            <p:cond delay="2999"/>
                                          </p:stCondLst>
                                        </p:cTn>
                                        <p:tgtEl>
                                          <p:spTgt spid="34"/>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3" name="jet-engine-6753 (mp3cut.net).wav"/>
                                        </p:tgtEl>
                                      </p:cMediaNode>
                                    </p:audio>
                                  </p:subTnLst>
                                </p:cTn>
                              </p:par>
                              <p:par>
                                <p:cTn id="15" presetID="2" presetClass="entr" presetSubtype="8" fill="hold" nodeType="withEffect">
                                  <p:stCondLst>
                                    <p:cond delay="10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900" fill="hold"/>
                                        <p:tgtEl>
                                          <p:spTgt spid="7"/>
                                        </p:tgtEl>
                                        <p:attrNameLst>
                                          <p:attrName>ppt_x</p:attrName>
                                        </p:attrNameLst>
                                      </p:cBhvr>
                                      <p:tavLst>
                                        <p:tav tm="0">
                                          <p:val>
                                            <p:strVal val="0-#ppt_w/2"/>
                                          </p:val>
                                        </p:tav>
                                        <p:tav tm="100000">
                                          <p:val>
                                            <p:strVal val="#ppt_x"/>
                                          </p:val>
                                        </p:tav>
                                      </p:tavLst>
                                    </p:anim>
                                    <p:anim calcmode="lin" valueType="num">
                                      <p:cBhvr additive="base">
                                        <p:cTn id="18" dur="29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nodeType="clickEffect">
                                  <p:stCondLst>
                                    <p:cond delay="0"/>
                                  </p:stCondLst>
                                  <p:childTnLst>
                                    <p:set>
                                      <p:cBhvr>
                                        <p:cTn id="22" dur="1" fill="hold">
                                          <p:stCondLst>
                                            <p:cond delay="0"/>
                                          </p:stCondLst>
                                        </p:cTn>
                                        <p:tgtEl>
                                          <p:spTgt spid="25"/>
                                        </p:tgtEl>
                                        <p:attrNameLst>
                                          <p:attrName>style.visibility</p:attrName>
                                        </p:attrNameLst>
                                      </p:cBhvr>
                                      <p:to>
                                        <p:strVal val="visible"/>
                                      </p:to>
                                    </p:set>
                                    <p:anim calcmode="lin" valueType="num">
                                      <p:cBhvr additive="base">
                                        <p:cTn id="23" dur="500" fill="hold"/>
                                        <p:tgtEl>
                                          <p:spTgt spid="25"/>
                                        </p:tgtEl>
                                        <p:attrNameLst>
                                          <p:attrName>ppt_x</p:attrName>
                                        </p:attrNameLst>
                                      </p:cBhvr>
                                      <p:tavLst>
                                        <p:tav tm="0">
                                          <p:val>
                                            <p:strVal val="0-#ppt_w/2"/>
                                          </p:val>
                                        </p:tav>
                                        <p:tav tm="100000">
                                          <p:val>
                                            <p:strVal val="#ppt_x"/>
                                          </p:val>
                                        </p:tav>
                                      </p:tavLst>
                                    </p:anim>
                                    <p:anim calcmode="lin" valueType="num">
                                      <p:cBhvr additive="base">
                                        <p:cTn id="24" dur="500" fill="hold"/>
                                        <p:tgtEl>
                                          <p:spTgt spid="25"/>
                                        </p:tgtEl>
                                        <p:attrNameLst>
                                          <p:attrName>ppt_y</p:attrName>
                                        </p:attrNameLst>
                                      </p:cBhvr>
                                      <p:tavLst>
                                        <p:tav tm="0">
                                          <p:val>
                                            <p:strVal val="0-#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56" presetClass="entr" presetSubtype="0" fill="hold" grpId="0" nodeType="clickEffect">
                                  <p:stCondLst>
                                    <p:cond delay="0"/>
                                  </p:stCondLst>
                                  <p:iterate type="lt">
                                    <p:tmPct val="10000"/>
                                  </p:iterate>
                                  <p:childTnLst>
                                    <p:set>
                                      <p:cBhvr>
                                        <p:cTn id="28" dur="1" fill="hold">
                                          <p:stCondLst>
                                            <p:cond delay="0"/>
                                          </p:stCondLst>
                                        </p:cTn>
                                        <p:tgtEl>
                                          <p:spTgt spid="6"/>
                                        </p:tgtEl>
                                        <p:attrNameLst>
                                          <p:attrName>style.visibility</p:attrName>
                                        </p:attrNameLst>
                                      </p:cBhvr>
                                      <p:to>
                                        <p:strVal val="visible"/>
                                      </p:to>
                                    </p:set>
                                    <p:anim by="(-#ppt_w*2)" calcmode="lin" valueType="num">
                                      <p:cBhvr rctx="PPT">
                                        <p:cTn id="29" dur="500" autoRev="1" fill="hold">
                                          <p:stCondLst>
                                            <p:cond delay="0"/>
                                          </p:stCondLst>
                                        </p:cTn>
                                        <p:tgtEl>
                                          <p:spTgt spid="6"/>
                                        </p:tgtEl>
                                        <p:attrNameLst>
                                          <p:attrName>ppt_w</p:attrName>
                                        </p:attrNameLst>
                                      </p:cBhvr>
                                    </p:anim>
                                    <p:anim by="(#ppt_w*0.50)" calcmode="lin" valueType="num">
                                      <p:cBhvr>
                                        <p:cTn id="30" dur="500" decel="50000" autoRev="1" fill="hold">
                                          <p:stCondLst>
                                            <p:cond delay="0"/>
                                          </p:stCondLst>
                                        </p:cTn>
                                        <p:tgtEl>
                                          <p:spTgt spid="6"/>
                                        </p:tgtEl>
                                        <p:attrNameLst>
                                          <p:attrName>ppt_x</p:attrName>
                                        </p:attrNameLst>
                                      </p:cBhvr>
                                    </p:anim>
                                    <p:anim from="(-#ppt_h/2)" to="(#ppt_y)" calcmode="lin" valueType="num">
                                      <p:cBhvr>
                                        <p:cTn id="31" dur="1000" fill="hold">
                                          <p:stCondLst>
                                            <p:cond delay="0"/>
                                          </p:stCondLst>
                                        </p:cTn>
                                        <p:tgtEl>
                                          <p:spTgt spid="6"/>
                                        </p:tgtEl>
                                        <p:attrNameLst>
                                          <p:attrName>ppt_y</p:attrName>
                                        </p:attrNameLst>
                                      </p:cBhvr>
                                    </p:anim>
                                    <p:animRot by="21600000">
                                      <p:cBhvr>
                                        <p:cTn id="32" dur="1000" fill="hold">
                                          <p:stCondLst>
                                            <p:cond delay="0"/>
                                          </p:stCondLst>
                                        </p:cTn>
                                        <p:tgtEl>
                                          <p:spTgt spid="6"/>
                                        </p:tgtEl>
                                        <p:attrNameLst>
                                          <p:attrName>r</p:attrName>
                                        </p:attrNameLst>
                                      </p:cBhvr>
                                    </p:animRot>
                                  </p:childTnLst>
                                </p:cTn>
                              </p:par>
                            </p:childTnLst>
                          </p:cTn>
                        </p:par>
                      </p:childTnLst>
                    </p:cTn>
                  </p:par>
                  <p:par>
                    <p:cTn id="33" fill="hold">
                      <p:stCondLst>
                        <p:cond delay="indefinite"/>
                      </p:stCondLst>
                      <p:childTnLst>
                        <p:par>
                          <p:cTn id="34" fill="hold">
                            <p:stCondLst>
                              <p:cond delay="0"/>
                            </p:stCondLst>
                            <p:childTnLst>
                              <p:par>
                                <p:cTn id="35" presetID="2" presetClass="entr" presetSubtype="3" fill="hold" nodeType="click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1+#ppt_w/2"/>
                                          </p:val>
                                        </p:tav>
                                        <p:tav tm="100000">
                                          <p:val>
                                            <p:strVal val="#ppt_x"/>
                                          </p:val>
                                        </p:tav>
                                      </p:tavLst>
                                    </p:anim>
                                    <p:anim calcmode="lin" valueType="num">
                                      <p:cBhvr additive="base">
                                        <p:cTn id="38" dur="500" fill="hold"/>
                                        <p:tgtEl>
                                          <p:spTgt spid="27"/>
                                        </p:tgtEl>
                                        <p:attrNameLst>
                                          <p:attrName>ppt_y</p:attrName>
                                        </p:attrNameLst>
                                      </p:cBhvr>
                                      <p:tavLst>
                                        <p:tav tm="0">
                                          <p:val>
                                            <p:strVal val="0-#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56" presetClass="entr" presetSubtype="0" fill="hold" grpId="0" nodeType="clickEffect">
                                  <p:stCondLst>
                                    <p:cond delay="0"/>
                                  </p:stCondLst>
                                  <p:iterate type="lt">
                                    <p:tmPct val="10000"/>
                                  </p:iterate>
                                  <p:childTnLst>
                                    <p:set>
                                      <p:cBhvr>
                                        <p:cTn id="42" dur="1" fill="hold">
                                          <p:stCondLst>
                                            <p:cond delay="0"/>
                                          </p:stCondLst>
                                        </p:cTn>
                                        <p:tgtEl>
                                          <p:spTgt spid="29"/>
                                        </p:tgtEl>
                                        <p:attrNameLst>
                                          <p:attrName>style.visibility</p:attrName>
                                        </p:attrNameLst>
                                      </p:cBhvr>
                                      <p:to>
                                        <p:strVal val="visible"/>
                                      </p:to>
                                    </p:set>
                                    <p:anim by="(-#ppt_w*2)" calcmode="lin" valueType="num">
                                      <p:cBhvr rctx="PPT">
                                        <p:cTn id="43" dur="500" autoRev="1" fill="hold">
                                          <p:stCondLst>
                                            <p:cond delay="0"/>
                                          </p:stCondLst>
                                        </p:cTn>
                                        <p:tgtEl>
                                          <p:spTgt spid="29"/>
                                        </p:tgtEl>
                                        <p:attrNameLst>
                                          <p:attrName>ppt_w</p:attrName>
                                        </p:attrNameLst>
                                      </p:cBhvr>
                                    </p:anim>
                                    <p:anim by="(#ppt_w*0.50)" calcmode="lin" valueType="num">
                                      <p:cBhvr>
                                        <p:cTn id="44" dur="500" decel="50000" autoRev="1" fill="hold">
                                          <p:stCondLst>
                                            <p:cond delay="0"/>
                                          </p:stCondLst>
                                        </p:cTn>
                                        <p:tgtEl>
                                          <p:spTgt spid="29"/>
                                        </p:tgtEl>
                                        <p:attrNameLst>
                                          <p:attrName>ppt_x</p:attrName>
                                        </p:attrNameLst>
                                      </p:cBhvr>
                                    </p:anim>
                                    <p:anim from="(-#ppt_h/2)" to="(#ppt_y)" calcmode="lin" valueType="num">
                                      <p:cBhvr>
                                        <p:cTn id="45" dur="1000" fill="hold">
                                          <p:stCondLst>
                                            <p:cond delay="0"/>
                                          </p:stCondLst>
                                        </p:cTn>
                                        <p:tgtEl>
                                          <p:spTgt spid="29"/>
                                        </p:tgtEl>
                                        <p:attrNameLst>
                                          <p:attrName>ppt_y</p:attrName>
                                        </p:attrNameLst>
                                      </p:cBhvr>
                                    </p:anim>
                                    <p:animRot by="21600000">
                                      <p:cBhvr>
                                        <p:cTn id="46" dur="1000" fill="hold">
                                          <p:stCondLst>
                                            <p:cond delay="0"/>
                                          </p:stCondLst>
                                        </p:cTn>
                                        <p:tgtEl>
                                          <p:spTgt spid="29"/>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2" presetClass="entr" presetSubtype="12" fill="hold" nodeType="clickEffect">
                                  <p:stCondLst>
                                    <p:cond delay="0"/>
                                  </p:stCondLst>
                                  <p:childTnLst>
                                    <p:set>
                                      <p:cBhvr>
                                        <p:cTn id="50" dur="1" fill="hold">
                                          <p:stCondLst>
                                            <p:cond delay="0"/>
                                          </p:stCondLst>
                                        </p:cTn>
                                        <p:tgtEl>
                                          <p:spTgt spid="31"/>
                                        </p:tgtEl>
                                        <p:attrNameLst>
                                          <p:attrName>style.visibility</p:attrName>
                                        </p:attrNameLst>
                                      </p:cBhvr>
                                      <p:to>
                                        <p:strVal val="visible"/>
                                      </p:to>
                                    </p:set>
                                    <p:anim calcmode="lin" valueType="num">
                                      <p:cBhvr additive="base">
                                        <p:cTn id="51" dur="500" fill="hold"/>
                                        <p:tgtEl>
                                          <p:spTgt spid="31"/>
                                        </p:tgtEl>
                                        <p:attrNameLst>
                                          <p:attrName>ppt_x</p:attrName>
                                        </p:attrNameLst>
                                      </p:cBhvr>
                                      <p:tavLst>
                                        <p:tav tm="0">
                                          <p:val>
                                            <p:strVal val="0-#ppt_w/2"/>
                                          </p:val>
                                        </p:tav>
                                        <p:tav tm="100000">
                                          <p:val>
                                            <p:strVal val="#ppt_x"/>
                                          </p:val>
                                        </p:tav>
                                      </p:tavLst>
                                    </p:anim>
                                    <p:anim calcmode="lin" valueType="num">
                                      <p:cBhvr additive="base">
                                        <p:cTn id="52" dur="500" fill="hold"/>
                                        <p:tgtEl>
                                          <p:spTgt spid="31"/>
                                        </p:tgtEl>
                                        <p:attrNameLst>
                                          <p:attrName>ppt_y</p:attrName>
                                        </p:attrNameLst>
                                      </p:cBhvr>
                                      <p:tavLst>
                                        <p:tav tm="0">
                                          <p:val>
                                            <p:strVal val="1+#ppt_h/2"/>
                                          </p:val>
                                        </p:tav>
                                        <p:tav tm="100000">
                                          <p:val>
                                            <p:strVal val="#ppt_y"/>
                                          </p:val>
                                        </p:tav>
                                      </p:tavLst>
                                    </p:anim>
                                  </p:childTnLst>
                                </p:cTn>
                              </p:par>
                            </p:childTnLst>
                          </p:cTn>
                        </p:par>
                      </p:childTnLst>
                    </p:cTn>
                  </p:par>
                  <p:par>
                    <p:cTn id="53" fill="hold">
                      <p:stCondLst>
                        <p:cond delay="indefinite"/>
                      </p:stCondLst>
                      <p:childTnLst>
                        <p:par>
                          <p:cTn id="54" fill="hold">
                            <p:stCondLst>
                              <p:cond delay="0"/>
                            </p:stCondLst>
                            <p:childTnLst>
                              <p:par>
                                <p:cTn id="55" presetID="56" presetClass="entr" presetSubtype="0" fill="hold" grpId="0" nodeType="clickEffect">
                                  <p:stCondLst>
                                    <p:cond delay="0"/>
                                  </p:stCondLst>
                                  <p:iterate type="lt">
                                    <p:tmPct val="10000"/>
                                  </p:iterate>
                                  <p:childTnLst>
                                    <p:set>
                                      <p:cBhvr>
                                        <p:cTn id="56" dur="1" fill="hold">
                                          <p:stCondLst>
                                            <p:cond delay="0"/>
                                          </p:stCondLst>
                                        </p:cTn>
                                        <p:tgtEl>
                                          <p:spTgt spid="30"/>
                                        </p:tgtEl>
                                        <p:attrNameLst>
                                          <p:attrName>style.visibility</p:attrName>
                                        </p:attrNameLst>
                                      </p:cBhvr>
                                      <p:to>
                                        <p:strVal val="visible"/>
                                      </p:to>
                                    </p:set>
                                    <p:anim by="(-#ppt_w*2)" calcmode="lin" valueType="num">
                                      <p:cBhvr rctx="PPT">
                                        <p:cTn id="57" dur="500" autoRev="1" fill="hold">
                                          <p:stCondLst>
                                            <p:cond delay="0"/>
                                          </p:stCondLst>
                                        </p:cTn>
                                        <p:tgtEl>
                                          <p:spTgt spid="30"/>
                                        </p:tgtEl>
                                        <p:attrNameLst>
                                          <p:attrName>ppt_w</p:attrName>
                                        </p:attrNameLst>
                                      </p:cBhvr>
                                    </p:anim>
                                    <p:anim by="(#ppt_w*0.50)" calcmode="lin" valueType="num">
                                      <p:cBhvr>
                                        <p:cTn id="58" dur="500" decel="50000" autoRev="1" fill="hold">
                                          <p:stCondLst>
                                            <p:cond delay="0"/>
                                          </p:stCondLst>
                                        </p:cTn>
                                        <p:tgtEl>
                                          <p:spTgt spid="30"/>
                                        </p:tgtEl>
                                        <p:attrNameLst>
                                          <p:attrName>ppt_x</p:attrName>
                                        </p:attrNameLst>
                                      </p:cBhvr>
                                    </p:anim>
                                    <p:anim from="(-#ppt_h/2)" to="(#ppt_y)" calcmode="lin" valueType="num">
                                      <p:cBhvr>
                                        <p:cTn id="59" dur="1000" fill="hold">
                                          <p:stCondLst>
                                            <p:cond delay="0"/>
                                          </p:stCondLst>
                                        </p:cTn>
                                        <p:tgtEl>
                                          <p:spTgt spid="30"/>
                                        </p:tgtEl>
                                        <p:attrNameLst>
                                          <p:attrName>ppt_y</p:attrName>
                                        </p:attrNameLst>
                                      </p:cBhvr>
                                    </p:anim>
                                    <p:animRot by="21600000">
                                      <p:cBhvr>
                                        <p:cTn id="60" dur="1000" fill="hold">
                                          <p:stCondLst>
                                            <p:cond delay="0"/>
                                          </p:stCondLst>
                                        </p:cTn>
                                        <p:tgtEl>
                                          <p:spTgt spid="30"/>
                                        </p:tgtEl>
                                        <p:attrNameLst>
                                          <p:attrName>r</p:attrName>
                                        </p:attrNameLst>
                                      </p:cBhvr>
                                    </p:animRot>
                                  </p:childTnLst>
                                </p:cTn>
                              </p:par>
                            </p:childTnLst>
                          </p:cTn>
                        </p:par>
                      </p:childTnLst>
                    </p:cTn>
                  </p:par>
                  <p:par>
                    <p:cTn id="61" fill="hold">
                      <p:stCondLst>
                        <p:cond delay="indefinite"/>
                      </p:stCondLst>
                      <p:childTnLst>
                        <p:par>
                          <p:cTn id="62" fill="hold">
                            <p:stCondLst>
                              <p:cond delay="0"/>
                            </p:stCondLst>
                            <p:childTnLst>
                              <p:par>
                                <p:cTn id="63" presetID="2" presetClass="entr" presetSubtype="6" fill="hold" nodeType="clickEffect">
                                  <p:stCondLst>
                                    <p:cond delay="0"/>
                                  </p:stCondLst>
                                  <p:childTnLst>
                                    <p:set>
                                      <p:cBhvr>
                                        <p:cTn id="64" dur="1" fill="hold">
                                          <p:stCondLst>
                                            <p:cond delay="0"/>
                                          </p:stCondLst>
                                        </p:cTn>
                                        <p:tgtEl>
                                          <p:spTgt spid="33"/>
                                        </p:tgtEl>
                                        <p:attrNameLst>
                                          <p:attrName>style.visibility</p:attrName>
                                        </p:attrNameLst>
                                      </p:cBhvr>
                                      <p:to>
                                        <p:strVal val="visible"/>
                                      </p:to>
                                    </p:set>
                                    <p:anim calcmode="lin" valueType="num">
                                      <p:cBhvr additive="base">
                                        <p:cTn id="65" dur="500" fill="hold"/>
                                        <p:tgtEl>
                                          <p:spTgt spid="33"/>
                                        </p:tgtEl>
                                        <p:attrNameLst>
                                          <p:attrName>ppt_x</p:attrName>
                                        </p:attrNameLst>
                                      </p:cBhvr>
                                      <p:tavLst>
                                        <p:tav tm="0">
                                          <p:val>
                                            <p:strVal val="1+#ppt_w/2"/>
                                          </p:val>
                                        </p:tav>
                                        <p:tav tm="100000">
                                          <p:val>
                                            <p:strVal val="#ppt_x"/>
                                          </p:val>
                                        </p:tav>
                                      </p:tavLst>
                                    </p:anim>
                                    <p:anim calcmode="lin" valueType="num">
                                      <p:cBhvr additive="base">
                                        <p:cTn id="66" dur="5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56" presetClass="entr" presetSubtype="0" fill="hold" grpId="0" nodeType="clickEffect">
                                  <p:stCondLst>
                                    <p:cond delay="0"/>
                                  </p:stCondLst>
                                  <p:iterate type="lt">
                                    <p:tmPct val="10000"/>
                                  </p:iterate>
                                  <p:childTnLst>
                                    <p:set>
                                      <p:cBhvr>
                                        <p:cTn id="70" dur="1" fill="hold">
                                          <p:stCondLst>
                                            <p:cond delay="0"/>
                                          </p:stCondLst>
                                        </p:cTn>
                                        <p:tgtEl>
                                          <p:spTgt spid="38"/>
                                        </p:tgtEl>
                                        <p:attrNameLst>
                                          <p:attrName>style.visibility</p:attrName>
                                        </p:attrNameLst>
                                      </p:cBhvr>
                                      <p:to>
                                        <p:strVal val="visible"/>
                                      </p:to>
                                    </p:set>
                                    <p:anim by="(-#ppt_w*2)" calcmode="lin" valueType="num">
                                      <p:cBhvr rctx="PPT">
                                        <p:cTn id="71" dur="500" autoRev="1" fill="hold">
                                          <p:stCondLst>
                                            <p:cond delay="0"/>
                                          </p:stCondLst>
                                        </p:cTn>
                                        <p:tgtEl>
                                          <p:spTgt spid="38"/>
                                        </p:tgtEl>
                                        <p:attrNameLst>
                                          <p:attrName>ppt_w</p:attrName>
                                        </p:attrNameLst>
                                      </p:cBhvr>
                                    </p:anim>
                                    <p:anim by="(#ppt_w*0.50)" calcmode="lin" valueType="num">
                                      <p:cBhvr>
                                        <p:cTn id="72" dur="500" decel="50000" autoRev="1" fill="hold">
                                          <p:stCondLst>
                                            <p:cond delay="0"/>
                                          </p:stCondLst>
                                        </p:cTn>
                                        <p:tgtEl>
                                          <p:spTgt spid="38"/>
                                        </p:tgtEl>
                                        <p:attrNameLst>
                                          <p:attrName>ppt_x</p:attrName>
                                        </p:attrNameLst>
                                      </p:cBhvr>
                                    </p:anim>
                                    <p:anim from="(-#ppt_h/2)" to="(#ppt_y)" calcmode="lin" valueType="num">
                                      <p:cBhvr>
                                        <p:cTn id="73" dur="1000" fill="hold">
                                          <p:stCondLst>
                                            <p:cond delay="0"/>
                                          </p:stCondLst>
                                        </p:cTn>
                                        <p:tgtEl>
                                          <p:spTgt spid="38"/>
                                        </p:tgtEl>
                                        <p:attrNameLst>
                                          <p:attrName>ppt_y</p:attrName>
                                        </p:attrNameLst>
                                      </p:cBhvr>
                                    </p:anim>
                                    <p:animRot by="21600000">
                                      <p:cBhvr>
                                        <p:cTn id="74" dur="1000" fill="hold">
                                          <p:stCondLst>
                                            <p:cond delay="0"/>
                                          </p:stCondLst>
                                        </p:cTn>
                                        <p:tgtEl>
                                          <p:spTgt spid="3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9" grpId="0"/>
      <p:bldP spid="30" grpId="0"/>
      <p:bldP spid="3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48A2B5B6-7737-B53F-3612-DA2F35EDCDEC}"/>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FCFCBF64-F8A1-0968-F724-099FD709C9D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1B7058BE-A7E5-9B48-5462-966278F440C3}"/>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57A2AD6E-12CB-1D4E-2A66-1497D07ABE7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grpSp>
        <p:nvGrpSpPr>
          <p:cNvPr id="10" name="Grup 9">
            <a:extLst>
              <a:ext uri="{FF2B5EF4-FFF2-40B4-BE49-F238E27FC236}">
                <a16:creationId xmlns:a16="http://schemas.microsoft.com/office/drawing/2014/main" id="{6C4A2D5B-F13F-E666-30FC-E059EC376723}"/>
              </a:ext>
            </a:extLst>
          </p:cNvPr>
          <p:cNvGrpSpPr/>
          <p:nvPr/>
        </p:nvGrpSpPr>
        <p:grpSpPr>
          <a:xfrm>
            <a:off x="717869" y="1605312"/>
            <a:ext cx="10666721" cy="2931869"/>
            <a:chOff x="325531" y="1605312"/>
            <a:chExt cx="10666721" cy="2931869"/>
          </a:xfrm>
        </p:grpSpPr>
        <p:pic>
          <p:nvPicPr>
            <p:cNvPr id="11" name="Resim 10">
              <a:extLst>
                <a:ext uri="{FF2B5EF4-FFF2-40B4-BE49-F238E27FC236}">
                  <a16:creationId xmlns:a16="http://schemas.microsoft.com/office/drawing/2014/main" id="{56BDC8DC-433B-F229-1787-72BF93C662CD}"/>
                </a:ext>
              </a:extLst>
            </p:cNvPr>
            <p:cNvPicPr>
              <a:picLocks noChangeAspect="1"/>
            </p:cNvPicPr>
            <p:nvPr/>
          </p:nvPicPr>
          <p:blipFill>
            <a:blip r:embed="rId3"/>
            <a:srcRect/>
            <a:stretch/>
          </p:blipFill>
          <p:spPr>
            <a:xfrm rot="804462">
              <a:off x="3135781" y="1605312"/>
              <a:ext cx="7856471" cy="2718644"/>
            </a:xfrm>
            <a:prstGeom prst="rect">
              <a:avLst/>
            </a:prstGeom>
          </p:spPr>
        </p:pic>
        <p:sp>
          <p:nvSpPr>
            <p:cNvPr id="12" name="Akış Çizelgesi: Delikli Teyp 11">
              <a:extLst>
                <a:ext uri="{FF2B5EF4-FFF2-40B4-BE49-F238E27FC236}">
                  <a16:creationId xmlns:a16="http://schemas.microsoft.com/office/drawing/2014/main" id="{665409A2-EB04-CE9A-C916-6F74FD56B388}"/>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13</a:t>
              </a:r>
              <a:r>
                <a:rPr lang="tr-TR" sz="1800" b="1" dirty="0"/>
                <a:t>. sayfadaki etkinliği yapalım.</a:t>
              </a:r>
            </a:p>
          </p:txBody>
        </p:sp>
        <p:cxnSp>
          <p:nvCxnSpPr>
            <p:cNvPr id="13" name="Düz Ok Bağlayıcısı 12">
              <a:extLst>
                <a:ext uri="{FF2B5EF4-FFF2-40B4-BE49-F238E27FC236}">
                  <a16:creationId xmlns:a16="http://schemas.microsoft.com/office/drawing/2014/main" id="{8B4D7054-CBF3-EF10-E7E2-938C461CDE1D}"/>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grpSp>
      <p:sp>
        <p:nvSpPr>
          <p:cNvPr id="20" name="Dikdörtgen 19">
            <a:extLst>
              <a:ext uri="{FF2B5EF4-FFF2-40B4-BE49-F238E27FC236}">
                <a16:creationId xmlns:a16="http://schemas.microsoft.com/office/drawing/2014/main" id="{AAE64A16-2D50-43CB-AE65-057DD7DFDF0C}"/>
              </a:ext>
            </a:extLst>
          </p:cNvPr>
          <p:cNvSpPr/>
          <p:nvPr/>
        </p:nvSpPr>
        <p:spPr>
          <a:xfrm>
            <a:off x="4772561" y="-99392"/>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8" name="Resim 7">
            <a:extLst>
              <a:ext uri="{FF2B5EF4-FFF2-40B4-BE49-F238E27FC236}">
                <a16:creationId xmlns:a16="http://schemas.microsoft.com/office/drawing/2014/main" id="{A4FCC75A-565D-18EE-27E6-FD6D942555BE}"/>
              </a:ext>
            </a:extLst>
          </p:cNvPr>
          <p:cNvPicPr>
            <a:picLocks noChangeAspect="1"/>
          </p:cNvPicPr>
          <p:nvPr/>
        </p:nvPicPr>
        <p:blipFill>
          <a:blip r:embed="rId4"/>
          <a:srcRect/>
          <a:stretch/>
        </p:blipFill>
        <p:spPr>
          <a:xfrm>
            <a:off x="1631504" y="404322"/>
            <a:ext cx="7056784" cy="9228684"/>
          </a:xfrm>
          <a:prstGeom prst="rect">
            <a:avLst/>
          </a:prstGeom>
        </p:spPr>
      </p:pic>
      <p:pic>
        <p:nvPicPr>
          <p:cNvPr id="9" name="Resim 8">
            <a:extLst>
              <a:ext uri="{FF2B5EF4-FFF2-40B4-BE49-F238E27FC236}">
                <a16:creationId xmlns:a16="http://schemas.microsoft.com/office/drawing/2014/main" id="{D42F5A4A-4EF9-4331-9BFB-00FCB7466373}"/>
              </a:ext>
            </a:extLst>
          </p:cNvPr>
          <p:cNvPicPr>
            <a:picLocks noChangeAspect="1"/>
          </p:cNvPicPr>
          <p:nvPr/>
        </p:nvPicPr>
        <p:blipFill>
          <a:blip r:embed="rId5"/>
          <a:stretch>
            <a:fillRect/>
          </a:stretch>
        </p:blipFill>
        <p:spPr>
          <a:xfrm>
            <a:off x="92481" y="731486"/>
            <a:ext cx="4334480" cy="3219899"/>
          </a:xfrm>
          <a:prstGeom prst="rect">
            <a:avLst/>
          </a:prstGeom>
        </p:spPr>
      </p:pic>
      <p:pic>
        <p:nvPicPr>
          <p:cNvPr id="15" name="Resim 14">
            <a:extLst>
              <a:ext uri="{FF2B5EF4-FFF2-40B4-BE49-F238E27FC236}">
                <a16:creationId xmlns:a16="http://schemas.microsoft.com/office/drawing/2014/main" id="{23BF1CED-C372-4DF5-B0BE-CB4BF19671B6}"/>
              </a:ext>
            </a:extLst>
          </p:cNvPr>
          <p:cNvPicPr>
            <a:picLocks noChangeAspect="1"/>
          </p:cNvPicPr>
          <p:nvPr/>
        </p:nvPicPr>
        <p:blipFill>
          <a:blip r:embed="rId6"/>
          <a:stretch>
            <a:fillRect/>
          </a:stretch>
        </p:blipFill>
        <p:spPr>
          <a:xfrm>
            <a:off x="4068510" y="2320819"/>
            <a:ext cx="4191585" cy="3057952"/>
          </a:xfrm>
          <a:prstGeom prst="rect">
            <a:avLst/>
          </a:prstGeom>
        </p:spPr>
      </p:pic>
      <p:pic>
        <p:nvPicPr>
          <p:cNvPr id="17" name="Resim 16">
            <a:extLst>
              <a:ext uri="{FF2B5EF4-FFF2-40B4-BE49-F238E27FC236}">
                <a16:creationId xmlns:a16="http://schemas.microsoft.com/office/drawing/2014/main" id="{222F410A-44D9-4A77-A746-BDA96D80BC02}"/>
              </a:ext>
            </a:extLst>
          </p:cNvPr>
          <p:cNvPicPr>
            <a:picLocks noChangeAspect="1"/>
          </p:cNvPicPr>
          <p:nvPr/>
        </p:nvPicPr>
        <p:blipFill>
          <a:blip r:embed="rId7"/>
          <a:stretch>
            <a:fillRect/>
          </a:stretch>
        </p:blipFill>
        <p:spPr>
          <a:xfrm>
            <a:off x="7981362" y="3648349"/>
            <a:ext cx="4210638" cy="3172268"/>
          </a:xfrm>
          <a:prstGeom prst="rect">
            <a:avLst/>
          </a:prstGeom>
        </p:spPr>
      </p:pic>
      <p:sp>
        <p:nvSpPr>
          <p:cNvPr id="7" name="Metin kutusu 6">
            <a:extLst>
              <a:ext uri="{FF2B5EF4-FFF2-40B4-BE49-F238E27FC236}">
                <a16:creationId xmlns:a16="http://schemas.microsoft.com/office/drawing/2014/main" id="{CDA707A5-4253-43F7-AE96-85059DCAE6EA}"/>
              </a:ext>
            </a:extLst>
          </p:cNvPr>
          <p:cNvSpPr txBox="1"/>
          <p:nvPr/>
        </p:nvSpPr>
        <p:spPr>
          <a:xfrm>
            <a:off x="433657" y="1412775"/>
            <a:ext cx="3790135" cy="2354491"/>
          </a:xfrm>
          <a:prstGeom prst="rect">
            <a:avLst/>
          </a:prstGeom>
          <a:noFill/>
        </p:spPr>
        <p:txBody>
          <a:bodyPr wrap="square" rtlCol="0">
            <a:spAutoFit/>
          </a:bodyPr>
          <a:lstStyle/>
          <a:p>
            <a:pPr algn="ctr"/>
            <a:r>
              <a:rPr lang="tr-TR" sz="2100" b="1" dirty="0">
                <a:solidFill>
                  <a:srgbClr val="FF0000"/>
                </a:solidFill>
              </a:rPr>
              <a:t>Arda'nın "Bu sınavdan herkes düşük aldı galiba" mesajını, kendi yüksek notuyla dalga geçilmesi veya küçümsenmesi olarak algılamasından kaynaklanmıştır.</a:t>
            </a:r>
          </a:p>
        </p:txBody>
      </p:sp>
      <p:sp>
        <p:nvSpPr>
          <p:cNvPr id="18" name="Metin kutusu 17">
            <a:extLst>
              <a:ext uri="{FF2B5EF4-FFF2-40B4-BE49-F238E27FC236}">
                <a16:creationId xmlns:a16="http://schemas.microsoft.com/office/drawing/2014/main" id="{342D440E-4256-4AD4-AC41-CEBE712FFA2E}"/>
              </a:ext>
            </a:extLst>
          </p:cNvPr>
          <p:cNvSpPr txBox="1"/>
          <p:nvPr/>
        </p:nvSpPr>
        <p:spPr>
          <a:xfrm>
            <a:off x="4319541" y="2924944"/>
            <a:ext cx="3790135" cy="2246769"/>
          </a:xfrm>
          <a:prstGeom prst="rect">
            <a:avLst/>
          </a:prstGeom>
          <a:noFill/>
        </p:spPr>
        <p:txBody>
          <a:bodyPr wrap="square" rtlCol="0">
            <a:spAutoFit/>
          </a:bodyPr>
          <a:lstStyle/>
          <a:p>
            <a:pPr algn="ctr"/>
            <a:r>
              <a:rPr lang="tr-TR" sz="2000" b="1" dirty="0">
                <a:solidFill>
                  <a:srgbClr val="FF0000"/>
                </a:solidFill>
              </a:rPr>
              <a:t>Yazılı mesajların yanlış anlaşılmaya açık olduğunu göz önünde bulundurarak hemen önyargıyla yaklaşmamalı, Arda'ya ne demek istediğini sormalı ve mümkünse yüz yüze iletişim kurmalıydı.</a:t>
            </a:r>
          </a:p>
        </p:txBody>
      </p:sp>
      <p:sp>
        <p:nvSpPr>
          <p:cNvPr id="19" name="Metin kutusu 18">
            <a:extLst>
              <a:ext uri="{FF2B5EF4-FFF2-40B4-BE49-F238E27FC236}">
                <a16:creationId xmlns:a16="http://schemas.microsoft.com/office/drawing/2014/main" id="{8ED59F7F-8696-4190-92C9-91EBD6809892}"/>
              </a:ext>
            </a:extLst>
          </p:cNvPr>
          <p:cNvSpPr txBox="1"/>
          <p:nvPr/>
        </p:nvSpPr>
        <p:spPr>
          <a:xfrm>
            <a:off x="8131781" y="4422011"/>
            <a:ext cx="3790135" cy="2031325"/>
          </a:xfrm>
          <a:prstGeom prst="rect">
            <a:avLst/>
          </a:prstGeom>
          <a:noFill/>
        </p:spPr>
        <p:txBody>
          <a:bodyPr wrap="square" rtlCol="0">
            <a:spAutoFit/>
          </a:bodyPr>
          <a:lstStyle/>
          <a:p>
            <a:pPr algn="ctr"/>
            <a:r>
              <a:rPr lang="tr-TR" sz="2100" b="1" dirty="0">
                <a:solidFill>
                  <a:srgbClr val="FF0000"/>
                </a:solidFill>
              </a:rPr>
              <a:t>Mesajı okur okumaz tepki göstermek yerine Arda'nın ne kastettiğini açıklamasını ister, empati kurarak hemen suçlayıcı ifadeler (sen dili) kullanmazdım.</a:t>
            </a:r>
          </a:p>
        </p:txBody>
      </p:sp>
      <p:sp>
        <p:nvSpPr>
          <p:cNvPr id="21" name="Dikdörtgen 20">
            <a:extLst>
              <a:ext uri="{FF2B5EF4-FFF2-40B4-BE49-F238E27FC236}">
                <a16:creationId xmlns:a16="http://schemas.microsoft.com/office/drawing/2014/main" id="{B1BFB6A8-056E-470D-8078-B6C0B771D9D2}"/>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39</a:t>
            </a:r>
          </a:p>
        </p:txBody>
      </p:sp>
      <p:sp>
        <p:nvSpPr>
          <p:cNvPr id="22" name="Eylem Düğmesi: Girişe Git 21">
            <a:hlinkClick r:id="rId8" action="ppaction://hlinksldjump" highlightClick="1"/>
            <a:extLst>
              <a:ext uri="{FF2B5EF4-FFF2-40B4-BE49-F238E27FC236}">
                <a16:creationId xmlns:a16="http://schemas.microsoft.com/office/drawing/2014/main" id="{7A6F5871-2095-4E2A-8452-866E939B60AA}"/>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4081696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accel="11000" decel="13000" fill="hold" nodeType="clickEffect">
                                  <p:stCondLst>
                                    <p:cond delay="0"/>
                                  </p:stCondLst>
                                  <p:childTnLst>
                                    <p:anim calcmode="lin" valueType="num">
                                      <p:cBhvr additive="base">
                                        <p:cTn id="12" dur="3000"/>
                                        <p:tgtEl>
                                          <p:spTgt spid="10"/>
                                        </p:tgtEl>
                                        <p:attrNameLst>
                                          <p:attrName>ppt_x</p:attrName>
                                        </p:attrNameLst>
                                      </p:cBhvr>
                                      <p:tavLst>
                                        <p:tav tm="0">
                                          <p:val>
                                            <p:strVal val="ppt_x"/>
                                          </p:val>
                                        </p:tav>
                                        <p:tav tm="100000">
                                          <p:val>
                                            <p:strVal val="1+ppt_w/2"/>
                                          </p:val>
                                        </p:tav>
                                      </p:tavLst>
                                    </p:anim>
                                    <p:anim calcmode="lin" valueType="num">
                                      <p:cBhvr additive="base">
                                        <p:cTn id="13" dur="3000"/>
                                        <p:tgtEl>
                                          <p:spTgt spid="10"/>
                                        </p:tgtEl>
                                        <p:attrNameLst>
                                          <p:attrName>ppt_y</p:attrName>
                                        </p:attrNameLst>
                                      </p:cBhvr>
                                      <p:tavLst>
                                        <p:tav tm="0">
                                          <p:val>
                                            <p:strVal val="ppt_y"/>
                                          </p:val>
                                        </p:tav>
                                        <p:tav tm="100000">
                                          <p:val>
                                            <p:strVal val="ppt_y"/>
                                          </p:val>
                                        </p:tav>
                                      </p:tavLst>
                                    </p:anim>
                                    <p:set>
                                      <p:cBhvr>
                                        <p:cTn id="14" dur="1" fill="hold">
                                          <p:stCondLst>
                                            <p:cond delay="2999"/>
                                          </p:stCondLst>
                                        </p:cTn>
                                        <p:tgtEl>
                                          <p:spTgt spid="10"/>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par>
                                <p:cTn id="15" presetID="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3000" fill="hold"/>
                                        <p:tgtEl>
                                          <p:spTgt spid="8"/>
                                        </p:tgtEl>
                                        <p:attrNameLst>
                                          <p:attrName>ppt_x</p:attrName>
                                        </p:attrNameLst>
                                      </p:cBhvr>
                                      <p:tavLst>
                                        <p:tav tm="0">
                                          <p:val>
                                            <p:strVal val="0-#ppt_w/2"/>
                                          </p:val>
                                        </p:tav>
                                        <p:tav tm="100000">
                                          <p:val>
                                            <p:strVal val="#ppt_x"/>
                                          </p:val>
                                        </p:tav>
                                      </p:tavLst>
                                    </p:anim>
                                    <p:anim calcmode="lin" valueType="num">
                                      <p:cBhvr additive="base">
                                        <p:cTn id="18" dur="30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5" presetClass="entr" presetSubtype="0"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1000" fill="hold"/>
                                        <p:tgtEl>
                                          <p:spTgt spid="9"/>
                                        </p:tgtEl>
                                        <p:attrNameLst>
                                          <p:attrName>ppt_w</p:attrName>
                                        </p:attrNameLst>
                                      </p:cBhvr>
                                      <p:tavLst>
                                        <p:tav tm="0">
                                          <p:val>
                                            <p:fltVal val="0"/>
                                          </p:val>
                                        </p:tav>
                                        <p:tav tm="100000">
                                          <p:val>
                                            <p:strVal val="#ppt_w"/>
                                          </p:val>
                                        </p:tav>
                                      </p:tavLst>
                                    </p:anim>
                                    <p:anim calcmode="lin" valueType="num">
                                      <p:cBhvr>
                                        <p:cTn id="24" dur="1000" fill="hold"/>
                                        <p:tgtEl>
                                          <p:spTgt spid="9"/>
                                        </p:tgtEl>
                                        <p:attrNameLst>
                                          <p:attrName>ppt_h</p:attrName>
                                        </p:attrNameLst>
                                      </p:cBhvr>
                                      <p:tavLst>
                                        <p:tav tm="0">
                                          <p:val>
                                            <p:fltVal val="0"/>
                                          </p:val>
                                        </p:tav>
                                        <p:tav tm="100000">
                                          <p:val>
                                            <p:strVal val="#ppt_h"/>
                                          </p:val>
                                        </p:tav>
                                      </p:tavLst>
                                    </p:anim>
                                    <p:anim calcmode="lin" valueType="num">
                                      <p:cBhvr>
                                        <p:cTn id="25" dur="1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6" dur="1000" fill="hold"/>
                                        <p:tgtEl>
                                          <p:spTgt spid="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7"/>
                                        </p:tgtEl>
                                        <p:attrNameLst>
                                          <p:attrName>style.visibility</p:attrName>
                                        </p:attrNameLst>
                                      </p:cBhvr>
                                      <p:to>
                                        <p:strVal val="visible"/>
                                      </p:to>
                                    </p:set>
                                    <p:anim by="(-#ppt_w*2)" calcmode="lin" valueType="num">
                                      <p:cBhvr rctx="PPT">
                                        <p:cTn id="31" dur="250" autoRev="1" fill="hold">
                                          <p:stCondLst>
                                            <p:cond delay="0"/>
                                          </p:stCondLst>
                                        </p:cTn>
                                        <p:tgtEl>
                                          <p:spTgt spid="7"/>
                                        </p:tgtEl>
                                        <p:attrNameLst>
                                          <p:attrName>ppt_w</p:attrName>
                                        </p:attrNameLst>
                                      </p:cBhvr>
                                    </p:anim>
                                    <p:anim by="(#ppt_w*0.50)" calcmode="lin" valueType="num">
                                      <p:cBhvr>
                                        <p:cTn id="32" dur="250" decel="50000" autoRev="1" fill="hold">
                                          <p:stCondLst>
                                            <p:cond delay="0"/>
                                          </p:stCondLst>
                                        </p:cTn>
                                        <p:tgtEl>
                                          <p:spTgt spid="7"/>
                                        </p:tgtEl>
                                        <p:attrNameLst>
                                          <p:attrName>ppt_x</p:attrName>
                                        </p:attrNameLst>
                                      </p:cBhvr>
                                    </p:anim>
                                    <p:anim from="(-#ppt_h/2)" to="(#ppt_y)" calcmode="lin" valueType="num">
                                      <p:cBhvr>
                                        <p:cTn id="33" dur="500" fill="hold">
                                          <p:stCondLst>
                                            <p:cond delay="0"/>
                                          </p:stCondLst>
                                        </p:cTn>
                                        <p:tgtEl>
                                          <p:spTgt spid="7"/>
                                        </p:tgtEl>
                                        <p:attrNameLst>
                                          <p:attrName>ppt_y</p:attrName>
                                        </p:attrNameLst>
                                      </p:cBhvr>
                                    </p:anim>
                                    <p:animRot by="21600000">
                                      <p:cBhvr>
                                        <p:cTn id="34" dur="500" fill="hold">
                                          <p:stCondLst>
                                            <p:cond delay="0"/>
                                          </p:stCondLst>
                                        </p:cTn>
                                        <p:tgtEl>
                                          <p:spTgt spid="7"/>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15" presetClass="entr" presetSubtype="0" fill="hold" nodeType="click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p:cTn id="39" dur="1000" fill="hold"/>
                                        <p:tgtEl>
                                          <p:spTgt spid="15"/>
                                        </p:tgtEl>
                                        <p:attrNameLst>
                                          <p:attrName>ppt_w</p:attrName>
                                        </p:attrNameLst>
                                      </p:cBhvr>
                                      <p:tavLst>
                                        <p:tav tm="0">
                                          <p:val>
                                            <p:fltVal val="0"/>
                                          </p:val>
                                        </p:tav>
                                        <p:tav tm="100000">
                                          <p:val>
                                            <p:strVal val="#ppt_w"/>
                                          </p:val>
                                        </p:tav>
                                      </p:tavLst>
                                    </p:anim>
                                    <p:anim calcmode="lin" valueType="num">
                                      <p:cBhvr>
                                        <p:cTn id="40" dur="1000" fill="hold"/>
                                        <p:tgtEl>
                                          <p:spTgt spid="15"/>
                                        </p:tgtEl>
                                        <p:attrNameLst>
                                          <p:attrName>ppt_h</p:attrName>
                                        </p:attrNameLst>
                                      </p:cBhvr>
                                      <p:tavLst>
                                        <p:tav tm="0">
                                          <p:val>
                                            <p:fltVal val="0"/>
                                          </p:val>
                                        </p:tav>
                                        <p:tav tm="100000">
                                          <p:val>
                                            <p:strVal val="#ppt_h"/>
                                          </p:val>
                                        </p:tav>
                                      </p:tavLst>
                                    </p:anim>
                                    <p:anim calcmode="lin" valueType="num">
                                      <p:cBhvr>
                                        <p:cTn id="41" dur="1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42" dur="1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18"/>
                                        </p:tgtEl>
                                        <p:attrNameLst>
                                          <p:attrName>style.visibility</p:attrName>
                                        </p:attrNameLst>
                                      </p:cBhvr>
                                      <p:to>
                                        <p:strVal val="visible"/>
                                      </p:to>
                                    </p:set>
                                    <p:anim by="(-#ppt_w*2)" calcmode="lin" valueType="num">
                                      <p:cBhvr rctx="PPT">
                                        <p:cTn id="47" dur="250" autoRev="1" fill="hold">
                                          <p:stCondLst>
                                            <p:cond delay="0"/>
                                          </p:stCondLst>
                                        </p:cTn>
                                        <p:tgtEl>
                                          <p:spTgt spid="18"/>
                                        </p:tgtEl>
                                        <p:attrNameLst>
                                          <p:attrName>ppt_w</p:attrName>
                                        </p:attrNameLst>
                                      </p:cBhvr>
                                    </p:anim>
                                    <p:anim by="(#ppt_w*0.50)" calcmode="lin" valueType="num">
                                      <p:cBhvr>
                                        <p:cTn id="48" dur="250" decel="50000" autoRev="1" fill="hold">
                                          <p:stCondLst>
                                            <p:cond delay="0"/>
                                          </p:stCondLst>
                                        </p:cTn>
                                        <p:tgtEl>
                                          <p:spTgt spid="18"/>
                                        </p:tgtEl>
                                        <p:attrNameLst>
                                          <p:attrName>ppt_x</p:attrName>
                                        </p:attrNameLst>
                                      </p:cBhvr>
                                    </p:anim>
                                    <p:anim from="(-#ppt_h/2)" to="(#ppt_y)" calcmode="lin" valueType="num">
                                      <p:cBhvr>
                                        <p:cTn id="49" dur="500" fill="hold">
                                          <p:stCondLst>
                                            <p:cond delay="0"/>
                                          </p:stCondLst>
                                        </p:cTn>
                                        <p:tgtEl>
                                          <p:spTgt spid="18"/>
                                        </p:tgtEl>
                                        <p:attrNameLst>
                                          <p:attrName>ppt_y</p:attrName>
                                        </p:attrNameLst>
                                      </p:cBhvr>
                                    </p:anim>
                                    <p:animRot by="21600000">
                                      <p:cBhvr>
                                        <p:cTn id="50" dur="500" fill="hold">
                                          <p:stCondLst>
                                            <p:cond delay="0"/>
                                          </p:stCondLst>
                                        </p:cTn>
                                        <p:tgtEl>
                                          <p:spTgt spid="18"/>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15" presetClass="entr" presetSubtype="0" fill="hold" nodeType="click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p:cTn id="55" dur="1000" fill="hold"/>
                                        <p:tgtEl>
                                          <p:spTgt spid="17"/>
                                        </p:tgtEl>
                                        <p:attrNameLst>
                                          <p:attrName>ppt_w</p:attrName>
                                        </p:attrNameLst>
                                      </p:cBhvr>
                                      <p:tavLst>
                                        <p:tav tm="0">
                                          <p:val>
                                            <p:fltVal val="0"/>
                                          </p:val>
                                        </p:tav>
                                        <p:tav tm="100000">
                                          <p:val>
                                            <p:strVal val="#ppt_w"/>
                                          </p:val>
                                        </p:tav>
                                      </p:tavLst>
                                    </p:anim>
                                    <p:anim calcmode="lin" valueType="num">
                                      <p:cBhvr>
                                        <p:cTn id="56" dur="1000" fill="hold"/>
                                        <p:tgtEl>
                                          <p:spTgt spid="17"/>
                                        </p:tgtEl>
                                        <p:attrNameLst>
                                          <p:attrName>ppt_h</p:attrName>
                                        </p:attrNameLst>
                                      </p:cBhvr>
                                      <p:tavLst>
                                        <p:tav tm="0">
                                          <p:val>
                                            <p:fltVal val="0"/>
                                          </p:val>
                                        </p:tav>
                                        <p:tav tm="100000">
                                          <p:val>
                                            <p:strVal val="#ppt_h"/>
                                          </p:val>
                                        </p:tav>
                                      </p:tavLst>
                                    </p:anim>
                                    <p:anim calcmode="lin" valueType="num">
                                      <p:cBhvr>
                                        <p:cTn id="57" dur="1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58" dur="1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grpId="0" nodeType="clickEffect">
                                  <p:stCondLst>
                                    <p:cond delay="0"/>
                                  </p:stCondLst>
                                  <p:iterate type="lt">
                                    <p:tmPct val="10000"/>
                                  </p:iterate>
                                  <p:childTnLst>
                                    <p:set>
                                      <p:cBhvr>
                                        <p:cTn id="62" dur="1" fill="hold">
                                          <p:stCondLst>
                                            <p:cond delay="0"/>
                                          </p:stCondLst>
                                        </p:cTn>
                                        <p:tgtEl>
                                          <p:spTgt spid="19"/>
                                        </p:tgtEl>
                                        <p:attrNameLst>
                                          <p:attrName>style.visibility</p:attrName>
                                        </p:attrNameLst>
                                      </p:cBhvr>
                                      <p:to>
                                        <p:strVal val="visible"/>
                                      </p:to>
                                    </p:set>
                                    <p:anim by="(-#ppt_w*2)" calcmode="lin" valueType="num">
                                      <p:cBhvr rctx="PPT">
                                        <p:cTn id="63" dur="250" autoRev="1" fill="hold">
                                          <p:stCondLst>
                                            <p:cond delay="0"/>
                                          </p:stCondLst>
                                        </p:cTn>
                                        <p:tgtEl>
                                          <p:spTgt spid="19"/>
                                        </p:tgtEl>
                                        <p:attrNameLst>
                                          <p:attrName>ppt_w</p:attrName>
                                        </p:attrNameLst>
                                      </p:cBhvr>
                                    </p:anim>
                                    <p:anim by="(#ppt_w*0.50)" calcmode="lin" valueType="num">
                                      <p:cBhvr>
                                        <p:cTn id="64" dur="250" decel="50000" autoRev="1" fill="hold">
                                          <p:stCondLst>
                                            <p:cond delay="0"/>
                                          </p:stCondLst>
                                        </p:cTn>
                                        <p:tgtEl>
                                          <p:spTgt spid="19"/>
                                        </p:tgtEl>
                                        <p:attrNameLst>
                                          <p:attrName>ppt_x</p:attrName>
                                        </p:attrNameLst>
                                      </p:cBhvr>
                                    </p:anim>
                                    <p:anim from="(-#ppt_h/2)" to="(#ppt_y)" calcmode="lin" valueType="num">
                                      <p:cBhvr>
                                        <p:cTn id="65" dur="500" fill="hold">
                                          <p:stCondLst>
                                            <p:cond delay="0"/>
                                          </p:stCondLst>
                                        </p:cTn>
                                        <p:tgtEl>
                                          <p:spTgt spid="19"/>
                                        </p:tgtEl>
                                        <p:attrNameLst>
                                          <p:attrName>ppt_y</p:attrName>
                                        </p:attrNameLst>
                                      </p:cBhvr>
                                    </p:anim>
                                    <p:animRot by="21600000">
                                      <p:cBhvr>
                                        <p:cTn id="66" dur="500" fill="hold">
                                          <p:stCondLst>
                                            <p:cond delay="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pic>
        <p:nvPicPr>
          <p:cNvPr id="26" name="Resim 25">
            <a:extLst>
              <a:ext uri="{FF2B5EF4-FFF2-40B4-BE49-F238E27FC236}">
                <a16:creationId xmlns:a16="http://schemas.microsoft.com/office/drawing/2014/main" id="{3190EB23-0D0D-471F-9725-9AF0874EB8DF}"/>
              </a:ext>
            </a:extLst>
          </p:cNvPr>
          <p:cNvPicPr>
            <a:picLocks noChangeAspect="1"/>
          </p:cNvPicPr>
          <p:nvPr/>
        </p:nvPicPr>
        <p:blipFill>
          <a:blip r:embed="rId3"/>
          <a:stretch>
            <a:fillRect/>
          </a:stretch>
        </p:blipFill>
        <p:spPr>
          <a:xfrm>
            <a:off x="8756893" y="358138"/>
            <a:ext cx="2189495" cy="2134758"/>
          </a:xfrm>
          <a:prstGeom prst="rect">
            <a:avLst/>
          </a:prstGeom>
        </p:spPr>
      </p:pic>
      <p:pic>
        <p:nvPicPr>
          <p:cNvPr id="21" name="Resim 20">
            <a:extLst>
              <a:ext uri="{FF2B5EF4-FFF2-40B4-BE49-F238E27FC236}">
                <a16:creationId xmlns:a16="http://schemas.microsoft.com/office/drawing/2014/main" id="{84CFE02C-4C60-405B-BA6F-A18773670A25}"/>
              </a:ext>
            </a:extLst>
          </p:cNvPr>
          <p:cNvPicPr>
            <a:picLocks noChangeAspect="1"/>
          </p:cNvPicPr>
          <p:nvPr/>
        </p:nvPicPr>
        <p:blipFill>
          <a:blip r:embed="rId4"/>
          <a:stretch>
            <a:fillRect/>
          </a:stretch>
        </p:blipFill>
        <p:spPr>
          <a:xfrm>
            <a:off x="5100842" y="487917"/>
            <a:ext cx="2189495" cy="1875201"/>
          </a:xfrm>
          <a:prstGeom prst="rect">
            <a:avLst/>
          </a:prstGeom>
        </p:spPr>
      </p:pic>
      <p:pic>
        <p:nvPicPr>
          <p:cNvPr id="18" name="Resim 17">
            <a:extLst>
              <a:ext uri="{FF2B5EF4-FFF2-40B4-BE49-F238E27FC236}">
                <a16:creationId xmlns:a16="http://schemas.microsoft.com/office/drawing/2014/main" id="{C016F381-910B-45C5-B36E-DED0563AC110}"/>
              </a:ext>
            </a:extLst>
          </p:cNvPr>
          <p:cNvPicPr>
            <a:picLocks noChangeAspect="1"/>
          </p:cNvPicPr>
          <p:nvPr/>
        </p:nvPicPr>
        <p:blipFill>
          <a:blip r:embed="rId5"/>
          <a:stretch>
            <a:fillRect/>
          </a:stretch>
        </p:blipFill>
        <p:spPr>
          <a:xfrm>
            <a:off x="1775703" y="466720"/>
            <a:ext cx="2880320" cy="1917595"/>
          </a:xfrm>
          <a:prstGeom prst="rect">
            <a:avLst/>
          </a:prstGeom>
        </p:spPr>
      </p:pic>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742907" y="-99392"/>
            <a:ext cx="2706190"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38</a:t>
            </a:r>
          </a:p>
        </p:txBody>
      </p:sp>
      <p:grpSp>
        <p:nvGrpSpPr>
          <p:cNvPr id="9" name="Grup 8">
            <a:extLst>
              <a:ext uri="{FF2B5EF4-FFF2-40B4-BE49-F238E27FC236}">
                <a16:creationId xmlns:a16="http://schemas.microsoft.com/office/drawing/2014/main" id="{ACF55513-E6B3-4353-BDAE-2018957E82A5}"/>
              </a:ext>
            </a:extLst>
          </p:cNvPr>
          <p:cNvGrpSpPr/>
          <p:nvPr/>
        </p:nvGrpSpPr>
        <p:grpSpPr>
          <a:xfrm>
            <a:off x="900000" y="4941368"/>
            <a:ext cx="11172664" cy="923764"/>
            <a:chOff x="900000" y="4881500"/>
            <a:chExt cx="11172664" cy="923764"/>
          </a:xfrm>
        </p:grpSpPr>
        <p:sp>
          <p:nvSpPr>
            <p:cNvPr id="10" name="Dikdörtgen 9">
              <a:extLst>
                <a:ext uri="{FF2B5EF4-FFF2-40B4-BE49-F238E27FC236}">
                  <a16:creationId xmlns:a16="http://schemas.microsoft.com/office/drawing/2014/main" id="{55BC1578-02F3-47D5-9C20-4C7389B676BF}"/>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1" name="Resim 10">
              <a:extLst>
                <a:ext uri="{FF2B5EF4-FFF2-40B4-BE49-F238E27FC236}">
                  <a16:creationId xmlns:a16="http://schemas.microsoft.com/office/drawing/2014/main" id="{8396DF8B-1EAF-46D9-A4BA-BB07B999F1C8}"/>
                </a:ext>
              </a:extLst>
            </p:cNvPr>
            <p:cNvPicPr>
              <a:picLocks noChangeAspect="1"/>
            </p:cNvPicPr>
            <p:nvPr/>
          </p:nvPicPr>
          <p:blipFill>
            <a:blip r:embed="rId6"/>
            <a:stretch>
              <a:fillRect/>
            </a:stretch>
          </p:blipFill>
          <p:spPr>
            <a:xfrm>
              <a:off x="911424" y="4881500"/>
              <a:ext cx="923764" cy="923764"/>
            </a:xfrm>
            <a:prstGeom prst="rect">
              <a:avLst/>
            </a:prstGeom>
          </p:spPr>
        </p:pic>
        <p:sp>
          <p:nvSpPr>
            <p:cNvPr id="12" name="Metin kutusu 11">
              <a:extLst>
                <a:ext uri="{FF2B5EF4-FFF2-40B4-BE49-F238E27FC236}">
                  <a16:creationId xmlns:a16="http://schemas.microsoft.com/office/drawing/2014/main" id="{72FF0DF7-AA1D-41CE-B576-4441978608C3}"/>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İletişim nedir?</a:t>
              </a:r>
              <a:endParaRPr lang="tr-TR" sz="2000" b="1" dirty="0">
                <a:solidFill>
                  <a:schemeClr val="bg1"/>
                </a:solidFill>
                <a:effectLst>
                  <a:outerShdw blurRad="38100" dist="38100" dir="2700000" algn="tl">
                    <a:srgbClr val="000000">
                      <a:alpha val="43137"/>
                    </a:srgbClr>
                  </a:outerShdw>
                </a:effectLst>
              </a:endParaRPr>
            </a:p>
          </p:txBody>
        </p:sp>
      </p:grpSp>
      <p:sp>
        <p:nvSpPr>
          <p:cNvPr id="13" name="Kısmi Daire 12">
            <a:extLst>
              <a:ext uri="{FF2B5EF4-FFF2-40B4-BE49-F238E27FC236}">
                <a16:creationId xmlns:a16="http://schemas.microsoft.com/office/drawing/2014/main" id="{95F2B57C-941F-4A4E-BD8B-C5954569A510}"/>
              </a:ext>
            </a:extLst>
          </p:cNvPr>
          <p:cNvSpPr/>
          <p:nvPr/>
        </p:nvSpPr>
        <p:spPr>
          <a:xfrm rot="16200000">
            <a:off x="-24680" y="5013376"/>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5" name="Dikdörtgen: Köşeleri Yuvarlatılmış 14">
            <a:extLst>
              <a:ext uri="{FF2B5EF4-FFF2-40B4-BE49-F238E27FC236}">
                <a16:creationId xmlns:a16="http://schemas.microsoft.com/office/drawing/2014/main" id="{E849C4DA-3F4B-4CB7-8186-101CB8C7D7E0}"/>
              </a:ext>
            </a:extLst>
          </p:cNvPr>
          <p:cNvSpPr/>
          <p:nvPr/>
        </p:nvSpPr>
        <p:spPr>
          <a:xfrm>
            <a:off x="2044051" y="2348880"/>
            <a:ext cx="2343625"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Duygu,</a:t>
            </a:r>
          </a:p>
        </p:txBody>
      </p:sp>
      <p:sp>
        <p:nvSpPr>
          <p:cNvPr id="20" name="Dikdörtgen: Köşeleri Yuvarlatılmış 19">
            <a:extLst>
              <a:ext uri="{FF2B5EF4-FFF2-40B4-BE49-F238E27FC236}">
                <a16:creationId xmlns:a16="http://schemas.microsoft.com/office/drawing/2014/main" id="{CEE7F80E-C1FE-407F-B2B3-2A5C44B01151}"/>
              </a:ext>
            </a:extLst>
          </p:cNvPr>
          <p:cNvSpPr/>
          <p:nvPr/>
        </p:nvSpPr>
        <p:spPr>
          <a:xfrm>
            <a:off x="4821738" y="2348880"/>
            <a:ext cx="2343625"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düşünce</a:t>
            </a:r>
          </a:p>
        </p:txBody>
      </p:sp>
      <p:sp>
        <p:nvSpPr>
          <p:cNvPr id="24" name="Dikdörtgen: Köşeleri Yuvarlatılmış 23">
            <a:extLst>
              <a:ext uri="{FF2B5EF4-FFF2-40B4-BE49-F238E27FC236}">
                <a16:creationId xmlns:a16="http://schemas.microsoft.com/office/drawing/2014/main" id="{2D247369-65DA-418C-A246-190D01E7089F}"/>
              </a:ext>
            </a:extLst>
          </p:cNvPr>
          <p:cNvSpPr/>
          <p:nvPr/>
        </p:nvSpPr>
        <p:spPr>
          <a:xfrm>
            <a:off x="7599425" y="2601328"/>
            <a:ext cx="687440" cy="627813"/>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ve</a:t>
            </a:r>
          </a:p>
        </p:txBody>
      </p:sp>
      <p:sp>
        <p:nvSpPr>
          <p:cNvPr id="25" name="Dikdörtgen: Köşeleri Yuvarlatılmış 24">
            <a:extLst>
              <a:ext uri="{FF2B5EF4-FFF2-40B4-BE49-F238E27FC236}">
                <a16:creationId xmlns:a16="http://schemas.microsoft.com/office/drawing/2014/main" id="{2914A6B5-FFF7-4E4B-B9F3-B65B98211E49}"/>
              </a:ext>
            </a:extLst>
          </p:cNvPr>
          <p:cNvSpPr/>
          <p:nvPr/>
        </p:nvSpPr>
        <p:spPr>
          <a:xfrm>
            <a:off x="8720927" y="2329461"/>
            <a:ext cx="2343625"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bilgilerin</a:t>
            </a:r>
          </a:p>
        </p:txBody>
      </p:sp>
      <p:sp>
        <p:nvSpPr>
          <p:cNvPr id="28" name="Dikdörtgen: Köşeleri Yuvarlatılmış 27">
            <a:extLst>
              <a:ext uri="{FF2B5EF4-FFF2-40B4-BE49-F238E27FC236}">
                <a16:creationId xmlns:a16="http://schemas.microsoft.com/office/drawing/2014/main" id="{C92D2981-9EC8-42DB-B8FD-5D7BFCE8E7DA}"/>
              </a:ext>
            </a:extLst>
          </p:cNvPr>
          <p:cNvSpPr/>
          <p:nvPr/>
        </p:nvSpPr>
        <p:spPr>
          <a:xfrm>
            <a:off x="215311" y="3591388"/>
            <a:ext cx="11761379"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akla gelebilecek her türlü yolla başkalarına aktarılmasıdır.</a:t>
            </a:r>
          </a:p>
        </p:txBody>
      </p:sp>
      <p:sp>
        <p:nvSpPr>
          <p:cNvPr id="22" name="Eylem Düğmesi: Girişe Git 21">
            <a:hlinkClick r:id="rId7" action="ppaction://hlinksldjump" highlightClick="1"/>
            <a:extLst>
              <a:ext uri="{FF2B5EF4-FFF2-40B4-BE49-F238E27FC236}">
                <a16:creationId xmlns:a16="http://schemas.microsoft.com/office/drawing/2014/main" id="{46834202-4318-4EFA-8B94-42DC398FA17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5145474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2"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0"/>
                            </p:stCondLst>
                            <p:childTnLst>
                              <p:par>
                                <p:cTn id="8" presetID="8" presetClass="emph" presetSubtype="0" fill="hold" grpId="0" nodeType="afterEffect">
                                  <p:stCondLst>
                                    <p:cond delay="0"/>
                                  </p:stCondLst>
                                  <p:childTnLst>
                                    <p:animRot by="5400000">
                                      <p:cBhvr>
                                        <p:cTn id="9" dur="1000" fill="hold"/>
                                        <p:tgtEl>
                                          <p:spTgt spid="13"/>
                                        </p:tgtEl>
                                        <p:attrNameLst>
                                          <p:attrName>r</p:attrName>
                                        </p:attrNameLst>
                                      </p:cBhvr>
                                    </p:animRot>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nodeType="clickEffect">
                                  <p:stCondLst>
                                    <p:cond delay="0"/>
                                  </p:stCondLst>
                                  <p:childTnLst>
                                    <p:animEffect transition="out" filter="wipe(right)">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8" presetClass="emph" presetSubtype="0" fill="hold" grpId="1" nodeType="afterEffect">
                                  <p:stCondLst>
                                    <p:cond delay="0"/>
                                  </p:stCondLst>
                                  <p:childTnLst>
                                    <p:animRot by="-5400000">
                                      <p:cBhvr>
                                        <p:cTn id="21" dur="1000" fill="hold"/>
                                        <p:tgtEl>
                                          <p:spTgt spid="13"/>
                                        </p:tgtEl>
                                        <p:attrNameLst>
                                          <p:attrName>r</p:attrName>
                                        </p:attrNameLst>
                                      </p:cBhvr>
                                    </p:animRot>
                                  </p:childTnLst>
                                </p:cTn>
                              </p:par>
                            </p:childTnLst>
                          </p:cTn>
                        </p:par>
                        <p:par>
                          <p:cTn id="22" fill="hold">
                            <p:stCondLst>
                              <p:cond delay="1500"/>
                            </p:stCondLst>
                            <p:childTnLst>
                              <p:par>
                                <p:cTn id="23" presetID="2" presetClass="entr" presetSubtype="2"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500" fill="hold"/>
                                        <p:tgtEl>
                                          <p:spTgt spid="15"/>
                                        </p:tgtEl>
                                        <p:attrNameLst>
                                          <p:attrName>ppt_x</p:attrName>
                                        </p:attrNameLst>
                                      </p:cBhvr>
                                      <p:tavLst>
                                        <p:tav tm="0">
                                          <p:val>
                                            <p:strVal val="1+#ppt_w/2"/>
                                          </p:val>
                                        </p:tav>
                                        <p:tav tm="100000">
                                          <p:val>
                                            <p:strVal val="#ppt_x"/>
                                          </p:val>
                                        </p:tav>
                                      </p:tavLst>
                                    </p:anim>
                                    <p:anim calcmode="lin" valueType="num">
                                      <p:cBhvr additive="base">
                                        <p:cTn id="26" dur="500" fill="hold"/>
                                        <p:tgtEl>
                                          <p:spTgt spid="15"/>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56" presetClass="entr" presetSubtype="0" fill="hold" nodeType="afterEffect">
                                  <p:stCondLst>
                                    <p:cond delay="0"/>
                                  </p:stCondLst>
                                  <p:iterate type="lt">
                                    <p:tmPct val="10000"/>
                                  </p:iterate>
                                  <p:childTnLst>
                                    <p:set>
                                      <p:cBhvr>
                                        <p:cTn id="29" dur="1" fill="hold">
                                          <p:stCondLst>
                                            <p:cond delay="0"/>
                                          </p:stCondLst>
                                        </p:cTn>
                                        <p:tgtEl>
                                          <p:spTgt spid="15">
                                            <p:txEl>
                                              <p:pRg st="0" end="0"/>
                                            </p:txEl>
                                          </p:spTgt>
                                        </p:tgtEl>
                                        <p:attrNameLst>
                                          <p:attrName>style.visibility</p:attrName>
                                        </p:attrNameLst>
                                      </p:cBhvr>
                                      <p:to>
                                        <p:strVal val="visible"/>
                                      </p:to>
                                    </p:set>
                                    <p:anim by="(-#ppt_w*2)" calcmode="lin" valueType="num">
                                      <p:cBhvr rctx="PPT">
                                        <p:cTn id="30" dur="500" autoRev="1" fill="hold">
                                          <p:stCondLst>
                                            <p:cond delay="0"/>
                                          </p:stCondLst>
                                        </p:cTn>
                                        <p:tgtEl>
                                          <p:spTgt spid="15">
                                            <p:txEl>
                                              <p:pRg st="0" end="0"/>
                                            </p:txEl>
                                          </p:spTgt>
                                        </p:tgtEl>
                                        <p:attrNameLst>
                                          <p:attrName>ppt_w</p:attrName>
                                        </p:attrNameLst>
                                      </p:cBhvr>
                                    </p:anim>
                                    <p:anim by="(#ppt_w*0.50)" calcmode="lin" valueType="num">
                                      <p:cBhvr>
                                        <p:cTn id="31" dur="500" decel="50000" autoRev="1" fill="hold">
                                          <p:stCondLst>
                                            <p:cond delay="0"/>
                                          </p:stCondLst>
                                        </p:cTn>
                                        <p:tgtEl>
                                          <p:spTgt spid="15">
                                            <p:txEl>
                                              <p:pRg st="0" end="0"/>
                                            </p:txEl>
                                          </p:spTgt>
                                        </p:tgtEl>
                                        <p:attrNameLst>
                                          <p:attrName>ppt_x</p:attrName>
                                        </p:attrNameLst>
                                      </p:cBhvr>
                                    </p:anim>
                                    <p:anim from="(-#ppt_h/2)" to="(#ppt_y)" calcmode="lin" valueType="num">
                                      <p:cBhvr>
                                        <p:cTn id="32" dur="1000" fill="hold">
                                          <p:stCondLst>
                                            <p:cond delay="0"/>
                                          </p:stCondLst>
                                        </p:cTn>
                                        <p:tgtEl>
                                          <p:spTgt spid="15">
                                            <p:txEl>
                                              <p:pRg st="0" end="0"/>
                                            </p:txEl>
                                          </p:spTgt>
                                        </p:tgtEl>
                                        <p:attrNameLst>
                                          <p:attrName>ppt_y</p:attrName>
                                        </p:attrNameLst>
                                      </p:cBhvr>
                                    </p:anim>
                                    <p:animRot by="21600000">
                                      <p:cBhvr>
                                        <p:cTn id="33" dur="1000" fill="hold">
                                          <p:stCondLst>
                                            <p:cond delay="0"/>
                                          </p:stCondLst>
                                        </p:cTn>
                                        <p:tgtEl>
                                          <p:spTgt spid="15">
                                            <p:txEl>
                                              <p:pRg st="0" end="0"/>
                                            </p:txEl>
                                          </p:spTgt>
                                        </p:tgtEl>
                                        <p:attrNameLst>
                                          <p:attrName>r</p:attrName>
                                        </p:attrNameLst>
                                      </p:cBhvr>
                                    </p:animRot>
                                  </p:childTnLst>
                                </p:cTn>
                              </p:par>
                              <p:par>
                                <p:cTn id="34" presetID="42" presetClass="entr" presetSubtype="0" fill="hold" nodeType="with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fade">
                                      <p:cBhvr>
                                        <p:cTn id="36" dur="1000"/>
                                        <p:tgtEl>
                                          <p:spTgt spid="18"/>
                                        </p:tgtEl>
                                      </p:cBhvr>
                                    </p:animEffect>
                                    <p:anim calcmode="lin" valueType="num">
                                      <p:cBhvr>
                                        <p:cTn id="37" dur="1000" fill="hold"/>
                                        <p:tgtEl>
                                          <p:spTgt spid="18"/>
                                        </p:tgtEl>
                                        <p:attrNameLst>
                                          <p:attrName>ppt_x</p:attrName>
                                        </p:attrNameLst>
                                      </p:cBhvr>
                                      <p:tavLst>
                                        <p:tav tm="0">
                                          <p:val>
                                            <p:strVal val="#ppt_x"/>
                                          </p:val>
                                        </p:tav>
                                        <p:tav tm="100000">
                                          <p:val>
                                            <p:strVal val="#ppt_x"/>
                                          </p:val>
                                        </p:tav>
                                      </p:tavLst>
                                    </p:anim>
                                    <p:anim calcmode="lin" valueType="num">
                                      <p:cBhvr>
                                        <p:cTn id="38"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2" fill="hold" grpId="0" nodeType="click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childTnLst>
                          </p:cTn>
                        </p:par>
                        <p:par>
                          <p:cTn id="45" fill="hold">
                            <p:stCondLst>
                              <p:cond delay="500"/>
                            </p:stCondLst>
                            <p:childTnLst>
                              <p:par>
                                <p:cTn id="46" presetID="56" presetClass="entr" presetSubtype="0" fill="hold" nodeType="afterEffect">
                                  <p:stCondLst>
                                    <p:cond delay="0"/>
                                  </p:stCondLst>
                                  <p:iterate type="lt">
                                    <p:tmPct val="10000"/>
                                  </p:iterate>
                                  <p:childTnLst>
                                    <p:set>
                                      <p:cBhvr>
                                        <p:cTn id="47" dur="1" fill="hold">
                                          <p:stCondLst>
                                            <p:cond delay="0"/>
                                          </p:stCondLst>
                                        </p:cTn>
                                        <p:tgtEl>
                                          <p:spTgt spid="20">
                                            <p:txEl>
                                              <p:pRg st="0" end="0"/>
                                            </p:txEl>
                                          </p:spTgt>
                                        </p:tgtEl>
                                        <p:attrNameLst>
                                          <p:attrName>style.visibility</p:attrName>
                                        </p:attrNameLst>
                                      </p:cBhvr>
                                      <p:to>
                                        <p:strVal val="visible"/>
                                      </p:to>
                                    </p:set>
                                    <p:anim by="(-#ppt_w*2)" calcmode="lin" valueType="num">
                                      <p:cBhvr rctx="PPT">
                                        <p:cTn id="48" dur="500" autoRev="1" fill="hold">
                                          <p:stCondLst>
                                            <p:cond delay="0"/>
                                          </p:stCondLst>
                                        </p:cTn>
                                        <p:tgtEl>
                                          <p:spTgt spid="20">
                                            <p:txEl>
                                              <p:pRg st="0" end="0"/>
                                            </p:txEl>
                                          </p:spTgt>
                                        </p:tgtEl>
                                        <p:attrNameLst>
                                          <p:attrName>ppt_w</p:attrName>
                                        </p:attrNameLst>
                                      </p:cBhvr>
                                    </p:anim>
                                    <p:anim by="(#ppt_w*0.50)" calcmode="lin" valueType="num">
                                      <p:cBhvr>
                                        <p:cTn id="49" dur="500" decel="50000" autoRev="1" fill="hold">
                                          <p:stCondLst>
                                            <p:cond delay="0"/>
                                          </p:stCondLst>
                                        </p:cTn>
                                        <p:tgtEl>
                                          <p:spTgt spid="20">
                                            <p:txEl>
                                              <p:pRg st="0" end="0"/>
                                            </p:txEl>
                                          </p:spTgt>
                                        </p:tgtEl>
                                        <p:attrNameLst>
                                          <p:attrName>ppt_x</p:attrName>
                                        </p:attrNameLst>
                                      </p:cBhvr>
                                    </p:anim>
                                    <p:anim from="(-#ppt_h/2)" to="(#ppt_y)" calcmode="lin" valueType="num">
                                      <p:cBhvr>
                                        <p:cTn id="50" dur="1000" fill="hold">
                                          <p:stCondLst>
                                            <p:cond delay="0"/>
                                          </p:stCondLst>
                                        </p:cTn>
                                        <p:tgtEl>
                                          <p:spTgt spid="20">
                                            <p:txEl>
                                              <p:pRg st="0" end="0"/>
                                            </p:txEl>
                                          </p:spTgt>
                                        </p:tgtEl>
                                        <p:attrNameLst>
                                          <p:attrName>ppt_y</p:attrName>
                                        </p:attrNameLst>
                                      </p:cBhvr>
                                    </p:anim>
                                    <p:animRot by="21600000">
                                      <p:cBhvr>
                                        <p:cTn id="51" dur="1000" fill="hold">
                                          <p:stCondLst>
                                            <p:cond delay="0"/>
                                          </p:stCondLst>
                                        </p:cTn>
                                        <p:tgtEl>
                                          <p:spTgt spid="20">
                                            <p:txEl>
                                              <p:pRg st="0" end="0"/>
                                            </p:txEl>
                                          </p:spTgt>
                                        </p:tgtEl>
                                        <p:attrNameLst>
                                          <p:attrName>r</p:attrName>
                                        </p:attrNameLst>
                                      </p:cBhvr>
                                    </p:animRot>
                                  </p:childTnLst>
                                </p:cTn>
                              </p:par>
                              <p:par>
                                <p:cTn id="52" presetID="42" presetClass="entr" presetSubtype="0" fill="hold" nodeType="with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1000"/>
                                        <p:tgtEl>
                                          <p:spTgt spid="21"/>
                                        </p:tgtEl>
                                      </p:cBhvr>
                                    </p:animEffect>
                                    <p:anim calcmode="lin" valueType="num">
                                      <p:cBhvr>
                                        <p:cTn id="55" dur="1000" fill="hold"/>
                                        <p:tgtEl>
                                          <p:spTgt spid="21"/>
                                        </p:tgtEl>
                                        <p:attrNameLst>
                                          <p:attrName>ppt_x</p:attrName>
                                        </p:attrNameLst>
                                      </p:cBhvr>
                                      <p:tavLst>
                                        <p:tav tm="0">
                                          <p:val>
                                            <p:strVal val="#ppt_x"/>
                                          </p:val>
                                        </p:tav>
                                        <p:tav tm="100000">
                                          <p:val>
                                            <p:strVal val="#ppt_x"/>
                                          </p:val>
                                        </p:tav>
                                      </p:tavLst>
                                    </p:anim>
                                    <p:anim calcmode="lin" valueType="num">
                                      <p:cBhvr>
                                        <p:cTn id="56" dur="1000" fill="hold"/>
                                        <p:tgtEl>
                                          <p:spTgt spid="21"/>
                                        </p:tgtEl>
                                        <p:attrNameLst>
                                          <p:attrName>ppt_y</p:attrName>
                                        </p:attrNameLst>
                                      </p:cBhvr>
                                      <p:tavLst>
                                        <p:tav tm="0">
                                          <p:val>
                                            <p:strVal val="#ppt_y+.1"/>
                                          </p:val>
                                        </p:tav>
                                        <p:tav tm="100000">
                                          <p:val>
                                            <p:strVal val="#ppt_y"/>
                                          </p:val>
                                        </p:tav>
                                      </p:tavLst>
                                    </p:anim>
                                  </p:childTnLst>
                                </p:cTn>
                              </p:par>
                            </p:childTnLst>
                          </p:cTn>
                        </p:par>
                        <p:par>
                          <p:cTn id="57" fill="hold">
                            <p:stCondLst>
                              <p:cond delay="2100"/>
                            </p:stCondLst>
                            <p:childTnLst>
                              <p:par>
                                <p:cTn id="58" presetID="2" presetClass="entr" presetSubtype="2"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 calcmode="lin" valueType="num">
                                      <p:cBhvr additive="base">
                                        <p:cTn id="60" dur="500" fill="hold"/>
                                        <p:tgtEl>
                                          <p:spTgt spid="24"/>
                                        </p:tgtEl>
                                        <p:attrNameLst>
                                          <p:attrName>ppt_x</p:attrName>
                                        </p:attrNameLst>
                                      </p:cBhvr>
                                      <p:tavLst>
                                        <p:tav tm="0">
                                          <p:val>
                                            <p:strVal val="1+#ppt_w/2"/>
                                          </p:val>
                                        </p:tav>
                                        <p:tav tm="100000">
                                          <p:val>
                                            <p:strVal val="#ppt_x"/>
                                          </p:val>
                                        </p:tav>
                                      </p:tavLst>
                                    </p:anim>
                                    <p:anim calcmode="lin" valueType="num">
                                      <p:cBhvr additive="base">
                                        <p:cTn id="61" dur="500" fill="hold"/>
                                        <p:tgtEl>
                                          <p:spTgt spid="24"/>
                                        </p:tgtEl>
                                        <p:attrNameLst>
                                          <p:attrName>ppt_y</p:attrName>
                                        </p:attrNameLst>
                                      </p:cBhvr>
                                      <p:tavLst>
                                        <p:tav tm="0">
                                          <p:val>
                                            <p:strVal val="#ppt_y"/>
                                          </p:val>
                                        </p:tav>
                                        <p:tav tm="100000">
                                          <p:val>
                                            <p:strVal val="#ppt_y"/>
                                          </p:val>
                                        </p:tav>
                                      </p:tavLst>
                                    </p:anim>
                                  </p:childTnLst>
                                </p:cTn>
                              </p:par>
                            </p:childTnLst>
                          </p:cTn>
                        </p:par>
                        <p:par>
                          <p:cTn id="62" fill="hold">
                            <p:stCondLst>
                              <p:cond delay="2600"/>
                            </p:stCondLst>
                            <p:childTnLst>
                              <p:par>
                                <p:cTn id="63" presetID="56" presetClass="entr" presetSubtype="0" fill="hold" nodeType="afterEffect">
                                  <p:stCondLst>
                                    <p:cond delay="0"/>
                                  </p:stCondLst>
                                  <p:iterate type="lt">
                                    <p:tmPct val="10000"/>
                                  </p:iterate>
                                  <p:childTnLst>
                                    <p:set>
                                      <p:cBhvr>
                                        <p:cTn id="64" dur="1" fill="hold">
                                          <p:stCondLst>
                                            <p:cond delay="0"/>
                                          </p:stCondLst>
                                        </p:cTn>
                                        <p:tgtEl>
                                          <p:spTgt spid="24">
                                            <p:txEl>
                                              <p:pRg st="0" end="0"/>
                                            </p:txEl>
                                          </p:spTgt>
                                        </p:tgtEl>
                                        <p:attrNameLst>
                                          <p:attrName>style.visibility</p:attrName>
                                        </p:attrNameLst>
                                      </p:cBhvr>
                                      <p:to>
                                        <p:strVal val="visible"/>
                                      </p:to>
                                    </p:set>
                                    <p:anim by="(-#ppt_w*2)" calcmode="lin" valueType="num">
                                      <p:cBhvr rctx="PPT">
                                        <p:cTn id="65" dur="500" autoRev="1" fill="hold">
                                          <p:stCondLst>
                                            <p:cond delay="0"/>
                                          </p:stCondLst>
                                        </p:cTn>
                                        <p:tgtEl>
                                          <p:spTgt spid="24">
                                            <p:txEl>
                                              <p:pRg st="0" end="0"/>
                                            </p:txEl>
                                          </p:spTgt>
                                        </p:tgtEl>
                                        <p:attrNameLst>
                                          <p:attrName>ppt_w</p:attrName>
                                        </p:attrNameLst>
                                      </p:cBhvr>
                                    </p:anim>
                                    <p:anim by="(#ppt_w*0.50)" calcmode="lin" valueType="num">
                                      <p:cBhvr>
                                        <p:cTn id="66" dur="500" decel="50000" autoRev="1" fill="hold">
                                          <p:stCondLst>
                                            <p:cond delay="0"/>
                                          </p:stCondLst>
                                        </p:cTn>
                                        <p:tgtEl>
                                          <p:spTgt spid="24">
                                            <p:txEl>
                                              <p:pRg st="0" end="0"/>
                                            </p:txEl>
                                          </p:spTgt>
                                        </p:tgtEl>
                                        <p:attrNameLst>
                                          <p:attrName>ppt_x</p:attrName>
                                        </p:attrNameLst>
                                      </p:cBhvr>
                                    </p:anim>
                                    <p:anim from="(-#ppt_h/2)" to="(#ppt_y)" calcmode="lin" valueType="num">
                                      <p:cBhvr>
                                        <p:cTn id="67" dur="1000" fill="hold">
                                          <p:stCondLst>
                                            <p:cond delay="0"/>
                                          </p:stCondLst>
                                        </p:cTn>
                                        <p:tgtEl>
                                          <p:spTgt spid="24">
                                            <p:txEl>
                                              <p:pRg st="0" end="0"/>
                                            </p:txEl>
                                          </p:spTgt>
                                        </p:tgtEl>
                                        <p:attrNameLst>
                                          <p:attrName>ppt_y</p:attrName>
                                        </p:attrNameLst>
                                      </p:cBhvr>
                                    </p:anim>
                                    <p:animRot by="21600000">
                                      <p:cBhvr>
                                        <p:cTn id="68" dur="1000" fill="hold">
                                          <p:stCondLst>
                                            <p:cond delay="0"/>
                                          </p:stCondLst>
                                        </p:cTn>
                                        <p:tgtEl>
                                          <p:spTgt spid="24">
                                            <p:txEl>
                                              <p:pRg st="0" end="0"/>
                                            </p:txEl>
                                          </p:spTgt>
                                        </p:tgtEl>
                                        <p:attrNameLst>
                                          <p:attrName>r</p:attrName>
                                        </p:attrNameLst>
                                      </p:cBhvr>
                                    </p:animRot>
                                  </p:childTnLst>
                                </p:cTn>
                              </p:par>
                            </p:childTnLst>
                          </p:cTn>
                        </p:par>
                      </p:childTnLst>
                    </p:cTn>
                  </p:par>
                  <p:par>
                    <p:cTn id="69" fill="hold">
                      <p:stCondLst>
                        <p:cond delay="indefinite"/>
                      </p:stCondLst>
                      <p:childTnLst>
                        <p:par>
                          <p:cTn id="70" fill="hold">
                            <p:stCondLst>
                              <p:cond delay="0"/>
                            </p:stCondLst>
                            <p:childTnLst>
                              <p:par>
                                <p:cTn id="71" presetID="2" presetClass="entr" presetSubtype="2" fill="hold" grpId="0" nodeType="click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500" fill="hold"/>
                                        <p:tgtEl>
                                          <p:spTgt spid="25"/>
                                        </p:tgtEl>
                                        <p:attrNameLst>
                                          <p:attrName>ppt_x</p:attrName>
                                        </p:attrNameLst>
                                      </p:cBhvr>
                                      <p:tavLst>
                                        <p:tav tm="0">
                                          <p:val>
                                            <p:strVal val="1+#ppt_w/2"/>
                                          </p:val>
                                        </p:tav>
                                        <p:tav tm="100000">
                                          <p:val>
                                            <p:strVal val="#ppt_x"/>
                                          </p:val>
                                        </p:tav>
                                      </p:tavLst>
                                    </p:anim>
                                    <p:anim calcmode="lin" valueType="num">
                                      <p:cBhvr additive="base">
                                        <p:cTn id="74" dur="500" fill="hold"/>
                                        <p:tgtEl>
                                          <p:spTgt spid="25"/>
                                        </p:tgtEl>
                                        <p:attrNameLst>
                                          <p:attrName>ppt_y</p:attrName>
                                        </p:attrNameLst>
                                      </p:cBhvr>
                                      <p:tavLst>
                                        <p:tav tm="0">
                                          <p:val>
                                            <p:strVal val="#ppt_y"/>
                                          </p:val>
                                        </p:tav>
                                        <p:tav tm="100000">
                                          <p:val>
                                            <p:strVal val="#ppt_y"/>
                                          </p:val>
                                        </p:tav>
                                      </p:tavLst>
                                    </p:anim>
                                  </p:childTnLst>
                                </p:cTn>
                              </p:par>
                            </p:childTnLst>
                          </p:cTn>
                        </p:par>
                        <p:par>
                          <p:cTn id="75" fill="hold">
                            <p:stCondLst>
                              <p:cond delay="500"/>
                            </p:stCondLst>
                            <p:childTnLst>
                              <p:par>
                                <p:cTn id="76" presetID="56" presetClass="entr" presetSubtype="0" fill="hold" nodeType="afterEffect">
                                  <p:stCondLst>
                                    <p:cond delay="0"/>
                                  </p:stCondLst>
                                  <p:iterate type="lt">
                                    <p:tmPct val="10000"/>
                                  </p:iterate>
                                  <p:childTnLst>
                                    <p:set>
                                      <p:cBhvr>
                                        <p:cTn id="77" dur="1" fill="hold">
                                          <p:stCondLst>
                                            <p:cond delay="0"/>
                                          </p:stCondLst>
                                        </p:cTn>
                                        <p:tgtEl>
                                          <p:spTgt spid="25">
                                            <p:txEl>
                                              <p:pRg st="0" end="0"/>
                                            </p:txEl>
                                          </p:spTgt>
                                        </p:tgtEl>
                                        <p:attrNameLst>
                                          <p:attrName>style.visibility</p:attrName>
                                        </p:attrNameLst>
                                      </p:cBhvr>
                                      <p:to>
                                        <p:strVal val="visible"/>
                                      </p:to>
                                    </p:set>
                                    <p:anim by="(-#ppt_w*2)" calcmode="lin" valueType="num">
                                      <p:cBhvr rctx="PPT">
                                        <p:cTn id="78" dur="500" autoRev="1" fill="hold">
                                          <p:stCondLst>
                                            <p:cond delay="0"/>
                                          </p:stCondLst>
                                        </p:cTn>
                                        <p:tgtEl>
                                          <p:spTgt spid="25">
                                            <p:txEl>
                                              <p:pRg st="0" end="0"/>
                                            </p:txEl>
                                          </p:spTgt>
                                        </p:tgtEl>
                                        <p:attrNameLst>
                                          <p:attrName>ppt_w</p:attrName>
                                        </p:attrNameLst>
                                      </p:cBhvr>
                                    </p:anim>
                                    <p:anim by="(#ppt_w*0.50)" calcmode="lin" valueType="num">
                                      <p:cBhvr>
                                        <p:cTn id="79" dur="500" decel="50000" autoRev="1" fill="hold">
                                          <p:stCondLst>
                                            <p:cond delay="0"/>
                                          </p:stCondLst>
                                        </p:cTn>
                                        <p:tgtEl>
                                          <p:spTgt spid="25">
                                            <p:txEl>
                                              <p:pRg st="0" end="0"/>
                                            </p:txEl>
                                          </p:spTgt>
                                        </p:tgtEl>
                                        <p:attrNameLst>
                                          <p:attrName>ppt_x</p:attrName>
                                        </p:attrNameLst>
                                      </p:cBhvr>
                                    </p:anim>
                                    <p:anim from="(-#ppt_h/2)" to="(#ppt_y)" calcmode="lin" valueType="num">
                                      <p:cBhvr>
                                        <p:cTn id="80" dur="1000" fill="hold">
                                          <p:stCondLst>
                                            <p:cond delay="0"/>
                                          </p:stCondLst>
                                        </p:cTn>
                                        <p:tgtEl>
                                          <p:spTgt spid="25">
                                            <p:txEl>
                                              <p:pRg st="0" end="0"/>
                                            </p:txEl>
                                          </p:spTgt>
                                        </p:tgtEl>
                                        <p:attrNameLst>
                                          <p:attrName>ppt_y</p:attrName>
                                        </p:attrNameLst>
                                      </p:cBhvr>
                                    </p:anim>
                                    <p:animRot by="21600000">
                                      <p:cBhvr>
                                        <p:cTn id="81" dur="1000" fill="hold">
                                          <p:stCondLst>
                                            <p:cond delay="0"/>
                                          </p:stCondLst>
                                        </p:cTn>
                                        <p:tgtEl>
                                          <p:spTgt spid="25">
                                            <p:txEl>
                                              <p:pRg st="0" end="0"/>
                                            </p:txEl>
                                          </p:spTgt>
                                        </p:tgtEl>
                                        <p:attrNameLst>
                                          <p:attrName>r</p:attrName>
                                        </p:attrNameLst>
                                      </p:cBhvr>
                                    </p:animRot>
                                  </p:childTnLst>
                                </p:cTn>
                              </p:par>
                              <p:par>
                                <p:cTn id="82" presetID="42" presetClass="entr" presetSubtype="0" fill="hold" nodeType="with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fade">
                                      <p:cBhvr>
                                        <p:cTn id="84" dur="1000"/>
                                        <p:tgtEl>
                                          <p:spTgt spid="26"/>
                                        </p:tgtEl>
                                      </p:cBhvr>
                                    </p:animEffect>
                                    <p:anim calcmode="lin" valueType="num">
                                      <p:cBhvr>
                                        <p:cTn id="85" dur="1000" fill="hold"/>
                                        <p:tgtEl>
                                          <p:spTgt spid="26"/>
                                        </p:tgtEl>
                                        <p:attrNameLst>
                                          <p:attrName>ppt_x</p:attrName>
                                        </p:attrNameLst>
                                      </p:cBhvr>
                                      <p:tavLst>
                                        <p:tav tm="0">
                                          <p:val>
                                            <p:strVal val="#ppt_x"/>
                                          </p:val>
                                        </p:tav>
                                        <p:tav tm="100000">
                                          <p:val>
                                            <p:strVal val="#ppt_x"/>
                                          </p:val>
                                        </p:tav>
                                      </p:tavLst>
                                    </p:anim>
                                    <p:anim calcmode="lin" valueType="num">
                                      <p:cBhvr>
                                        <p:cTn id="86"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2" presetClass="entr" presetSubtype="2" fill="hold" grpId="0" nodeType="clickEffect">
                                  <p:stCondLst>
                                    <p:cond delay="0"/>
                                  </p:stCondLst>
                                  <p:childTnLst>
                                    <p:set>
                                      <p:cBhvr>
                                        <p:cTn id="90" dur="1" fill="hold">
                                          <p:stCondLst>
                                            <p:cond delay="0"/>
                                          </p:stCondLst>
                                        </p:cTn>
                                        <p:tgtEl>
                                          <p:spTgt spid="28"/>
                                        </p:tgtEl>
                                        <p:attrNameLst>
                                          <p:attrName>style.visibility</p:attrName>
                                        </p:attrNameLst>
                                      </p:cBhvr>
                                      <p:to>
                                        <p:strVal val="visible"/>
                                      </p:to>
                                    </p:set>
                                    <p:anim calcmode="lin" valueType="num">
                                      <p:cBhvr additive="base">
                                        <p:cTn id="91" dur="500" fill="hold"/>
                                        <p:tgtEl>
                                          <p:spTgt spid="28"/>
                                        </p:tgtEl>
                                        <p:attrNameLst>
                                          <p:attrName>ppt_x</p:attrName>
                                        </p:attrNameLst>
                                      </p:cBhvr>
                                      <p:tavLst>
                                        <p:tav tm="0">
                                          <p:val>
                                            <p:strVal val="1+#ppt_w/2"/>
                                          </p:val>
                                        </p:tav>
                                        <p:tav tm="100000">
                                          <p:val>
                                            <p:strVal val="#ppt_x"/>
                                          </p:val>
                                        </p:tav>
                                      </p:tavLst>
                                    </p:anim>
                                    <p:anim calcmode="lin" valueType="num">
                                      <p:cBhvr additive="base">
                                        <p:cTn id="92" dur="500" fill="hold"/>
                                        <p:tgtEl>
                                          <p:spTgt spid="28"/>
                                        </p:tgtEl>
                                        <p:attrNameLst>
                                          <p:attrName>ppt_y</p:attrName>
                                        </p:attrNameLst>
                                      </p:cBhvr>
                                      <p:tavLst>
                                        <p:tav tm="0">
                                          <p:val>
                                            <p:strVal val="#ppt_y"/>
                                          </p:val>
                                        </p:tav>
                                        <p:tav tm="100000">
                                          <p:val>
                                            <p:strVal val="#ppt_y"/>
                                          </p:val>
                                        </p:tav>
                                      </p:tavLst>
                                    </p:anim>
                                  </p:childTnLst>
                                </p:cTn>
                              </p:par>
                              <p:par>
                                <p:cTn id="93" presetID="56" presetClass="entr" presetSubtype="0" fill="hold" nodeType="withEffect">
                                  <p:stCondLst>
                                    <p:cond delay="0"/>
                                  </p:stCondLst>
                                  <p:iterate type="lt">
                                    <p:tmPct val="10000"/>
                                  </p:iterate>
                                  <p:childTnLst>
                                    <p:set>
                                      <p:cBhvr>
                                        <p:cTn id="94" dur="1" fill="hold">
                                          <p:stCondLst>
                                            <p:cond delay="0"/>
                                          </p:stCondLst>
                                        </p:cTn>
                                        <p:tgtEl>
                                          <p:spTgt spid="28">
                                            <p:txEl>
                                              <p:pRg st="0" end="0"/>
                                            </p:txEl>
                                          </p:spTgt>
                                        </p:tgtEl>
                                        <p:attrNameLst>
                                          <p:attrName>style.visibility</p:attrName>
                                        </p:attrNameLst>
                                      </p:cBhvr>
                                      <p:to>
                                        <p:strVal val="visible"/>
                                      </p:to>
                                    </p:set>
                                    <p:anim by="(-#ppt_w*2)" calcmode="lin" valueType="num">
                                      <p:cBhvr rctx="PPT">
                                        <p:cTn id="95" dur="500" autoRev="1" fill="hold">
                                          <p:stCondLst>
                                            <p:cond delay="0"/>
                                          </p:stCondLst>
                                        </p:cTn>
                                        <p:tgtEl>
                                          <p:spTgt spid="28">
                                            <p:txEl>
                                              <p:pRg st="0" end="0"/>
                                            </p:txEl>
                                          </p:spTgt>
                                        </p:tgtEl>
                                        <p:attrNameLst>
                                          <p:attrName>ppt_w</p:attrName>
                                        </p:attrNameLst>
                                      </p:cBhvr>
                                    </p:anim>
                                    <p:anim by="(#ppt_w*0.50)" calcmode="lin" valueType="num">
                                      <p:cBhvr>
                                        <p:cTn id="96" dur="500" decel="50000" autoRev="1" fill="hold">
                                          <p:stCondLst>
                                            <p:cond delay="0"/>
                                          </p:stCondLst>
                                        </p:cTn>
                                        <p:tgtEl>
                                          <p:spTgt spid="28">
                                            <p:txEl>
                                              <p:pRg st="0" end="0"/>
                                            </p:txEl>
                                          </p:spTgt>
                                        </p:tgtEl>
                                        <p:attrNameLst>
                                          <p:attrName>ppt_x</p:attrName>
                                        </p:attrNameLst>
                                      </p:cBhvr>
                                    </p:anim>
                                    <p:anim from="(-#ppt_h/2)" to="(#ppt_y)" calcmode="lin" valueType="num">
                                      <p:cBhvr>
                                        <p:cTn id="97" dur="1000" fill="hold">
                                          <p:stCondLst>
                                            <p:cond delay="0"/>
                                          </p:stCondLst>
                                        </p:cTn>
                                        <p:tgtEl>
                                          <p:spTgt spid="28">
                                            <p:txEl>
                                              <p:pRg st="0" end="0"/>
                                            </p:txEl>
                                          </p:spTgt>
                                        </p:tgtEl>
                                        <p:attrNameLst>
                                          <p:attrName>ppt_y</p:attrName>
                                        </p:attrNameLst>
                                      </p:cBhvr>
                                    </p:anim>
                                    <p:animRot by="21600000">
                                      <p:cBhvr>
                                        <p:cTn id="98" dur="1000" fill="hold">
                                          <p:stCondLst>
                                            <p:cond delay="0"/>
                                          </p:stCondLst>
                                        </p:cTn>
                                        <p:tgtEl>
                                          <p:spTgt spid="28">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5" grpId="0" animBg="1"/>
      <p:bldP spid="20" grpId="0" animBg="1"/>
      <p:bldP spid="24" grpId="0" animBg="1"/>
      <p:bldP spid="25" grpId="0" animBg="1"/>
      <p:bldP spid="2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pic>
        <p:nvPicPr>
          <p:cNvPr id="18" name="Resim 17">
            <a:extLst>
              <a:ext uri="{FF2B5EF4-FFF2-40B4-BE49-F238E27FC236}">
                <a16:creationId xmlns:a16="http://schemas.microsoft.com/office/drawing/2014/main" id="{056C31F6-6A48-4F99-8F58-492160399F59}"/>
              </a:ext>
            </a:extLst>
          </p:cNvPr>
          <p:cNvPicPr>
            <a:picLocks noChangeAspect="1"/>
          </p:cNvPicPr>
          <p:nvPr/>
        </p:nvPicPr>
        <p:blipFill>
          <a:blip r:embed="rId3"/>
          <a:stretch>
            <a:fillRect/>
          </a:stretch>
        </p:blipFill>
        <p:spPr>
          <a:xfrm>
            <a:off x="5899087" y="647279"/>
            <a:ext cx="2127101" cy="3228512"/>
          </a:xfrm>
          <a:prstGeom prst="rect">
            <a:avLst/>
          </a:prstGeom>
        </p:spPr>
      </p:pic>
      <p:pic>
        <p:nvPicPr>
          <p:cNvPr id="17" name="Resim 16">
            <a:extLst>
              <a:ext uri="{FF2B5EF4-FFF2-40B4-BE49-F238E27FC236}">
                <a16:creationId xmlns:a16="http://schemas.microsoft.com/office/drawing/2014/main" id="{47D3B5BC-AFE2-451A-A154-9F651A5BD31A}"/>
              </a:ext>
            </a:extLst>
          </p:cNvPr>
          <p:cNvPicPr>
            <a:picLocks noChangeAspect="1"/>
          </p:cNvPicPr>
          <p:nvPr/>
        </p:nvPicPr>
        <p:blipFill>
          <a:blip r:embed="rId3"/>
          <a:stretch>
            <a:fillRect/>
          </a:stretch>
        </p:blipFill>
        <p:spPr>
          <a:xfrm>
            <a:off x="3338225" y="823938"/>
            <a:ext cx="2127101" cy="3228512"/>
          </a:xfrm>
          <a:prstGeom prst="rect">
            <a:avLst/>
          </a:prstGeom>
        </p:spPr>
      </p:pic>
      <p:pic>
        <p:nvPicPr>
          <p:cNvPr id="12" name="Resim 11">
            <a:extLst>
              <a:ext uri="{FF2B5EF4-FFF2-40B4-BE49-F238E27FC236}">
                <a16:creationId xmlns:a16="http://schemas.microsoft.com/office/drawing/2014/main" id="{7C17CA03-8A73-4E7F-9FC1-EF43258A1726}"/>
              </a:ext>
            </a:extLst>
          </p:cNvPr>
          <p:cNvPicPr>
            <a:picLocks noChangeAspect="1"/>
          </p:cNvPicPr>
          <p:nvPr/>
        </p:nvPicPr>
        <p:blipFill>
          <a:blip r:embed="rId3"/>
          <a:stretch>
            <a:fillRect/>
          </a:stretch>
        </p:blipFill>
        <p:spPr>
          <a:xfrm>
            <a:off x="4364564" y="602012"/>
            <a:ext cx="2127101" cy="3228512"/>
          </a:xfrm>
          <a:prstGeom prst="rect">
            <a:avLst/>
          </a:prstGeom>
        </p:spPr>
      </p:pic>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529707" y="-99392"/>
            <a:ext cx="313258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37</a:t>
            </a:r>
          </a:p>
        </p:txBody>
      </p:sp>
      <p:pic>
        <p:nvPicPr>
          <p:cNvPr id="8" name="Resim 7">
            <a:extLst>
              <a:ext uri="{FF2B5EF4-FFF2-40B4-BE49-F238E27FC236}">
                <a16:creationId xmlns:a16="http://schemas.microsoft.com/office/drawing/2014/main" id="{BE2958B2-9C1E-45BE-955B-8A37B7E8DAE4}"/>
              </a:ext>
            </a:extLst>
          </p:cNvPr>
          <p:cNvPicPr>
            <a:picLocks noChangeAspect="1"/>
          </p:cNvPicPr>
          <p:nvPr/>
        </p:nvPicPr>
        <p:blipFill>
          <a:blip r:embed="rId3"/>
          <a:stretch>
            <a:fillRect/>
          </a:stretch>
        </p:blipFill>
        <p:spPr>
          <a:xfrm>
            <a:off x="5014873" y="1654158"/>
            <a:ext cx="2127101" cy="3228512"/>
          </a:xfrm>
          <a:prstGeom prst="rect">
            <a:avLst/>
          </a:prstGeom>
        </p:spPr>
      </p:pic>
      <p:pic>
        <p:nvPicPr>
          <p:cNvPr id="11" name="Resim 10">
            <a:extLst>
              <a:ext uri="{FF2B5EF4-FFF2-40B4-BE49-F238E27FC236}">
                <a16:creationId xmlns:a16="http://schemas.microsoft.com/office/drawing/2014/main" id="{49F31211-02FA-47EC-8AA1-FB742E1D3282}"/>
              </a:ext>
            </a:extLst>
          </p:cNvPr>
          <p:cNvPicPr>
            <a:picLocks noChangeAspect="1"/>
          </p:cNvPicPr>
          <p:nvPr/>
        </p:nvPicPr>
        <p:blipFill>
          <a:blip r:embed="rId3"/>
          <a:stretch>
            <a:fillRect/>
          </a:stretch>
        </p:blipFill>
        <p:spPr>
          <a:xfrm>
            <a:off x="6816080" y="1268760"/>
            <a:ext cx="2127101" cy="3228512"/>
          </a:xfrm>
          <a:prstGeom prst="rect">
            <a:avLst/>
          </a:prstGeom>
        </p:spPr>
      </p:pic>
      <p:pic>
        <p:nvPicPr>
          <p:cNvPr id="13" name="Resim 12">
            <a:extLst>
              <a:ext uri="{FF2B5EF4-FFF2-40B4-BE49-F238E27FC236}">
                <a16:creationId xmlns:a16="http://schemas.microsoft.com/office/drawing/2014/main" id="{80AE8F50-F88A-4F33-A513-95407C5DD18D}"/>
              </a:ext>
            </a:extLst>
          </p:cNvPr>
          <p:cNvPicPr>
            <a:picLocks noChangeAspect="1"/>
          </p:cNvPicPr>
          <p:nvPr/>
        </p:nvPicPr>
        <p:blipFill>
          <a:blip r:embed="rId3"/>
          <a:stretch>
            <a:fillRect/>
          </a:stretch>
        </p:blipFill>
        <p:spPr>
          <a:xfrm>
            <a:off x="3244148" y="2216268"/>
            <a:ext cx="2127101" cy="3228512"/>
          </a:xfrm>
          <a:prstGeom prst="rect">
            <a:avLst/>
          </a:prstGeom>
        </p:spPr>
      </p:pic>
      <p:pic>
        <p:nvPicPr>
          <p:cNvPr id="16" name="Resim 15">
            <a:extLst>
              <a:ext uri="{FF2B5EF4-FFF2-40B4-BE49-F238E27FC236}">
                <a16:creationId xmlns:a16="http://schemas.microsoft.com/office/drawing/2014/main" id="{5C25C901-2F07-4D18-966F-BBBDB5B3A4E8}"/>
              </a:ext>
            </a:extLst>
          </p:cNvPr>
          <p:cNvPicPr>
            <a:picLocks noChangeAspect="1"/>
          </p:cNvPicPr>
          <p:nvPr/>
        </p:nvPicPr>
        <p:blipFill>
          <a:blip r:embed="rId3"/>
          <a:stretch>
            <a:fillRect/>
          </a:stretch>
        </p:blipFill>
        <p:spPr>
          <a:xfrm>
            <a:off x="6402838" y="3254310"/>
            <a:ext cx="2127101" cy="3228512"/>
          </a:xfrm>
          <a:prstGeom prst="rect">
            <a:avLst/>
          </a:prstGeom>
        </p:spPr>
      </p:pic>
      <p:pic>
        <p:nvPicPr>
          <p:cNvPr id="19" name="Resim 18">
            <a:extLst>
              <a:ext uri="{FF2B5EF4-FFF2-40B4-BE49-F238E27FC236}">
                <a16:creationId xmlns:a16="http://schemas.microsoft.com/office/drawing/2014/main" id="{7EAB883B-7EC9-45A6-8899-023DA2F57619}"/>
              </a:ext>
            </a:extLst>
          </p:cNvPr>
          <p:cNvPicPr>
            <a:picLocks noChangeAspect="1"/>
          </p:cNvPicPr>
          <p:nvPr/>
        </p:nvPicPr>
        <p:blipFill>
          <a:blip r:embed="rId3">
            <a:duotone>
              <a:schemeClr val="accent3">
                <a:shade val="45000"/>
                <a:satMod val="135000"/>
              </a:schemeClr>
              <a:prstClr val="white"/>
            </a:duotone>
          </a:blip>
          <a:stretch>
            <a:fillRect/>
          </a:stretch>
        </p:blipFill>
        <p:spPr>
          <a:xfrm>
            <a:off x="5015880" y="1640648"/>
            <a:ext cx="2127101" cy="3228512"/>
          </a:xfrm>
          <a:prstGeom prst="rect">
            <a:avLst/>
          </a:prstGeom>
        </p:spPr>
      </p:pic>
      <p:pic>
        <p:nvPicPr>
          <p:cNvPr id="15" name="Resim 14">
            <a:extLst>
              <a:ext uri="{FF2B5EF4-FFF2-40B4-BE49-F238E27FC236}">
                <a16:creationId xmlns:a16="http://schemas.microsoft.com/office/drawing/2014/main" id="{8B486B32-FBEA-4CFE-8554-F9B411459677}"/>
              </a:ext>
            </a:extLst>
          </p:cNvPr>
          <p:cNvPicPr>
            <a:picLocks noChangeAspect="1"/>
          </p:cNvPicPr>
          <p:nvPr/>
        </p:nvPicPr>
        <p:blipFill>
          <a:blip r:embed="rId3"/>
          <a:stretch>
            <a:fillRect/>
          </a:stretch>
        </p:blipFill>
        <p:spPr>
          <a:xfrm>
            <a:off x="4599575" y="3459080"/>
            <a:ext cx="2127101" cy="3228512"/>
          </a:xfrm>
          <a:prstGeom prst="rect">
            <a:avLst/>
          </a:prstGeom>
        </p:spPr>
      </p:pic>
      <p:sp>
        <p:nvSpPr>
          <p:cNvPr id="21" name="Dikdörtgen: Köşeleri Yuvarlatılmış 20">
            <a:extLst>
              <a:ext uri="{FF2B5EF4-FFF2-40B4-BE49-F238E27FC236}">
                <a16:creationId xmlns:a16="http://schemas.microsoft.com/office/drawing/2014/main" id="{FC43C79C-C65A-480D-877C-E84774C8B9C1}"/>
              </a:ext>
            </a:extLst>
          </p:cNvPr>
          <p:cNvSpPr/>
          <p:nvPr/>
        </p:nvSpPr>
        <p:spPr>
          <a:xfrm>
            <a:off x="215311" y="4475384"/>
            <a:ext cx="11761379" cy="2265984"/>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effectLst>
                  <a:outerShdw blurRad="38100" dist="38100" dir="2700000" algn="tl">
                    <a:srgbClr val="000000">
                      <a:alpha val="43137"/>
                    </a:srgbClr>
                  </a:outerShdw>
                </a:effectLst>
              </a:rPr>
              <a:t>İnsan, toplumun bir üyesi olarak dünyaya geldiği andan itibaren diğer insanlarla iletişim ve etkileşim hâlindedir. Bu etkileşim sayesinde hem kendini ifade eder hem de çevresini anlamayı öğrenir.</a:t>
            </a:r>
          </a:p>
        </p:txBody>
      </p:sp>
      <p:pic>
        <p:nvPicPr>
          <p:cNvPr id="10" name="Resim 9">
            <a:extLst>
              <a:ext uri="{FF2B5EF4-FFF2-40B4-BE49-F238E27FC236}">
                <a16:creationId xmlns:a16="http://schemas.microsoft.com/office/drawing/2014/main" id="{FD6FD026-BA4D-455B-8E5B-1191C54F549F}"/>
              </a:ext>
            </a:extLst>
          </p:cNvPr>
          <p:cNvPicPr>
            <a:picLocks noChangeAspect="1"/>
          </p:cNvPicPr>
          <p:nvPr/>
        </p:nvPicPr>
        <p:blipFill>
          <a:blip r:embed="rId4"/>
          <a:stretch>
            <a:fillRect/>
          </a:stretch>
        </p:blipFill>
        <p:spPr>
          <a:xfrm rot="3038908">
            <a:off x="1359507" y="1611350"/>
            <a:ext cx="1709198" cy="1653685"/>
          </a:xfrm>
          <a:prstGeom prst="rect">
            <a:avLst/>
          </a:prstGeom>
        </p:spPr>
      </p:pic>
      <p:sp>
        <p:nvSpPr>
          <p:cNvPr id="7" name="Dikdörtgen: Köşeleri Yuvarlatılmış 6">
            <a:extLst>
              <a:ext uri="{FF2B5EF4-FFF2-40B4-BE49-F238E27FC236}">
                <a16:creationId xmlns:a16="http://schemas.microsoft.com/office/drawing/2014/main" id="{E085BB7A-FD37-45B2-84C6-05FE0417EC7A}"/>
              </a:ext>
            </a:extLst>
          </p:cNvPr>
          <p:cNvSpPr/>
          <p:nvPr/>
        </p:nvSpPr>
        <p:spPr>
          <a:xfrm>
            <a:off x="479376" y="1033116"/>
            <a:ext cx="11017224" cy="13495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Günlük yaşamda insanlar birbirleriyle iletişim kurarak toplumsal bağları güçlendirir.</a:t>
            </a:r>
          </a:p>
          <a:p>
            <a:pPr algn="ctr"/>
            <a:r>
              <a:rPr lang="tr-TR" sz="2400" b="1" dirty="0">
                <a:effectLst>
                  <a:outerShdw blurRad="38100" dist="38100" dir="2700000" algn="tl">
                    <a:srgbClr val="000000">
                      <a:alpha val="43137"/>
                    </a:srgbClr>
                  </a:outerShdw>
                </a:effectLst>
              </a:rPr>
              <a:t>Bu iletişim bazen;</a:t>
            </a:r>
          </a:p>
        </p:txBody>
      </p:sp>
      <p:grpSp>
        <p:nvGrpSpPr>
          <p:cNvPr id="23" name="Grup 22">
            <a:extLst>
              <a:ext uri="{FF2B5EF4-FFF2-40B4-BE49-F238E27FC236}">
                <a16:creationId xmlns:a16="http://schemas.microsoft.com/office/drawing/2014/main" id="{B4879E32-F147-417B-9585-D4598948D5B7}"/>
              </a:ext>
            </a:extLst>
          </p:cNvPr>
          <p:cNvGrpSpPr/>
          <p:nvPr/>
        </p:nvGrpSpPr>
        <p:grpSpPr>
          <a:xfrm>
            <a:off x="1066844" y="1955269"/>
            <a:ext cx="1885976" cy="2090975"/>
            <a:chOff x="1066844" y="1955269"/>
            <a:chExt cx="1885976" cy="2090975"/>
          </a:xfrm>
        </p:grpSpPr>
        <p:pic>
          <p:nvPicPr>
            <p:cNvPr id="20" name="Resim 19">
              <a:extLst>
                <a:ext uri="{FF2B5EF4-FFF2-40B4-BE49-F238E27FC236}">
                  <a16:creationId xmlns:a16="http://schemas.microsoft.com/office/drawing/2014/main" id="{015508BC-A7BC-48C7-BE27-FC0D64C4D5A7}"/>
                </a:ext>
              </a:extLst>
            </p:cNvPr>
            <p:cNvPicPr>
              <a:picLocks noChangeAspect="1"/>
            </p:cNvPicPr>
            <p:nvPr/>
          </p:nvPicPr>
          <p:blipFill>
            <a:blip r:embed="rId5">
              <a:duotone>
                <a:schemeClr val="accent3">
                  <a:shade val="45000"/>
                  <a:satMod val="135000"/>
                </a:schemeClr>
                <a:prstClr val="white"/>
              </a:duotone>
            </a:blip>
            <a:stretch>
              <a:fillRect/>
            </a:stretch>
          </p:blipFill>
          <p:spPr>
            <a:xfrm>
              <a:off x="1066844" y="1955269"/>
              <a:ext cx="1885976" cy="1668041"/>
            </a:xfrm>
            <a:prstGeom prst="rect">
              <a:avLst/>
            </a:prstGeom>
          </p:spPr>
        </p:pic>
        <p:sp>
          <p:nvSpPr>
            <p:cNvPr id="22" name="Dikdörtgen 21">
              <a:extLst>
                <a:ext uri="{FF2B5EF4-FFF2-40B4-BE49-F238E27FC236}">
                  <a16:creationId xmlns:a16="http://schemas.microsoft.com/office/drawing/2014/main" id="{21796F35-2CB9-41BB-9653-EE4BC7A3C3BF}"/>
                </a:ext>
              </a:extLst>
            </p:cNvPr>
            <p:cNvSpPr/>
            <p:nvPr/>
          </p:nvSpPr>
          <p:spPr>
            <a:xfrm>
              <a:off x="1209432" y="3429000"/>
              <a:ext cx="1600800" cy="6172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Yüz yüze</a:t>
              </a:r>
            </a:p>
          </p:txBody>
        </p:sp>
      </p:grpSp>
      <p:sp>
        <p:nvSpPr>
          <p:cNvPr id="27" name="Dikdörtgen 26">
            <a:extLst>
              <a:ext uri="{FF2B5EF4-FFF2-40B4-BE49-F238E27FC236}">
                <a16:creationId xmlns:a16="http://schemas.microsoft.com/office/drawing/2014/main" id="{7698A226-436F-4066-A260-082C147CD70C}"/>
              </a:ext>
            </a:extLst>
          </p:cNvPr>
          <p:cNvSpPr/>
          <p:nvPr/>
        </p:nvSpPr>
        <p:spPr>
          <a:xfrm>
            <a:off x="4594389" y="3060888"/>
            <a:ext cx="1600800" cy="6172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Bazen de</a:t>
            </a:r>
          </a:p>
        </p:txBody>
      </p:sp>
      <p:grpSp>
        <p:nvGrpSpPr>
          <p:cNvPr id="28" name="Grup 27">
            <a:extLst>
              <a:ext uri="{FF2B5EF4-FFF2-40B4-BE49-F238E27FC236}">
                <a16:creationId xmlns:a16="http://schemas.microsoft.com/office/drawing/2014/main" id="{6A69DF2D-B98B-4E91-A1CD-E31F1D12CEA1}"/>
              </a:ext>
            </a:extLst>
          </p:cNvPr>
          <p:cNvGrpSpPr/>
          <p:nvPr/>
        </p:nvGrpSpPr>
        <p:grpSpPr>
          <a:xfrm>
            <a:off x="8459949" y="1962984"/>
            <a:ext cx="1885976" cy="2083260"/>
            <a:chOff x="1066844" y="1962984"/>
            <a:chExt cx="1885976" cy="2083260"/>
          </a:xfrm>
        </p:grpSpPr>
        <p:pic>
          <p:nvPicPr>
            <p:cNvPr id="29" name="Resim 28">
              <a:extLst>
                <a:ext uri="{FF2B5EF4-FFF2-40B4-BE49-F238E27FC236}">
                  <a16:creationId xmlns:a16="http://schemas.microsoft.com/office/drawing/2014/main" id="{F9AB00D3-0FD7-4121-BDED-DEC9DA2138CB}"/>
                </a:ext>
              </a:extLst>
            </p:cNvPr>
            <p:cNvPicPr>
              <a:picLocks noChangeAspect="1"/>
            </p:cNvPicPr>
            <p:nvPr/>
          </p:nvPicPr>
          <p:blipFill>
            <a:blip r:embed="rId6"/>
            <a:srcRect/>
            <a:stretch/>
          </p:blipFill>
          <p:spPr>
            <a:xfrm>
              <a:off x="1066844" y="1962984"/>
              <a:ext cx="1885976" cy="1652610"/>
            </a:xfrm>
            <a:prstGeom prst="rect">
              <a:avLst/>
            </a:prstGeom>
          </p:spPr>
        </p:pic>
        <p:sp>
          <p:nvSpPr>
            <p:cNvPr id="30" name="Dikdörtgen 29">
              <a:extLst>
                <a:ext uri="{FF2B5EF4-FFF2-40B4-BE49-F238E27FC236}">
                  <a16:creationId xmlns:a16="http://schemas.microsoft.com/office/drawing/2014/main" id="{D3CA441E-CD88-4003-9CB6-2F4256472AD4}"/>
                </a:ext>
              </a:extLst>
            </p:cNvPr>
            <p:cNvSpPr/>
            <p:nvPr/>
          </p:nvSpPr>
          <p:spPr>
            <a:xfrm>
              <a:off x="1209432" y="3429000"/>
              <a:ext cx="1600800" cy="6172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Kitle İletişim araçları</a:t>
              </a:r>
            </a:p>
          </p:txBody>
        </p:sp>
      </p:grpSp>
      <p:sp>
        <p:nvSpPr>
          <p:cNvPr id="31" name="Dikdörtgen 30">
            <a:extLst>
              <a:ext uri="{FF2B5EF4-FFF2-40B4-BE49-F238E27FC236}">
                <a16:creationId xmlns:a16="http://schemas.microsoft.com/office/drawing/2014/main" id="{C6D248BA-D448-478A-B333-349F142C8221}"/>
              </a:ext>
            </a:extLst>
          </p:cNvPr>
          <p:cNvSpPr/>
          <p:nvPr/>
        </p:nvSpPr>
        <p:spPr>
          <a:xfrm>
            <a:off x="4615551" y="5188020"/>
            <a:ext cx="1600800" cy="61724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İle olur...</a:t>
            </a:r>
          </a:p>
        </p:txBody>
      </p:sp>
      <p:sp>
        <p:nvSpPr>
          <p:cNvPr id="32" name="Eylem Düğmesi: Girişe Git 31">
            <a:hlinkClick r:id="rId7" action="ppaction://hlinksldjump" highlightClick="1"/>
            <a:extLst>
              <a:ext uri="{FF2B5EF4-FFF2-40B4-BE49-F238E27FC236}">
                <a16:creationId xmlns:a16="http://schemas.microsoft.com/office/drawing/2014/main" id="{6CE5F9EE-DE3F-4BDF-8801-FAA549BB57C7}"/>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01760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p:cTn id="7" dur="500" fill="hold"/>
                                        <p:tgtEl>
                                          <p:spTgt spid="18"/>
                                        </p:tgtEl>
                                        <p:attrNameLst>
                                          <p:attrName>ppt_w</p:attrName>
                                        </p:attrNameLst>
                                      </p:cBhvr>
                                      <p:tavLst>
                                        <p:tav tm="0">
                                          <p:val>
                                            <p:fltVal val="0"/>
                                          </p:val>
                                        </p:tav>
                                        <p:tav tm="100000">
                                          <p:val>
                                            <p:strVal val="#ppt_w"/>
                                          </p:val>
                                        </p:tav>
                                      </p:tavLst>
                                    </p:anim>
                                    <p:anim calcmode="lin" valueType="num">
                                      <p:cBhvr>
                                        <p:cTn id="8" dur="500" fill="hold"/>
                                        <p:tgtEl>
                                          <p:spTgt spid="18"/>
                                        </p:tgtEl>
                                        <p:attrNameLst>
                                          <p:attrName>ppt_h</p:attrName>
                                        </p:attrNameLst>
                                      </p:cBhvr>
                                      <p:tavLst>
                                        <p:tav tm="0">
                                          <p:val>
                                            <p:fltVal val="0"/>
                                          </p:val>
                                        </p:tav>
                                        <p:tav tm="100000">
                                          <p:val>
                                            <p:strVal val="#ppt_h"/>
                                          </p:val>
                                        </p:tav>
                                      </p:tavLst>
                                    </p:anim>
                                    <p:animEffect transition="in" filter="fade">
                                      <p:cBhvr>
                                        <p:cTn id="9" dur="500"/>
                                        <p:tgtEl>
                                          <p:spTgt spid="18"/>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Effect transition="in" filter="fade">
                                      <p:cBhvr>
                                        <p:cTn id="27" dur="500"/>
                                        <p:tgtEl>
                                          <p:spTgt spid="8"/>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p:cTn id="31" dur="500" fill="hold"/>
                                        <p:tgtEl>
                                          <p:spTgt spid="11"/>
                                        </p:tgtEl>
                                        <p:attrNameLst>
                                          <p:attrName>ppt_w</p:attrName>
                                        </p:attrNameLst>
                                      </p:cBhvr>
                                      <p:tavLst>
                                        <p:tav tm="0">
                                          <p:val>
                                            <p:fltVal val="0"/>
                                          </p:val>
                                        </p:tav>
                                        <p:tav tm="100000">
                                          <p:val>
                                            <p:strVal val="#ppt_w"/>
                                          </p:val>
                                        </p:tav>
                                      </p:tavLst>
                                    </p:anim>
                                    <p:anim calcmode="lin" valueType="num">
                                      <p:cBhvr>
                                        <p:cTn id="32" dur="500" fill="hold"/>
                                        <p:tgtEl>
                                          <p:spTgt spid="11"/>
                                        </p:tgtEl>
                                        <p:attrNameLst>
                                          <p:attrName>ppt_h</p:attrName>
                                        </p:attrNameLst>
                                      </p:cBhvr>
                                      <p:tavLst>
                                        <p:tav tm="0">
                                          <p:val>
                                            <p:fltVal val="0"/>
                                          </p:val>
                                        </p:tav>
                                        <p:tav tm="100000">
                                          <p:val>
                                            <p:strVal val="#ppt_h"/>
                                          </p:val>
                                        </p:tav>
                                      </p:tavLst>
                                    </p:anim>
                                    <p:animEffect transition="in" filter="fade">
                                      <p:cBhvr>
                                        <p:cTn id="33" dur="500"/>
                                        <p:tgtEl>
                                          <p:spTgt spid="11"/>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p:cTn id="43" dur="500" fill="hold"/>
                                        <p:tgtEl>
                                          <p:spTgt spid="16"/>
                                        </p:tgtEl>
                                        <p:attrNameLst>
                                          <p:attrName>ppt_w</p:attrName>
                                        </p:attrNameLst>
                                      </p:cBhvr>
                                      <p:tavLst>
                                        <p:tav tm="0">
                                          <p:val>
                                            <p:fltVal val="0"/>
                                          </p:val>
                                        </p:tav>
                                        <p:tav tm="100000">
                                          <p:val>
                                            <p:strVal val="#ppt_w"/>
                                          </p:val>
                                        </p:tav>
                                      </p:tavLst>
                                    </p:anim>
                                    <p:anim calcmode="lin" valueType="num">
                                      <p:cBhvr>
                                        <p:cTn id="44" dur="500" fill="hold"/>
                                        <p:tgtEl>
                                          <p:spTgt spid="16"/>
                                        </p:tgtEl>
                                        <p:attrNameLst>
                                          <p:attrName>ppt_h</p:attrName>
                                        </p:attrNameLst>
                                      </p:cBhvr>
                                      <p:tavLst>
                                        <p:tav tm="0">
                                          <p:val>
                                            <p:fltVal val="0"/>
                                          </p:val>
                                        </p:tav>
                                        <p:tav tm="100000">
                                          <p:val>
                                            <p:strVal val="#ppt_h"/>
                                          </p:val>
                                        </p:tav>
                                      </p:tavLst>
                                    </p:anim>
                                    <p:animEffect transition="in" filter="fade">
                                      <p:cBhvr>
                                        <p:cTn id="45" dur="500"/>
                                        <p:tgtEl>
                                          <p:spTgt spid="16"/>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p:cTn id="49" dur="500" fill="hold"/>
                                        <p:tgtEl>
                                          <p:spTgt spid="15"/>
                                        </p:tgtEl>
                                        <p:attrNameLst>
                                          <p:attrName>ppt_w</p:attrName>
                                        </p:attrNameLst>
                                      </p:cBhvr>
                                      <p:tavLst>
                                        <p:tav tm="0">
                                          <p:val>
                                            <p:fltVal val="0"/>
                                          </p:val>
                                        </p:tav>
                                        <p:tav tm="100000">
                                          <p:val>
                                            <p:strVal val="#ppt_w"/>
                                          </p:val>
                                        </p:tav>
                                      </p:tavLst>
                                    </p:anim>
                                    <p:anim calcmode="lin" valueType="num">
                                      <p:cBhvr>
                                        <p:cTn id="50" dur="500" fill="hold"/>
                                        <p:tgtEl>
                                          <p:spTgt spid="15"/>
                                        </p:tgtEl>
                                        <p:attrNameLst>
                                          <p:attrName>ppt_h</p:attrName>
                                        </p:attrNameLst>
                                      </p:cBhvr>
                                      <p:tavLst>
                                        <p:tav tm="0">
                                          <p:val>
                                            <p:fltVal val="0"/>
                                          </p:val>
                                        </p:tav>
                                        <p:tav tm="100000">
                                          <p:val>
                                            <p:strVal val="#ppt_h"/>
                                          </p:val>
                                        </p:tav>
                                      </p:tavLst>
                                    </p:anim>
                                    <p:animEffect transition="in" filter="fade">
                                      <p:cBhvr>
                                        <p:cTn id="51" dur="500"/>
                                        <p:tgtEl>
                                          <p:spTgt spid="15"/>
                                        </p:tgtEl>
                                      </p:cBhvr>
                                    </p:animEffect>
                                  </p:childTnLst>
                                </p:cTn>
                              </p:par>
                              <p:par>
                                <p:cTn id="52" presetID="1" presetClass="entr" presetSubtype="0"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childTnLst>
                                </p:cTn>
                              </p:par>
                              <p:par>
                                <p:cTn id="54" presetID="26" presetClass="emph" presetSubtype="0" fill="hold" nodeType="withEffect">
                                  <p:stCondLst>
                                    <p:cond delay="0"/>
                                  </p:stCondLst>
                                  <p:childTnLst>
                                    <p:animEffect transition="out" filter="fade">
                                      <p:cBhvr>
                                        <p:cTn id="55" dur="500" tmFilter="0, 0; .2, .5; .8, .5; 1, 0"/>
                                        <p:tgtEl>
                                          <p:spTgt spid="19"/>
                                        </p:tgtEl>
                                      </p:cBhvr>
                                    </p:animEffect>
                                    <p:animScale>
                                      <p:cBhvr>
                                        <p:cTn id="56" dur="250" autoRev="1" fill="hold"/>
                                        <p:tgtEl>
                                          <p:spTgt spid="19"/>
                                        </p:tgtEl>
                                      </p:cBhvr>
                                      <p:by x="105000" y="105000"/>
                                    </p:animScale>
                                  </p:childTnLst>
                                </p:cTn>
                              </p:par>
                            </p:childTnLst>
                          </p:cTn>
                        </p:par>
                        <p:par>
                          <p:cTn id="57" fill="hold">
                            <p:stCondLst>
                              <p:cond delay="4000"/>
                            </p:stCondLst>
                            <p:childTnLst>
                              <p:par>
                                <p:cTn id="58" presetID="35" presetClass="path" presetSubtype="0" accel="50000" decel="50000" fill="hold" nodeType="afterEffect">
                                  <p:stCondLst>
                                    <p:cond delay="0"/>
                                  </p:stCondLst>
                                  <p:childTnLst>
                                    <p:animMotion origin="layout" path="M 2.08333E-6 2.96296E-6 L -0.40742 0.01597 " pathEditMode="relative" rAng="0" ptsTypes="AA">
                                      <p:cBhvr>
                                        <p:cTn id="59" dur="2000" fill="hold"/>
                                        <p:tgtEl>
                                          <p:spTgt spid="19"/>
                                        </p:tgtEl>
                                        <p:attrNameLst>
                                          <p:attrName>ppt_x</p:attrName>
                                          <p:attrName>ppt_y</p:attrName>
                                        </p:attrNameLst>
                                      </p:cBhvr>
                                      <p:rCtr x="-20378" y="787"/>
                                    </p:animMotion>
                                  </p:childTnLst>
                                </p:cTn>
                              </p:par>
                            </p:childTnLst>
                          </p:cTn>
                        </p:par>
                        <p:par>
                          <p:cTn id="60" fill="hold">
                            <p:stCondLst>
                              <p:cond delay="6000"/>
                            </p:stCondLst>
                            <p:childTnLst>
                              <p:par>
                                <p:cTn id="61" presetID="1" presetClass="entr" presetSubtype="0" fill="hold" nodeType="afterEffect">
                                  <p:stCondLst>
                                    <p:cond delay="0"/>
                                  </p:stCondLst>
                                  <p:childTnLst>
                                    <p:set>
                                      <p:cBhvr>
                                        <p:cTn id="62" dur="1" fill="hold">
                                          <p:stCondLst>
                                            <p:cond delay="0"/>
                                          </p:stCondLst>
                                        </p:cTn>
                                        <p:tgtEl>
                                          <p:spTgt spid="10"/>
                                        </p:tgtEl>
                                        <p:attrNameLst>
                                          <p:attrName>style.visibility</p:attrName>
                                        </p:attrNameLst>
                                      </p:cBhvr>
                                      <p:to>
                                        <p:strVal val="visible"/>
                                      </p:to>
                                    </p:set>
                                  </p:childTnLst>
                                </p:cTn>
                              </p:par>
                              <p:par>
                                <p:cTn id="63" presetID="32" presetClass="emph" presetSubtype="0" repeatCount="indefinite" fill="hold" nodeType="withEffect">
                                  <p:stCondLst>
                                    <p:cond delay="0"/>
                                  </p:stCondLst>
                                  <p:childTnLst>
                                    <p:animRot by="120000">
                                      <p:cBhvr>
                                        <p:cTn id="64" dur="100" fill="hold">
                                          <p:stCondLst>
                                            <p:cond delay="0"/>
                                          </p:stCondLst>
                                        </p:cTn>
                                        <p:tgtEl>
                                          <p:spTgt spid="10"/>
                                        </p:tgtEl>
                                        <p:attrNameLst>
                                          <p:attrName>r</p:attrName>
                                        </p:attrNameLst>
                                      </p:cBhvr>
                                    </p:animRot>
                                    <p:animRot by="-240000">
                                      <p:cBhvr>
                                        <p:cTn id="65" dur="200" fill="hold">
                                          <p:stCondLst>
                                            <p:cond delay="200"/>
                                          </p:stCondLst>
                                        </p:cTn>
                                        <p:tgtEl>
                                          <p:spTgt spid="10"/>
                                        </p:tgtEl>
                                        <p:attrNameLst>
                                          <p:attrName>r</p:attrName>
                                        </p:attrNameLst>
                                      </p:cBhvr>
                                    </p:animRot>
                                    <p:animRot by="240000">
                                      <p:cBhvr>
                                        <p:cTn id="66" dur="200" fill="hold">
                                          <p:stCondLst>
                                            <p:cond delay="400"/>
                                          </p:stCondLst>
                                        </p:cTn>
                                        <p:tgtEl>
                                          <p:spTgt spid="10"/>
                                        </p:tgtEl>
                                        <p:attrNameLst>
                                          <p:attrName>r</p:attrName>
                                        </p:attrNameLst>
                                      </p:cBhvr>
                                    </p:animRot>
                                    <p:animRot by="-240000">
                                      <p:cBhvr>
                                        <p:cTn id="67" dur="200" fill="hold">
                                          <p:stCondLst>
                                            <p:cond delay="600"/>
                                          </p:stCondLst>
                                        </p:cTn>
                                        <p:tgtEl>
                                          <p:spTgt spid="10"/>
                                        </p:tgtEl>
                                        <p:attrNameLst>
                                          <p:attrName>r</p:attrName>
                                        </p:attrNameLst>
                                      </p:cBhvr>
                                    </p:animRot>
                                    <p:animRot by="120000">
                                      <p:cBhvr>
                                        <p:cTn id="68" dur="200" fill="hold">
                                          <p:stCondLst>
                                            <p:cond delay="800"/>
                                          </p:stCondLst>
                                        </p:cTn>
                                        <p:tgtEl>
                                          <p:spTgt spid="10"/>
                                        </p:tgtEl>
                                        <p:attrNameLst>
                                          <p:attrName>r</p:attrName>
                                        </p:attrNameLst>
                                      </p:cBhvr>
                                    </p:animRot>
                                  </p:childTnLst>
                                </p:cTn>
                              </p:par>
                            </p:childTnLst>
                          </p:cTn>
                        </p:par>
                        <p:par>
                          <p:cTn id="69" fill="hold">
                            <p:stCondLst>
                              <p:cond delay="7000"/>
                            </p:stCondLst>
                            <p:childTnLst>
                              <p:par>
                                <p:cTn id="70" presetID="2" presetClass="entr" presetSubtype="2" fill="hold" grpId="0" nodeType="afterEffect">
                                  <p:stCondLst>
                                    <p:cond delay="0"/>
                                  </p:stCondLst>
                                  <p:childTnLst>
                                    <p:set>
                                      <p:cBhvr>
                                        <p:cTn id="71" dur="1" fill="hold">
                                          <p:stCondLst>
                                            <p:cond delay="0"/>
                                          </p:stCondLst>
                                        </p:cTn>
                                        <p:tgtEl>
                                          <p:spTgt spid="21"/>
                                        </p:tgtEl>
                                        <p:attrNameLst>
                                          <p:attrName>style.visibility</p:attrName>
                                        </p:attrNameLst>
                                      </p:cBhvr>
                                      <p:to>
                                        <p:strVal val="visible"/>
                                      </p:to>
                                    </p:set>
                                    <p:anim calcmode="lin" valueType="num">
                                      <p:cBhvr additive="base">
                                        <p:cTn id="72" dur="500" fill="hold"/>
                                        <p:tgtEl>
                                          <p:spTgt spid="21"/>
                                        </p:tgtEl>
                                        <p:attrNameLst>
                                          <p:attrName>ppt_x</p:attrName>
                                        </p:attrNameLst>
                                      </p:cBhvr>
                                      <p:tavLst>
                                        <p:tav tm="0">
                                          <p:val>
                                            <p:strVal val="1+#ppt_w/2"/>
                                          </p:val>
                                        </p:tav>
                                        <p:tav tm="100000">
                                          <p:val>
                                            <p:strVal val="#ppt_x"/>
                                          </p:val>
                                        </p:tav>
                                      </p:tavLst>
                                    </p:anim>
                                    <p:anim calcmode="lin" valueType="num">
                                      <p:cBhvr additive="base">
                                        <p:cTn id="73" dur="500" fill="hold"/>
                                        <p:tgtEl>
                                          <p:spTgt spid="21"/>
                                        </p:tgtEl>
                                        <p:attrNameLst>
                                          <p:attrName>ppt_y</p:attrName>
                                        </p:attrNameLst>
                                      </p:cBhvr>
                                      <p:tavLst>
                                        <p:tav tm="0">
                                          <p:val>
                                            <p:strVal val="#ppt_y"/>
                                          </p:val>
                                        </p:tav>
                                        <p:tav tm="100000">
                                          <p:val>
                                            <p:strVal val="#ppt_y"/>
                                          </p:val>
                                        </p:tav>
                                      </p:tavLst>
                                    </p:anim>
                                  </p:childTnLst>
                                </p:cTn>
                              </p:par>
                              <p:par>
                                <p:cTn id="74" presetID="56" presetClass="entr" presetSubtype="0" fill="hold" nodeType="withEffect">
                                  <p:stCondLst>
                                    <p:cond delay="0"/>
                                  </p:stCondLst>
                                  <p:iterate type="lt">
                                    <p:tmPct val="10000"/>
                                  </p:iterate>
                                  <p:childTnLst>
                                    <p:set>
                                      <p:cBhvr>
                                        <p:cTn id="75" dur="1" fill="hold">
                                          <p:stCondLst>
                                            <p:cond delay="0"/>
                                          </p:stCondLst>
                                        </p:cTn>
                                        <p:tgtEl>
                                          <p:spTgt spid="21">
                                            <p:txEl>
                                              <p:pRg st="0" end="0"/>
                                            </p:txEl>
                                          </p:spTgt>
                                        </p:tgtEl>
                                        <p:attrNameLst>
                                          <p:attrName>style.visibility</p:attrName>
                                        </p:attrNameLst>
                                      </p:cBhvr>
                                      <p:to>
                                        <p:strVal val="visible"/>
                                      </p:to>
                                    </p:set>
                                    <p:anim by="(-#ppt_w*2)" calcmode="lin" valueType="num">
                                      <p:cBhvr rctx="PPT">
                                        <p:cTn id="76" dur="250" autoRev="1" fill="hold">
                                          <p:stCondLst>
                                            <p:cond delay="0"/>
                                          </p:stCondLst>
                                        </p:cTn>
                                        <p:tgtEl>
                                          <p:spTgt spid="21">
                                            <p:txEl>
                                              <p:pRg st="0" end="0"/>
                                            </p:txEl>
                                          </p:spTgt>
                                        </p:tgtEl>
                                        <p:attrNameLst>
                                          <p:attrName>ppt_w</p:attrName>
                                        </p:attrNameLst>
                                      </p:cBhvr>
                                    </p:anim>
                                    <p:anim by="(#ppt_w*0.50)" calcmode="lin" valueType="num">
                                      <p:cBhvr>
                                        <p:cTn id="77" dur="250" decel="50000" autoRev="1" fill="hold">
                                          <p:stCondLst>
                                            <p:cond delay="0"/>
                                          </p:stCondLst>
                                        </p:cTn>
                                        <p:tgtEl>
                                          <p:spTgt spid="21">
                                            <p:txEl>
                                              <p:pRg st="0" end="0"/>
                                            </p:txEl>
                                          </p:spTgt>
                                        </p:tgtEl>
                                        <p:attrNameLst>
                                          <p:attrName>ppt_x</p:attrName>
                                        </p:attrNameLst>
                                      </p:cBhvr>
                                    </p:anim>
                                    <p:anim from="(-#ppt_h/2)" to="(#ppt_y)" calcmode="lin" valueType="num">
                                      <p:cBhvr>
                                        <p:cTn id="78" dur="500" fill="hold">
                                          <p:stCondLst>
                                            <p:cond delay="0"/>
                                          </p:stCondLst>
                                        </p:cTn>
                                        <p:tgtEl>
                                          <p:spTgt spid="21">
                                            <p:txEl>
                                              <p:pRg st="0" end="0"/>
                                            </p:txEl>
                                          </p:spTgt>
                                        </p:tgtEl>
                                        <p:attrNameLst>
                                          <p:attrName>ppt_y</p:attrName>
                                        </p:attrNameLst>
                                      </p:cBhvr>
                                    </p:anim>
                                    <p:animRot by="21600000">
                                      <p:cBhvr>
                                        <p:cTn id="79" dur="500" fill="hold">
                                          <p:stCondLst>
                                            <p:cond delay="0"/>
                                          </p:stCondLst>
                                        </p:cTn>
                                        <p:tgtEl>
                                          <p:spTgt spid="21">
                                            <p:txEl>
                                              <p:pRg st="0" end="0"/>
                                            </p:txEl>
                                          </p:spTgt>
                                        </p:tgtEl>
                                        <p:attrNameLst>
                                          <p:attrName>r</p:attrName>
                                        </p:attrNameLst>
                                      </p:cBhvr>
                                    </p:animRot>
                                  </p:childTnLst>
                                </p:cTn>
                              </p:par>
                            </p:childTnLst>
                          </p:cTn>
                        </p:par>
                      </p:childTnLst>
                    </p:cTn>
                  </p:par>
                  <p:par>
                    <p:cTn id="80" fill="hold">
                      <p:stCondLst>
                        <p:cond delay="indefinite"/>
                      </p:stCondLst>
                      <p:childTnLst>
                        <p:par>
                          <p:cTn id="81" fill="hold">
                            <p:stCondLst>
                              <p:cond delay="0"/>
                            </p:stCondLst>
                            <p:childTnLst>
                              <p:par>
                                <p:cTn id="82" presetID="9" presetClass="emph" presetSubtype="0" nodeType="clickEffect">
                                  <p:stCondLst>
                                    <p:cond delay="0"/>
                                  </p:stCondLst>
                                  <p:childTnLst>
                                    <p:set>
                                      <p:cBhvr>
                                        <p:cTn id="83" dur="indefinite"/>
                                        <p:tgtEl>
                                          <p:spTgt spid="18"/>
                                        </p:tgtEl>
                                        <p:attrNameLst>
                                          <p:attrName>style.opacity</p:attrName>
                                        </p:attrNameLst>
                                      </p:cBhvr>
                                      <p:to>
                                        <p:strVal val="0.25"/>
                                      </p:to>
                                    </p:set>
                                    <p:animEffect filter="image" prLst="opacity: 0.25">
                                      <p:cBhvr rctx="IE">
                                        <p:cTn id="84" dur="indefinite"/>
                                        <p:tgtEl>
                                          <p:spTgt spid="18"/>
                                        </p:tgtEl>
                                      </p:cBhvr>
                                    </p:animEffect>
                                  </p:childTnLst>
                                </p:cTn>
                              </p:par>
                              <p:par>
                                <p:cTn id="85" presetID="9" presetClass="emph" presetSubtype="0" nodeType="withEffect">
                                  <p:stCondLst>
                                    <p:cond delay="0"/>
                                  </p:stCondLst>
                                  <p:childTnLst>
                                    <p:set>
                                      <p:cBhvr>
                                        <p:cTn id="86" dur="indefinite"/>
                                        <p:tgtEl>
                                          <p:spTgt spid="17"/>
                                        </p:tgtEl>
                                        <p:attrNameLst>
                                          <p:attrName>style.opacity</p:attrName>
                                        </p:attrNameLst>
                                      </p:cBhvr>
                                      <p:to>
                                        <p:strVal val="0.25"/>
                                      </p:to>
                                    </p:set>
                                    <p:animEffect filter="image" prLst="opacity: 0.25">
                                      <p:cBhvr rctx="IE">
                                        <p:cTn id="87" dur="indefinite"/>
                                        <p:tgtEl>
                                          <p:spTgt spid="17"/>
                                        </p:tgtEl>
                                      </p:cBhvr>
                                    </p:animEffect>
                                  </p:childTnLst>
                                </p:cTn>
                              </p:par>
                              <p:par>
                                <p:cTn id="88" presetID="9" presetClass="emph" presetSubtype="0" nodeType="withEffect">
                                  <p:stCondLst>
                                    <p:cond delay="0"/>
                                  </p:stCondLst>
                                  <p:childTnLst>
                                    <p:set>
                                      <p:cBhvr>
                                        <p:cTn id="89" dur="indefinite"/>
                                        <p:tgtEl>
                                          <p:spTgt spid="12"/>
                                        </p:tgtEl>
                                        <p:attrNameLst>
                                          <p:attrName>style.opacity</p:attrName>
                                        </p:attrNameLst>
                                      </p:cBhvr>
                                      <p:to>
                                        <p:strVal val="0.25"/>
                                      </p:to>
                                    </p:set>
                                    <p:animEffect filter="image" prLst="opacity: 0.25">
                                      <p:cBhvr rctx="IE">
                                        <p:cTn id="90" dur="indefinite"/>
                                        <p:tgtEl>
                                          <p:spTgt spid="12"/>
                                        </p:tgtEl>
                                      </p:cBhvr>
                                    </p:animEffect>
                                  </p:childTnLst>
                                </p:cTn>
                              </p:par>
                              <p:par>
                                <p:cTn id="91" presetID="9" presetClass="emph" presetSubtype="0" nodeType="withEffect">
                                  <p:stCondLst>
                                    <p:cond delay="0"/>
                                  </p:stCondLst>
                                  <p:childTnLst>
                                    <p:set>
                                      <p:cBhvr>
                                        <p:cTn id="92" dur="indefinite"/>
                                        <p:tgtEl>
                                          <p:spTgt spid="8"/>
                                        </p:tgtEl>
                                        <p:attrNameLst>
                                          <p:attrName>style.opacity</p:attrName>
                                        </p:attrNameLst>
                                      </p:cBhvr>
                                      <p:to>
                                        <p:strVal val="0.25"/>
                                      </p:to>
                                    </p:set>
                                    <p:animEffect filter="image" prLst="opacity: 0.25">
                                      <p:cBhvr rctx="IE">
                                        <p:cTn id="93" dur="indefinite"/>
                                        <p:tgtEl>
                                          <p:spTgt spid="8"/>
                                        </p:tgtEl>
                                      </p:cBhvr>
                                    </p:animEffect>
                                  </p:childTnLst>
                                </p:cTn>
                              </p:par>
                              <p:par>
                                <p:cTn id="94" presetID="9" presetClass="emph" presetSubtype="0" nodeType="withEffect">
                                  <p:stCondLst>
                                    <p:cond delay="0"/>
                                  </p:stCondLst>
                                  <p:childTnLst>
                                    <p:set>
                                      <p:cBhvr>
                                        <p:cTn id="95" dur="indefinite"/>
                                        <p:tgtEl>
                                          <p:spTgt spid="11"/>
                                        </p:tgtEl>
                                        <p:attrNameLst>
                                          <p:attrName>style.opacity</p:attrName>
                                        </p:attrNameLst>
                                      </p:cBhvr>
                                      <p:to>
                                        <p:strVal val="0.25"/>
                                      </p:to>
                                    </p:set>
                                    <p:animEffect filter="image" prLst="opacity: 0.25">
                                      <p:cBhvr rctx="IE">
                                        <p:cTn id="96" dur="indefinite"/>
                                        <p:tgtEl>
                                          <p:spTgt spid="11"/>
                                        </p:tgtEl>
                                      </p:cBhvr>
                                    </p:animEffect>
                                  </p:childTnLst>
                                </p:cTn>
                              </p:par>
                              <p:par>
                                <p:cTn id="97" presetID="9" presetClass="emph" presetSubtype="0" nodeType="withEffect">
                                  <p:stCondLst>
                                    <p:cond delay="0"/>
                                  </p:stCondLst>
                                  <p:childTnLst>
                                    <p:set>
                                      <p:cBhvr>
                                        <p:cTn id="98" dur="indefinite"/>
                                        <p:tgtEl>
                                          <p:spTgt spid="13"/>
                                        </p:tgtEl>
                                        <p:attrNameLst>
                                          <p:attrName>style.opacity</p:attrName>
                                        </p:attrNameLst>
                                      </p:cBhvr>
                                      <p:to>
                                        <p:strVal val="0.25"/>
                                      </p:to>
                                    </p:set>
                                    <p:animEffect filter="image" prLst="opacity: 0.25">
                                      <p:cBhvr rctx="IE">
                                        <p:cTn id="99" dur="indefinite"/>
                                        <p:tgtEl>
                                          <p:spTgt spid="13"/>
                                        </p:tgtEl>
                                      </p:cBhvr>
                                    </p:animEffect>
                                  </p:childTnLst>
                                </p:cTn>
                              </p:par>
                              <p:par>
                                <p:cTn id="100" presetID="9" presetClass="emph" presetSubtype="0" nodeType="withEffect">
                                  <p:stCondLst>
                                    <p:cond delay="0"/>
                                  </p:stCondLst>
                                  <p:childTnLst>
                                    <p:set>
                                      <p:cBhvr>
                                        <p:cTn id="101" dur="indefinite"/>
                                        <p:tgtEl>
                                          <p:spTgt spid="16"/>
                                        </p:tgtEl>
                                        <p:attrNameLst>
                                          <p:attrName>style.opacity</p:attrName>
                                        </p:attrNameLst>
                                      </p:cBhvr>
                                      <p:to>
                                        <p:strVal val="0.25"/>
                                      </p:to>
                                    </p:set>
                                    <p:animEffect filter="image" prLst="opacity: 0.25">
                                      <p:cBhvr rctx="IE">
                                        <p:cTn id="102" dur="indefinite"/>
                                        <p:tgtEl>
                                          <p:spTgt spid="16"/>
                                        </p:tgtEl>
                                      </p:cBhvr>
                                    </p:animEffect>
                                  </p:childTnLst>
                                </p:cTn>
                              </p:par>
                              <p:par>
                                <p:cTn id="103" presetID="9" presetClass="emph" presetSubtype="0" nodeType="withEffect">
                                  <p:stCondLst>
                                    <p:cond delay="0"/>
                                  </p:stCondLst>
                                  <p:childTnLst>
                                    <p:set>
                                      <p:cBhvr>
                                        <p:cTn id="104" dur="indefinite"/>
                                        <p:tgtEl>
                                          <p:spTgt spid="15"/>
                                        </p:tgtEl>
                                        <p:attrNameLst>
                                          <p:attrName>style.opacity</p:attrName>
                                        </p:attrNameLst>
                                      </p:cBhvr>
                                      <p:to>
                                        <p:strVal val="0.25"/>
                                      </p:to>
                                    </p:set>
                                    <p:animEffect filter="image" prLst="opacity: 0.25">
                                      <p:cBhvr rctx="IE">
                                        <p:cTn id="105" dur="indefinite"/>
                                        <p:tgtEl>
                                          <p:spTgt spid="15"/>
                                        </p:tgtEl>
                                      </p:cBhvr>
                                    </p:animEffect>
                                  </p:childTnLst>
                                </p:cTn>
                              </p:par>
                              <p:par>
                                <p:cTn id="106" presetID="9" presetClass="emph" presetSubtype="0" nodeType="withEffect">
                                  <p:stCondLst>
                                    <p:cond delay="0"/>
                                  </p:stCondLst>
                                  <p:childTnLst>
                                    <p:set>
                                      <p:cBhvr>
                                        <p:cTn id="107" dur="indefinite"/>
                                        <p:tgtEl>
                                          <p:spTgt spid="19"/>
                                        </p:tgtEl>
                                        <p:attrNameLst>
                                          <p:attrName>style.opacity</p:attrName>
                                        </p:attrNameLst>
                                      </p:cBhvr>
                                      <p:to>
                                        <p:strVal val="0.25"/>
                                      </p:to>
                                    </p:set>
                                    <p:animEffect filter="image" prLst="opacity: 0.25">
                                      <p:cBhvr rctx="IE">
                                        <p:cTn id="108" dur="indefinite"/>
                                        <p:tgtEl>
                                          <p:spTgt spid="19"/>
                                        </p:tgtEl>
                                      </p:cBhvr>
                                    </p:animEffect>
                                  </p:childTnLst>
                                </p:cTn>
                              </p:par>
                              <p:par>
                                <p:cTn id="109" presetID="9" presetClass="emph" presetSubtype="0" nodeType="withEffect">
                                  <p:stCondLst>
                                    <p:cond delay="0"/>
                                  </p:stCondLst>
                                  <p:childTnLst>
                                    <p:set>
                                      <p:cBhvr>
                                        <p:cTn id="110" dur="indefinite"/>
                                        <p:tgtEl>
                                          <p:spTgt spid="10"/>
                                        </p:tgtEl>
                                        <p:attrNameLst>
                                          <p:attrName>style.opacity</p:attrName>
                                        </p:attrNameLst>
                                      </p:cBhvr>
                                      <p:to>
                                        <p:strVal val="0.25"/>
                                      </p:to>
                                    </p:set>
                                    <p:animEffect filter="image" prLst="opacity: 0.25">
                                      <p:cBhvr rctx="IE">
                                        <p:cTn id="111" dur="indefinite"/>
                                        <p:tgtEl>
                                          <p:spTgt spid="10"/>
                                        </p:tgtEl>
                                      </p:cBhvr>
                                    </p:animEffect>
                                  </p:childTnLst>
                                </p:cTn>
                              </p:par>
                              <p:par>
                                <p:cTn id="112" presetID="9" presetClass="emph" presetSubtype="0" grpId="1" nodeType="withEffect">
                                  <p:stCondLst>
                                    <p:cond delay="0"/>
                                  </p:stCondLst>
                                  <p:childTnLst>
                                    <p:set>
                                      <p:cBhvr>
                                        <p:cTn id="113" dur="indefinite"/>
                                        <p:tgtEl>
                                          <p:spTgt spid="21">
                                            <p:bg/>
                                          </p:spTgt>
                                        </p:tgtEl>
                                        <p:attrNameLst>
                                          <p:attrName>style.opacity</p:attrName>
                                        </p:attrNameLst>
                                      </p:cBhvr>
                                      <p:to>
                                        <p:strVal val="0.25"/>
                                      </p:to>
                                    </p:set>
                                    <p:animEffect filter="image" prLst="opacity: 0.25">
                                      <p:cBhvr rctx="IE">
                                        <p:cTn id="114" dur="indefinite"/>
                                        <p:tgtEl>
                                          <p:spTgt spid="21">
                                            <p:bg/>
                                          </p:spTgt>
                                        </p:tgtEl>
                                      </p:cBhvr>
                                    </p:animEffect>
                                  </p:childTnLst>
                                </p:cTn>
                              </p:par>
                              <p:par>
                                <p:cTn id="115" presetID="9" presetClass="emph" presetSubtype="0" grpId="1" nodeType="withEffect">
                                  <p:stCondLst>
                                    <p:cond delay="0"/>
                                  </p:stCondLst>
                                  <p:iterate type="lt">
                                    <p:tmAbs val="0"/>
                                  </p:iterate>
                                  <p:childTnLst>
                                    <p:set>
                                      <p:cBhvr>
                                        <p:cTn id="116" dur="indefinite"/>
                                        <p:tgtEl>
                                          <p:spTgt spid="21">
                                            <p:txEl>
                                              <p:pRg st="0" end="0"/>
                                            </p:txEl>
                                          </p:spTgt>
                                        </p:tgtEl>
                                        <p:attrNameLst>
                                          <p:attrName>style.opacity</p:attrName>
                                        </p:attrNameLst>
                                      </p:cBhvr>
                                      <p:to>
                                        <p:strVal val="0.25"/>
                                      </p:to>
                                    </p:set>
                                    <p:animEffect filter="image" prLst="opacity: 0.25">
                                      <p:cBhvr rctx="IE">
                                        <p:cTn id="117" dur="indefinite"/>
                                        <p:tgtEl>
                                          <p:spTgt spid="21">
                                            <p:txEl>
                                              <p:pRg st="0" end="0"/>
                                            </p:txEl>
                                          </p:spTgt>
                                        </p:tgtEl>
                                      </p:cBhvr>
                                    </p:animEffect>
                                  </p:childTnLst>
                                </p:cTn>
                              </p:par>
                            </p:childTnLst>
                          </p:cTn>
                        </p:par>
                        <p:par>
                          <p:cTn id="118" fill="hold">
                            <p:stCondLst>
                              <p:cond delay="0"/>
                            </p:stCondLst>
                            <p:childTnLst>
                              <p:par>
                                <p:cTn id="119" presetID="22" presetClass="entr" presetSubtype="1" fill="hold" grpId="0" nodeType="afterEffect">
                                  <p:stCondLst>
                                    <p:cond delay="0"/>
                                  </p:stCondLst>
                                  <p:childTnLst>
                                    <p:set>
                                      <p:cBhvr>
                                        <p:cTn id="120" dur="1" fill="hold">
                                          <p:stCondLst>
                                            <p:cond delay="0"/>
                                          </p:stCondLst>
                                        </p:cTn>
                                        <p:tgtEl>
                                          <p:spTgt spid="7"/>
                                        </p:tgtEl>
                                        <p:attrNameLst>
                                          <p:attrName>style.visibility</p:attrName>
                                        </p:attrNameLst>
                                      </p:cBhvr>
                                      <p:to>
                                        <p:strVal val="visible"/>
                                      </p:to>
                                    </p:set>
                                    <p:animEffect transition="in" filter="wipe(up)">
                                      <p:cBhvr>
                                        <p:cTn id="121" dur="500"/>
                                        <p:tgtEl>
                                          <p:spTgt spid="7"/>
                                        </p:tgtEl>
                                      </p:cBhvr>
                                    </p:animEffect>
                                  </p:childTnLst>
                                </p:cTn>
                              </p:par>
                            </p:childTnLst>
                          </p:cTn>
                        </p:par>
                      </p:childTnLst>
                    </p:cTn>
                  </p:par>
                  <p:par>
                    <p:cTn id="122" fill="hold">
                      <p:stCondLst>
                        <p:cond delay="indefinite"/>
                      </p:stCondLst>
                      <p:childTnLst>
                        <p:par>
                          <p:cTn id="123" fill="hold">
                            <p:stCondLst>
                              <p:cond delay="0"/>
                            </p:stCondLst>
                            <p:childTnLst>
                              <p:par>
                                <p:cTn id="124" presetID="42" presetClass="entr" presetSubtype="0" fill="hold" nodeType="clickEffect">
                                  <p:stCondLst>
                                    <p:cond delay="0"/>
                                  </p:stCondLst>
                                  <p:childTnLst>
                                    <p:set>
                                      <p:cBhvr>
                                        <p:cTn id="125" dur="1" fill="hold">
                                          <p:stCondLst>
                                            <p:cond delay="0"/>
                                          </p:stCondLst>
                                        </p:cTn>
                                        <p:tgtEl>
                                          <p:spTgt spid="23"/>
                                        </p:tgtEl>
                                        <p:attrNameLst>
                                          <p:attrName>style.visibility</p:attrName>
                                        </p:attrNameLst>
                                      </p:cBhvr>
                                      <p:to>
                                        <p:strVal val="visible"/>
                                      </p:to>
                                    </p:set>
                                    <p:animEffect transition="in" filter="fade">
                                      <p:cBhvr>
                                        <p:cTn id="126" dur="1000"/>
                                        <p:tgtEl>
                                          <p:spTgt spid="23"/>
                                        </p:tgtEl>
                                      </p:cBhvr>
                                    </p:animEffect>
                                    <p:anim calcmode="lin" valueType="num">
                                      <p:cBhvr>
                                        <p:cTn id="127" dur="1000" fill="hold"/>
                                        <p:tgtEl>
                                          <p:spTgt spid="23"/>
                                        </p:tgtEl>
                                        <p:attrNameLst>
                                          <p:attrName>ppt_x</p:attrName>
                                        </p:attrNameLst>
                                      </p:cBhvr>
                                      <p:tavLst>
                                        <p:tav tm="0">
                                          <p:val>
                                            <p:strVal val="#ppt_x"/>
                                          </p:val>
                                        </p:tav>
                                        <p:tav tm="100000">
                                          <p:val>
                                            <p:strVal val="#ppt_x"/>
                                          </p:val>
                                        </p:tav>
                                      </p:tavLst>
                                    </p:anim>
                                    <p:anim calcmode="lin" valueType="num">
                                      <p:cBhvr>
                                        <p:cTn id="128" dur="1000" fill="hold"/>
                                        <p:tgtEl>
                                          <p:spTgt spid="23"/>
                                        </p:tgtEl>
                                        <p:attrNameLst>
                                          <p:attrName>ppt_y</p:attrName>
                                        </p:attrNameLst>
                                      </p:cBhvr>
                                      <p:tavLst>
                                        <p:tav tm="0">
                                          <p:val>
                                            <p:strVal val="#ppt_y+.1"/>
                                          </p:val>
                                        </p:tav>
                                        <p:tav tm="100000">
                                          <p:val>
                                            <p:strVal val="#ppt_y"/>
                                          </p:val>
                                        </p:tav>
                                      </p:tavLst>
                                    </p:anim>
                                  </p:childTnLst>
                                </p:cTn>
                              </p:par>
                            </p:childTnLst>
                          </p:cTn>
                        </p:par>
                        <p:par>
                          <p:cTn id="129" fill="hold">
                            <p:stCondLst>
                              <p:cond delay="1000"/>
                            </p:stCondLst>
                            <p:childTnLst>
                              <p:par>
                                <p:cTn id="130" presetID="16" presetClass="entr" presetSubtype="21" fill="hold" grpId="0" nodeType="afterEffect">
                                  <p:stCondLst>
                                    <p:cond delay="0"/>
                                  </p:stCondLst>
                                  <p:childTnLst>
                                    <p:set>
                                      <p:cBhvr>
                                        <p:cTn id="131" dur="1" fill="hold">
                                          <p:stCondLst>
                                            <p:cond delay="0"/>
                                          </p:stCondLst>
                                        </p:cTn>
                                        <p:tgtEl>
                                          <p:spTgt spid="27"/>
                                        </p:tgtEl>
                                        <p:attrNameLst>
                                          <p:attrName>style.visibility</p:attrName>
                                        </p:attrNameLst>
                                      </p:cBhvr>
                                      <p:to>
                                        <p:strVal val="visible"/>
                                      </p:to>
                                    </p:set>
                                    <p:animEffect transition="in" filter="barn(inVertical)">
                                      <p:cBhvr>
                                        <p:cTn id="132" dur="500"/>
                                        <p:tgtEl>
                                          <p:spTgt spid="27"/>
                                        </p:tgtEl>
                                      </p:cBhvr>
                                    </p:animEffect>
                                  </p:childTnLst>
                                </p:cTn>
                              </p:par>
                            </p:childTnLst>
                          </p:cTn>
                        </p:par>
                      </p:childTnLst>
                    </p:cTn>
                  </p:par>
                  <p:par>
                    <p:cTn id="133" fill="hold">
                      <p:stCondLst>
                        <p:cond delay="indefinite"/>
                      </p:stCondLst>
                      <p:childTnLst>
                        <p:par>
                          <p:cTn id="134" fill="hold">
                            <p:stCondLst>
                              <p:cond delay="0"/>
                            </p:stCondLst>
                            <p:childTnLst>
                              <p:par>
                                <p:cTn id="135" presetID="42" presetClass="entr" presetSubtype="0" fill="hold" nodeType="clickEffect">
                                  <p:stCondLst>
                                    <p:cond delay="0"/>
                                  </p:stCondLst>
                                  <p:childTnLst>
                                    <p:set>
                                      <p:cBhvr>
                                        <p:cTn id="136" dur="1" fill="hold">
                                          <p:stCondLst>
                                            <p:cond delay="0"/>
                                          </p:stCondLst>
                                        </p:cTn>
                                        <p:tgtEl>
                                          <p:spTgt spid="28"/>
                                        </p:tgtEl>
                                        <p:attrNameLst>
                                          <p:attrName>style.visibility</p:attrName>
                                        </p:attrNameLst>
                                      </p:cBhvr>
                                      <p:to>
                                        <p:strVal val="visible"/>
                                      </p:to>
                                    </p:set>
                                    <p:animEffect transition="in" filter="fade">
                                      <p:cBhvr>
                                        <p:cTn id="137" dur="1000"/>
                                        <p:tgtEl>
                                          <p:spTgt spid="28"/>
                                        </p:tgtEl>
                                      </p:cBhvr>
                                    </p:animEffect>
                                    <p:anim calcmode="lin" valueType="num">
                                      <p:cBhvr>
                                        <p:cTn id="138" dur="1000" fill="hold"/>
                                        <p:tgtEl>
                                          <p:spTgt spid="28"/>
                                        </p:tgtEl>
                                        <p:attrNameLst>
                                          <p:attrName>ppt_x</p:attrName>
                                        </p:attrNameLst>
                                      </p:cBhvr>
                                      <p:tavLst>
                                        <p:tav tm="0">
                                          <p:val>
                                            <p:strVal val="#ppt_x"/>
                                          </p:val>
                                        </p:tav>
                                        <p:tav tm="100000">
                                          <p:val>
                                            <p:strVal val="#ppt_x"/>
                                          </p:val>
                                        </p:tav>
                                      </p:tavLst>
                                    </p:anim>
                                    <p:anim calcmode="lin" valueType="num">
                                      <p:cBhvr>
                                        <p:cTn id="139" dur="1000" fill="hold"/>
                                        <p:tgtEl>
                                          <p:spTgt spid="28"/>
                                        </p:tgtEl>
                                        <p:attrNameLst>
                                          <p:attrName>ppt_y</p:attrName>
                                        </p:attrNameLst>
                                      </p:cBhvr>
                                      <p:tavLst>
                                        <p:tav tm="0">
                                          <p:val>
                                            <p:strVal val="#ppt_y+.1"/>
                                          </p:val>
                                        </p:tav>
                                        <p:tav tm="100000">
                                          <p:val>
                                            <p:strVal val="#ppt_y"/>
                                          </p:val>
                                        </p:tav>
                                      </p:tavLst>
                                    </p:anim>
                                  </p:childTnLst>
                                </p:cTn>
                              </p:par>
                            </p:childTnLst>
                          </p:cTn>
                        </p:par>
                        <p:par>
                          <p:cTn id="140" fill="hold">
                            <p:stCondLst>
                              <p:cond delay="1000"/>
                            </p:stCondLst>
                            <p:childTnLst>
                              <p:par>
                                <p:cTn id="141" presetID="16" presetClass="entr" presetSubtype="21" fill="hold" grpId="0" nodeType="afterEffect">
                                  <p:stCondLst>
                                    <p:cond delay="0"/>
                                  </p:stCondLst>
                                  <p:childTnLst>
                                    <p:set>
                                      <p:cBhvr>
                                        <p:cTn id="142" dur="1" fill="hold">
                                          <p:stCondLst>
                                            <p:cond delay="0"/>
                                          </p:stCondLst>
                                        </p:cTn>
                                        <p:tgtEl>
                                          <p:spTgt spid="31"/>
                                        </p:tgtEl>
                                        <p:attrNameLst>
                                          <p:attrName>style.visibility</p:attrName>
                                        </p:attrNameLst>
                                      </p:cBhvr>
                                      <p:to>
                                        <p:strVal val="visible"/>
                                      </p:to>
                                    </p:set>
                                    <p:animEffect transition="in" filter="barn(inVertical)">
                                      <p:cBhvr>
                                        <p:cTn id="143"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1" grpId="1" build="allAtOnce" animBg="1"/>
      <p:bldP spid="7" grpId="0" animBg="1"/>
      <p:bldP spid="27" grpId="0" animBg="1"/>
      <p:bldP spid="3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410010" y="-99392"/>
            <a:ext cx="5371984"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KİTLE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36</a:t>
            </a:r>
          </a:p>
        </p:txBody>
      </p:sp>
      <p:pic>
        <p:nvPicPr>
          <p:cNvPr id="9" name="Resim 8">
            <a:extLst>
              <a:ext uri="{FF2B5EF4-FFF2-40B4-BE49-F238E27FC236}">
                <a16:creationId xmlns:a16="http://schemas.microsoft.com/office/drawing/2014/main" id="{6A661205-0ACD-4339-AF13-F6F9FE6CC326}"/>
              </a:ext>
            </a:extLst>
          </p:cNvPr>
          <p:cNvPicPr>
            <a:picLocks noChangeAspect="1"/>
          </p:cNvPicPr>
          <p:nvPr/>
        </p:nvPicPr>
        <p:blipFill>
          <a:blip r:embed="rId3"/>
          <a:srcRect/>
          <a:stretch/>
        </p:blipFill>
        <p:spPr>
          <a:xfrm>
            <a:off x="45875" y="752364"/>
            <a:ext cx="3961893" cy="3471658"/>
          </a:xfrm>
          <a:prstGeom prst="rect">
            <a:avLst/>
          </a:prstGeom>
        </p:spPr>
      </p:pic>
      <p:grpSp>
        <p:nvGrpSpPr>
          <p:cNvPr id="10" name="Grup 9">
            <a:extLst>
              <a:ext uri="{FF2B5EF4-FFF2-40B4-BE49-F238E27FC236}">
                <a16:creationId xmlns:a16="http://schemas.microsoft.com/office/drawing/2014/main" id="{02EF6153-F06D-4068-9F40-DA80DCB630DA}"/>
              </a:ext>
            </a:extLst>
          </p:cNvPr>
          <p:cNvGrpSpPr/>
          <p:nvPr/>
        </p:nvGrpSpPr>
        <p:grpSpPr>
          <a:xfrm>
            <a:off x="900000" y="4941368"/>
            <a:ext cx="11172664" cy="923764"/>
            <a:chOff x="900000" y="4881500"/>
            <a:chExt cx="11172664" cy="923764"/>
          </a:xfrm>
        </p:grpSpPr>
        <p:sp>
          <p:nvSpPr>
            <p:cNvPr id="11" name="Dikdörtgen 10">
              <a:extLst>
                <a:ext uri="{FF2B5EF4-FFF2-40B4-BE49-F238E27FC236}">
                  <a16:creationId xmlns:a16="http://schemas.microsoft.com/office/drawing/2014/main" id="{4C658728-C380-40CB-B665-D4B6661886F1}"/>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2" name="Resim 11">
              <a:extLst>
                <a:ext uri="{FF2B5EF4-FFF2-40B4-BE49-F238E27FC236}">
                  <a16:creationId xmlns:a16="http://schemas.microsoft.com/office/drawing/2014/main" id="{61CB8388-AE6F-45FB-9123-DEFECBE5ABC9}"/>
                </a:ext>
              </a:extLst>
            </p:cNvPr>
            <p:cNvPicPr>
              <a:picLocks noChangeAspect="1"/>
            </p:cNvPicPr>
            <p:nvPr/>
          </p:nvPicPr>
          <p:blipFill>
            <a:blip r:embed="rId4"/>
            <a:stretch>
              <a:fillRect/>
            </a:stretch>
          </p:blipFill>
          <p:spPr>
            <a:xfrm>
              <a:off x="911424" y="4881500"/>
              <a:ext cx="923764" cy="923764"/>
            </a:xfrm>
            <a:prstGeom prst="rect">
              <a:avLst/>
            </a:prstGeom>
          </p:spPr>
        </p:pic>
        <p:sp>
          <p:nvSpPr>
            <p:cNvPr id="13" name="Metin kutusu 12">
              <a:extLst>
                <a:ext uri="{FF2B5EF4-FFF2-40B4-BE49-F238E27FC236}">
                  <a16:creationId xmlns:a16="http://schemas.microsoft.com/office/drawing/2014/main" id="{54B2B25E-03C6-498D-8FA9-B45C87141632}"/>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Kitle iletişim araçları nedir?</a:t>
              </a:r>
              <a:endParaRPr lang="tr-TR" sz="2000" b="1" dirty="0">
                <a:solidFill>
                  <a:schemeClr val="bg1"/>
                </a:solidFill>
                <a:effectLst>
                  <a:outerShdw blurRad="38100" dist="38100" dir="2700000" algn="tl">
                    <a:srgbClr val="000000">
                      <a:alpha val="43137"/>
                    </a:srgbClr>
                  </a:outerShdw>
                </a:effectLst>
              </a:endParaRPr>
            </a:p>
          </p:txBody>
        </p:sp>
      </p:grpSp>
      <p:sp>
        <p:nvSpPr>
          <p:cNvPr id="15" name="Kısmi Daire 14">
            <a:extLst>
              <a:ext uri="{FF2B5EF4-FFF2-40B4-BE49-F238E27FC236}">
                <a16:creationId xmlns:a16="http://schemas.microsoft.com/office/drawing/2014/main" id="{93E351DC-B1DF-4783-B894-945B1E4E65CD}"/>
              </a:ext>
            </a:extLst>
          </p:cNvPr>
          <p:cNvSpPr/>
          <p:nvPr/>
        </p:nvSpPr>
        <p:spPr>
          <a:xfrm rot="16200000">
            <a:off x="-24680" y="5013376"/>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7" name="Dikdörtgen: Köşeleri Yuvarlatılmış 16">
            <a:extLst>
              <a:ext uri="{FF2B5EF4-FFF2-40B4-BE49-F238E27FC236}">
                <a16:creationId xmlns:a16="http://schemas.microsoft.com/office/drawing/2014/main" id="{7287018C-7513-492C-B3AA-69A5D073C6F9}"/>
              </a:ext>
            </a:extLst>
          </p:cNvPr>
          <p:cNvSpPr/>
          <p:nvPr/>
        </p:nvSpPr>
        <p:spPr>
          <a:xfrm>
            <a:off x="4295800" y="1033116"/>
            <a:ext cx="7404484" cy="1819820"/>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400" b="1" dirty="0">
                <a:effectLst>
                  <a:outerShdw blurRad="38100" dist="38100" dir="2700000" algn="tl">
                    <a:srgbClr val="000000">
                      <a:alpha val="43137"/>
                    </a:srgbClr>
                  </a:outerShdw>
                </a:effectLst>
              </a:rPr>
              <a:t>Duygu, düşünce ve bilgilerin geniş kitlelere ulaştırılmasını sağlayan telefon, gazete, radyo, televizyon, genel ağ gibi araçlara kitle iletişim araçları denir.</a:t>
            </a:r>
          </a:p>
        </p:txBody>
      </p:sp>
      <p:grpSp>
        <p:nvGrpSpPr>
          <p:cNvPr id="34" name="Grup 33">
            <a:extLst>
              <a:ext uri="{FF2B5EF4-FFF2-40B4-BE49-F238E27FC236}">
                <a16:creationId xmlns:a16="http://schemas.microsoft.com/office/drawing/2014/main" id="{A77063DE-4353-499A-B2E4-D382ABD7941E}"/>
              </a:ext>
            </a:extLst>
          </p:cNvPr>
          <p:cNvGrpSpPr/>
          <p:nvPr/>
        </p:nvGrpSpPr>
        <p:grpSpPr>
          <a:xfrm>
            <a:off x="5159896" y="3159086"/>
            <a:ext cx="5882487" cy="1494049"/>
            <a:chOff x="5159896" y="3159086"/>
            <a:chExt cx="5882487" cy="1494049"/>
          </a:xfrm>
        </p:grpSpPr>
        <p:grpSp>
          <p:nvGrpSpPr>
            <p:cNvPr id="23" name="Grup 22">
              <a:extLst>
                <a:ext uri="{FF2B5EF4-FFF2-40B4-BE49-F238E27FC236}">
                  <a16:creationId xmlns:a16="http://schemas.microsoft.com/office/drawing/2014/main" id="{CD2265A1-A44D-4435-B7FA-113687339D41}"/>
                </a:ext>
              </a:extLst>
            </p:cNvPr>
            <p:cNvGrpSpPr/>
            <p:nvPr/>
          </p:nvGrpSpPr>
          <p:grpSpPr>
            <a:xfrm>
              <a:off x="5159896" y="3159086"/>
              <a:ext cx="5882487" cy="1494049"/>
              <a:chOff x="2060583" y="1300276"/>
              <a:chExt cx="8070833" cy="1935005"/>
            </a:xfrm>
          </p:grpSpPr>
          <p:sp>
            <p:nvSpPr>
              <p:cNvPr id="19" name="Serbest Form: Şekil 18">
                <a:extLst>
                  <a:ext uri="{FF2B5EF4-FFF2-40B4-BE49-F238E27FC236}">
                    <a16:creationId xmlns:a16="http://schemas.microsoft.com/office/drawing/2014/main" id="{82E9911D-18BC-4085-9E61-7464C20814B5}"/>
                  </a:ext>
                </a:extLst>
              </p:cNvPr>
              <p:cNvSpPr/>
              <p:nvPr/>
            </p:nvSpPr>
            <p:spPr>
              <a:xfrm>
                <a:off x="3028086" y="1493776"/>
                <a:ext cx="7103330"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20" name="Oval 19">
                <a:extLst>
                  <a:ext uri="{FF2B5EF4-FFF2-40B4-BE49-F238E27FC236}">
                    <a16:creationId xmlns:a16="http://schemas.microsoft.com/office/drawing/2014/main" id="{F5651A0E-A675-42B1-BA87-FC4132E43081}"/>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33" name="Metin kutusu 32">
              <a:extLst>
                <a:ext uri="{FF2B5EF4-FFF2-40B4-BE49-F238E27FC236}">
                  <a16:creationId xmlns:a16="http://schemas.microsoft.com/office/drawing/2014/main" id="{B147C13F-9E01-400D-A23C-991E15A953D8}"/>
                </a:ext>
              </a:extLst>
            </p:cNvPr>
            <p:cNvSpPr txBox="1"/>
            <p:nvPr/>
          </p:nvSpPr>
          <p:spPr>
            <a:xfrm>
              <a:off x="6586427" y="3385360"/>
              <a:ext cx="4455956" cy="1015663"/>
            </a:xfrm>
            <a:prstGeom prst="rect">
              <a:avLst/>
            </a:prstGeom>
            <a:noFill/>
          </p:spPr>
          <p:txBody>
            <a:bodyPr wrap="square">
              <a:spAutoFit/>
            </a:bodyPr>
            <a:lstStyle/>
            <a:p>
              <a:pPr algn="just"/>
              <a:r>
                <a:rPr lang="tr-TR" sz="2000" b="1" dirty="0">
                  <a:solidFill>
                    <a:schemeClr val="bg1"/>
                  </a:solidFill>
                </a:rPr>
                <a:t>Kitle iletişim araçları ile geniş kitlelere çok kısa sürede ve hızlı bir şekilde ulaşmak mümkündür.</a:t>
              </a:r>
            </a:p>
          </p:txBody>
        </p:sp>
      </p:grpSp>
      <p:sp>
        <p:nvSpPr>
          <p:cNvPr id="32" name="Şimşek İşareti 31">
            <a:extLst>
              <a:ext uri="{FF2B5EF4-FFF2-40B4-BE49-F238E27FC236}">
                <a16:creationId xmlns:a16="http://schemas.microsoft.com/office/drawing/2014/main" id="{A2813231-A01D-4652-9752-E654D408433C}"/>
              </a:ext>
            </a:extLst>
          </p:cNvPr>
          <p:cNvSpPr/>
          <p:nvPr/>
        </p:nvSpPr>
        <p:spPr>
          <a:xfrm rot="923396">
            <a:off x="5450526" y="3419035"/>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sp>
        <p:nvSpPr>
          <p:cNvPr id="22" name="Eylem Düğmesi: Girişe Git 21">
            <a:hlinkClick r:id="rId5" action="ppaction://hlinksldjump" highlightClick="1"/>
            <a:extLst>
              <a:ext uri="{FF2B5EF4-FFF2-40B4-BE49-F238E27FC236}">
                <a16:creationId xmlns:a16="http://schemas.microsoft.com/office/drawing/2014/main" id="{5077A282-DDC4-45B6-8D2E-E92C37E197E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443673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1" presetClass="entr" presetSubtype="0" fill="hold" grpId="2" nodeType="withEffect">
                                  <p:stCondLst>
                                    <p:cond delay="0"/>
                                  </p:stCondLst>
                                  <p:childTnLst>
                                    <p:set>
                                      <p:cBhvr>
                                        <p:cTn id="11" dur="1" fill="hold">
                                          <p:stCondLst>
                                            <p:cond delay="0"/>
                                          </p:stCondLst>
                                        </p:cTn>
                                        <p:tgtEl>
                                          <p:spTgt spid="15"/>
                                        </p:tgtEl>
                                        <p:attrNameLst>
                                          <p:attrName>style.visibility</p:attrName>
                                        </p:attrNameLst>
                                      </p:cBhvr>
                                      <p:to>
                                        <p:strVal val="visible"/>
                                      </p:to>
                                    </p:set>
                                  </p:childTnLst>
                                </p:cTn>
                              </p:par>
                            </p:childTnLst>
                          </p:cTn>
                        </p:par>
                        <p:par>
                          <p:cTn id="12" fill="hold">
                            <p:stCondLst>
                              <p:cond delay="500"/>
                            </p:stCondLst>
                            <p:childTnLst>
                              <p:par>
                                <p:cTn id="13" presetID="8" presetClass="emph" presetSubtype="0" fill="hold" grpId="0" nodeType="afterEffect">
                                  <p:stCondLst>
                                    <p:cond delay="0"/>
                                  </p:stCondLst>
                                  <p:childTnLst>
                                    <p:animRot by="5400000">
                                      <p:cBhvr>
                                        <p:cTn id="14" dur="1000" fill="hold"/>
                                        <p:tgtEl>
                                          <p:spTgt spid="15"/>
                                        </p:tgtEl>
                                        <p:attrNameLst>
                                          <p:attrName>r</p:attrName>
                                        </p:attrNameLst>
                                      </p:cBhvr>
                                    </p:animRot>
                                  </p:childTnLst>
                                </p:cTn>
                              </p:par>
                            </p:childTnLst>
                          </p:cTn>
                        </p:par>
                        <p:par>
                          <p:cTn id="15" fill="hold">
                            <p:stCondLst>
                              <p:cond delay="1500"/>
                            </p:stCondLst>
                            <p:childTnLst>
                              <p:par>
                                <p:cTn id="16" presetID="22" presetClass="entr" presetSubtype="8"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wipe(left)">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xit" presetSubtype="2" fill="hold" nodeType="clickEffect">
                                  <p:stCondLst>
                                    <p:cond delay="0"/>
                                  </p:stCondLst>
                                  <p:childTnLst>
                                    <p:animEffect transition="out" filter="wipe(right)">
                                      <p:cBhvr>
                                        <p:cTn id="22" dur="500"/>
                                        <p:tgtEl>
                                          <p:spTgt spid="10"/>
                                        </p:tgtEl>
                                      </p:cBhvr>
                                    </p:animEffect>
                                    <p:set>
                                      <p:cBhvr>
                                        <p:cTn id="23" dur="1" fill="hold">
                                          <p:stCondLst>
                                            <p:cond delay="499"/>
                                          </p:stCondLst>
                                        </p:cTn>
                                        <p:tgtEl>
                                          <p:spTgt spid="10"/>
                                        </p:tgtEl>
                                        <p:attrNameLst>
                                          <p:attrName>style.visibility</p:attrName>
                                        </p:attrNameLst>
                                      </p:cBhvr>
                                      <p:to>
                                        <p:strVal val="hidden"/>
                                      </p:to>
                                    </p:set>
                                  </p:childTnLst>
                                </p:cTn>
                              </p:par>
                            </p:childTnLst>
                          </p:cTn>
                        </p:par>
                        <p:par>
                          <p:cTn id="24" fill="hold">
                            <p:stCondLst>
                              <p:cond delay="500"/>
                            </p:stCondLst>
                            <p:childTnLst>
                              <p:par>
                                <p:cTn id="25" presetID="8" presetClass="emph" presetSubtype="0" fill="hold" grpId="1" nodeType="afterEffect">
                                  <p:stCondLst>
                                    <p:cond delay="0"/>
                                  </p:stCondLst>
                                  <p:childTnLst>
                                    <p:animRot by="-5400000">
                                      <p:cBhvr>
                                        <p:cTn id="26" dur="1000" fill="hold"/>
                                        <p:tgtEl>
                                          <p:spTgt spid="15"/>
                                        </p:tgtEl>
                                        <p:attrNameLst>
                                          <p:attrName>r</p:attrName>
                                        </p:attrNameLst>
                                      </p:cBhvr>
                                    </p:animRot>
                                  </p:childTnLst>
                                </p:cTn>
                              </p:par>
                            </p:childTnLst>
                          </p:cTn>
                        </p:par>
                        <p:par>
                          <p:cTn id="27" fill="hold">
                            <p:stCondLst>
                              <p:cond delay="1500"/>
                            </p:stCondLst>
                            <p:childTnLst>
                              <p:par>
                                <p:cTn id="28" presetID="22" presetClass="entr" presetSubtype="1"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up)">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2" fill="hold" grpId="1" nodeType="clickEffect">
                                  <p:stCondLst>
                                    <p:cond delay="0"/>
                                  </p:stCondLst>
                                  <p:childTnLst>
                                    <p:set>
                                      <p:cBhvr>
                                        <p:cTn id="34" dur="1" fill="hold">
                                          <p:stCondLst>
                                            <p:cond delay="0"/>
                                          </p:stCondLst>
                                        </p:cTn>
                                        <p:tgtEl>
                                          <p:spTgt spid="32"/>
                                        </p:tgtEl>
                                        <p:attrNameLst>
                                          <p:attrName>style.visibility</p:attrName>
                                        </p:attrNameLst>
                                      </p:cBhvr>
                                      <p:to>
                                        <p:strVal val="visible"/>
                                      </p:to>
                                    </p:set>
                                    <p:anim calcmode="lin" valueType="num">
                                      <p:cBhvr additive="base">
                                        <p:cTn id="35" dur="500" fill="hold"/>
                                        <p:tgtEl>
                                          <p:spTgt spid="32"/>
                                        </p:tgtEl>
                                        <p:attrNameLst>
                                          <p:attrName>ppt_x</p:attrName>
                                        </p:attrNameLst>
                                      </p:cBhvr>
                                      <p:tavLst>
                                        <p:tav tm="0">
                                          <p:val>
                                            <p:strVal val="1+#ppt_w/2"/>
                                          </p:val>
                                        </p:tav>
                                        <p:tav tm="100000">
                                          <p:val>
                                            <p:strVal val="#ppt_x"/>
                                          </p:val>
                                        </p:tav>
                                      </p:tavLst>
                                    </p:anim>
                                    <p:anim calcmode="lin" valueType="num">
                                      <p:cBhvr additive="base">
                                        <p:cTn id="36" dur="500" fill="hold"/>
                                        <p:tgtEl>
                                          <p:spTgt spid="3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fill="hold"/>
                                        <p:tgtEl>
                                          <p:spTgt spid="34"/>
                                        </p:tgtEl>
                                        <p:attrNameLst>
                                          <p:attrName>ppt_x</p:attrName>
                                        </p:attrNameLst>
                                      </p:cBhvr>
                                      <p:tavLst>
                                        <p:tav tm="0">
                                          <p:val>
                                            <p:strVal val="1+#ppt_w/2"/>
                                          </p:val>
                                        </p:tav>
                                        <p:tav tm="100000">
                                          <p:val>
                                            <p:strVal val="#ppt_x"/>
                                          </p:val>
                                        </p:tav>
                                      </p:tavLst>
                                    </p:anim>
                                    <p:anim calcmode="lin" valueType="num">
                                      <p:cBhvr additive="base">
                                        <p:cTn id="40" dur="500" fill="hold"/>
                                        <p:tgtEl>
                                          <p:spTgt spid="34"/>
                                        </p:tgtEl>
                                        <p:attrNameLst>
                                          <p:attrName>ppt_y</p:attrName>
                                        </p:attrNameLst>
                                      </p:cBhvr>
                                      <p:tavLst>
                                        <p:tav tm="0">
                                          <p:val>
                                            <p:strVal val="#ppt_y"/>
                                          </p:val>
                                        </p:tav>
                                        <p:tav tm="100000">
                                          <p:val>
                                            <p:strVal val="#ppt_y"/>
                                          </p:val>
                                        </p:tav>
                                      </p:tavLst>
                                    </p:anim>
                                  </p:childTnLst>
                                </p:cTn>
                              </p:par>
                              <p:par>
                                <p:cTn id="41" presetID="27" presetClass="emph" presetSubtype="0" repeatCount="indefinite" fill="remove" grpId="0" nodeType="withEffect">
                                  <p:stCondLst>
                                    <p:cond delay="0"/>
                                  </p:stCondLst>
                                  <p:childTnLst>
                                    <p:animClr clrSpc="rgb" dir="cw">
                                      <p:cBhvr override="childStyle">
                                        <p:cTn id="42" dur="250" autoRev="1" fill="remove"/>
                                        <p:tgtEl>
                                          <p:spTgt spid="32"/>
                                        </p:tgtEl>
                                        <p:attrNameLst>
                                          <p:attrName>style.color</p:attrName>
                                        </p:attrNameLst>
                                      </p:cBhvr>
                                      <p:to>
                                        <a:srgbClr val="B71E42"/>
                                      </p:to>
                                    </p:animClr>
                                    <p:animClr clrSpc="rgb" dir="cw">
                                      <p:cBhvr>
                                        <p:cTn id="43" dur="250" autoRev="1" fill="remove"/>
                                        <p:tgtEl>
                                          <p:spTgt spid="32"/>
                                        </p:tgtEl>
                                        <p:attrNameLst>
                                          <p:attrName>fillcolor</p:attrName>
                                        </p:attrNameLst>
                                      </p:cBhvr>
                                      <p:to>
                                        <a:srgbClr val="B71E42"/>
                                      </p:to>
                                    </p:animClr>
                                    <p:set>
                                      <p:cBhvr>
                                        <p:cTn id="44" dur="250" autoRev="1" fill="remove"/>
                                        <p:tgtEl>
                                          <p:spTgt spid="32"/>
                                        </p:tgtEl>
                                        <p:attrNameLst>
                                          <p:attrName>fill.type</p:attrName>
                                        </p:attrNameLst>
                                      </p:cBhvr>
                                      <p:to>
                                        <p:strVal val="solid"/>
                                      </p:to>
                                    </p:set>
                                    <p:set>
                                      <p:cBhvr>
                                        <p:cTn id="45" dur="250" autoRev="1" fill="remove"/>
                                        <p:tgtEl>
                                          <p:spTgt spid="32"/>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5" grpId="1" animBg="1"/>
      <p:bldP spid="15" grpId="2" animBg="1"/>
      <p:bldP spid="17" grpId="0" animBg="1"/>
      <p:bldP spid="32" grpId="0" animBg="1"/>
      <p:bldP spid="32"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4" y="-99392"/>
            <a:ext cx="69172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35</a:t>
            </a:r>
          </a:p>
        </p:txBody>
      </p:sp>
      <p:grpSp>
        <p:nvGrpSpPr>
          <p:cNvPr id="9" name="Grup 8">
            <a:extLst>
              <a:ext uri="{FF2B5EF4-FFF2-40B4-BE49-F238E27FC236}">
                <a16:creationId xmlns:a16="http://schemas.microsoft.com/office/drawing/2014/main" id="{0F831FD2-446E-4A6D-84E2-ECDCF656138D}"/>
              </a:ext>
            </a:extLst>
          </p:cNvPr>
          <p:cNvGrpSpPr/>
          <p:nvPr/>
        </p:nvGrpSpPr>
        <p:grpSpPr>
          <a:xfrm>
            <a:off x="900000" y="4941368"/>
            <a:ext cx="11172664" cy="923764"/>
            <a:chOff x="900000" y="4881500"/>
            <a:chExt cx="11172664" cy="923764"/>
          </a:xfrm>
        </p:grpSpPr>
        <p:sp>
          <p:nvSpPr>
            <p:cNvPr id="10" name="Dikdörtgen 9">
              <a:extLst>
                <a:ext uri="{FF2B5EF4-FFF2-40B4-BE49-F238E27FC236}">
                  <a16:creationId xmlns:a16="http://schemas.microsoft.com/office/drawing/2014/main" id="{61B1E865-5570-46BC-914C-E4B841BD6EDE}"/>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1" name="Resim 10">
              <a:extLst>
                <a:ext uri="{FF2B5EF4-FFF2-40B4-BE49-F238E27FC236}">
                  <a16:creationId xmlns:a16="http://schemas.microsoft.com/office/drawing/2014/main" id="{05314F6D-279F-4C92-BBA2-6E931353DCDE}"/>
                </a:ext>
              </a:extLst>
            </p:cNvPr>
            <p:cNvPicPr>
              <a:picLocks noChangeAspect="1"/>
            </p:cNvPicPr>
            <p:nvPr/>
          </p:nvPicPr>
          <p:blipFill>
            <a:blip r:embed="rId3"/>
            <a:stretch>
              <a:fillRect/>
            </a:stretch>
          </p:blipFill>
          <p:spPr>
            <a:xfrm>
              <a:off x="911424" y="4881500"/>
              <a:ext cx="923764" cy="923764"/>
            </a:xfrm>
            <a:prstGeom prst="rect">
              <a:avLst/>
            </a:prstGeom>
          </p:spPr>
        </p:pic>
        <p:sp>
          <p:nvSpPr>
            <p:cNvPr id="12" name="Metin kutusu 11">
              <a:extLst>
                <a:ext uri="{FF2B5EF4-FFF2-40B4-BE49-F238E27FC236}">
                  <a16:creationId xmlns:a16="http://schemas.microsoft.com/office/drawing/2014/main" id="{DFCC5B9C-F803-4E53-BAB3-E4D19808AE8A}"/>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İnsanlar hangi yöntemlere iletişim kurarlar?</a:t>
              </a:r>
              <a:endParaRPr lang="tr-TR" sz="2000" b="1" dirty="0">
                <a:solidFill>
                  <a:schemeClr val="bg1"/>
                </a:solidFill>
                <a:effectLst>
                  <a:outerShdw blurRad="38100" dist="38100" dir="2700000" algn="tl">
                    <a:srgbClr val="000000">
                      <a:alpha val="43137"/>
                    </a:srgbClr>
                  </a:outerShdw>
                </a:effectLst>
              </a:endParaRPr>
            </a:p>
          </p:txBody>
        </p:sp>
      </p:grpSp>
      <p:sp>
        <p:nvSpPr>
          <p:cNvPr id="13" name="Kısmi Daire 12">
            <a:extLst>
              <a:ext uri="{FF2B5EF4-FFF2-40B4-BE49-F238E27FC236}">
                <a16:creationId xmlns:a16="http://schemas.microsoft.com/office/drawing/2014/main" id="{C89452B7-080B-45D7-9D57-0FC587DDF8A0}"/>
              </a:ext>
            </a:extLst>
          </p:cNvPr>
          <p:cNvSpPr/>
          <p:nvPr/>
        </p:nvSpPr>
        <p:spPr>
          <a:xfrm rot="16200000">
            <a:off x="-24680" y="5013376"/>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5" name="Dikdörtgen: Köşeleri Yuvarlatılmış 14">
            <a:extLst>
              <a:ext uri="{FF2B5EF4-FFF2-40B4-BE49-F238E27FC236}">
                <a16:creationId xmlns:a16="http://schemas.microsoft.com/office/drawing/2014/main" id="{D797B8C5-859F-4A8B-823D-05E7C51A4FE2}"/>
              </a:ext>
            </a:extLst>
          </p:cNvPr>
          <p:cNvSpPr/>
          <p:nvPr/>
        </p:nvSpPr>
        <p:spPr>
          <a:xfrm>
            <a:off x="215311" y="836712"/>
            <a:ext cx="11761379"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İnsanlar, iletişim kurarken farklı yollar kullanabilir. İletişim, genel olarak üç grupta incelenir:</a:t>
            </a:r>
          </a:p>
        </p:txBody>
      </p:sp>
      <p:cxnSp>
        <p:nvCxnSpPr>
          <p:cNvPr id="8" name="Düz Bağlayıcı 7">
            <a:extLst>
              <a:ext uri="{FF2B5EF4-FFF2-40B4-BE49-F238E27FC236}">
                <a16:creationId xmlns:a16="http://schemas.microsoft.com/office/drawing/2014/main" id="{63A1BD3A-72D1-4974-B3EF-F3459CF583A4}"/>
              </a:ext>
            </a:extLst>
          </p:cNvPr>
          <p:cNvCxnSpPr>
            <a:cxnSpLocks/>
          </p:cNvCxnSpPr>
          <p:nvPr/>
        </p:nvCxnSpPr>
        <p:spPr>
          <a:xfrm>
            <a:off x="6096000" y="1988840"/>
            <a:ext cx="0" cy="720080"/>
          </a:xfrm>
          <a:prstGeom prst="line">
            <a:avLst/>
          </a:prstGeom>
          <a:ln w="111125"/>
        </p:spPr>
        <p:style>
          <a:lnRef idx="3">
            <a:schemeClr val="dk1"/>
          </a:lnRef>
          <a:fillRef idx="0">
            <a:schemeClr val="dk1"/>
          </a:fillRef>
          <a:effectRef idx="2">
            <a:schemeClr val="dk1"/>
          </a:effectRef>
          <a:fontRef idx="minor">
            <a:schemeClr val="tx1"/>
          </a:fontRef>
        </p:style>
      </p:cxnSp>
      <p:cxnSp>
        <p:nvCxnSpPr>
          <p:cNvPr id="18" name="Düz Bağlayıcı 17">
            <a:extLst>
              <a:ext uri="{FF2B5EF4-FFF2-40B4-BE49-F238E27FC236}">
                <a16:creationId xmlns:a16="http://schemas.microsoft.com/office/drawing/2014/main" id="{9FFA1BD5-7A7E-417E-BE67-5566DB7F1F73}"/>
              </a:ext>
            </a:extLst>
          </p:cNvPr>
          <p:cNvCxnSpPr>
            <a:cxnSpLocks/>
          </p:cNvCxnSpPr>
          <p:nvPr/>
        </p:nvCxnSpPr>
        <p:spPr>
          <a:xfrm>
            <a:off x="1168366" y="2614639"/>
            <a:ext cx="9670333" cy="34053"/>
          </a:xfrm>
          <a:prstGeom prst="line">
            <a:avLst/>
          </a:prstGeom>
          <a:ln w="111125"/>
        </p:spPr>
        <p:style>
          <a:lnRef idx="3">
            <a:schemeClr val="dk1"/>
          </a:lnRef>
          <a:fillRef idx="0">
            <a:schemeClr val="dk1"/>
          </a:fillRef>
          <a:effectRef idx="2">
            <a:schemeClr val="dk1"/>
          </a:effectRef>
          <a:fontRef idx="minor">
            <a:schemeClr val="tx1"/>
          </a:fontRef>
        </p:style>
      </p:cxnSp>
      <p:cxnSp>
        <p:nvCxnSpPr>
          <p:cNvPr id="22" name="Düz Bağlayıcı 21">
            <a:extLst>
              <a:ext uri="{FF2B5EF4-FFF2-40B4-BE49-F238E27FC236}">
                <a16:creationId xmlns:a16="http://schemas.microsoft.com/office/drawing/2014/main" id="{00184A79-410C-4934-AD3A-C20F2B955330}"/>
              </a:ext>
            </a:extLst>
          </p:cNvPr>
          <p:cNvCxnSpPr>
            <a:cxnSpLocks/>
          </p:cNvCxnSpPr>
          <p:nvPr/>
        </p:nvCxnSpPr>
        <p:spPr>
          <a:xfrm>
            <a:off x="1199456" y="2636912"/>
            <a:ext cx="0" cy="720080"/>
          </a:xfrm>
          <a:prstGeom prst="line">
            <a:avLst/>
          </a:prstGeom>
          <a:ln w="111125"/>
        </p:spPr>
        <p:style>
          <a:lnRef idx="3">
            <a:schemeClr val="dk1"/>
          </a:lnRef>
          <a:fillRef idx="0">
            <a:schemeClr val="dk1"/>
          </a:fillRef>
          <a:effectRef idx="2">
            <a:schemeClr val="dk1"/>
          </a:effectRef>
          <a:fontRef idx="minor">
            <a:schemeClr val="tx1"/>
          </a:fontRef>
        </p:style>
      </p:cxnSp>
      <p:sp>
        <p:nvSpPr>
          <p:cNvPr id="21" name="Oval 20">
            <a:extLst>
              <a:ext uri="{FF2B5EF4-FFF2-40B4-BE49-F238E27FC236}">
                <a16:creationId xmlns:a16="http://schemas.microsoft.com/office/drawing/2014/main" id="{33461BA0-FB80-48EF-9A89-96F6D53189DE}"/>
              </a:ext>
            </a:extLst>
          </p:cNvPr>
          <p:cNvSpPr/>
          <p:nvPr/>
        </p:nvSpPr>
        <p:spPr>
          <a:xfrm>
            <a:off x="119336" y="3356992"/>
            <a:ext cx="2098061" cy="1157890"/>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a:effectLst>
                  <a:outerShdw blurRad="38100" dist="38100" dir="2700000" algn="tl">
                    <a:srgbClr val="000000">
                      <a:alpha val="43137"/>
                    </a:srgbClr>
                  </a:outerShdw>
                </a:effectLst>
              </a:rPr>
              <a:t>SÖZLÜ</a:t>
            </a:r>
          </a:p>
        </p:txBody>
      </p:sp>
      <p:cxnSp>
        <p:nvCxnSpPr>
          <p:cNvPr id="30" name="Düz Bağlayıcı 29">
            <a:extLst>
              <a:ext uri="{FF2B5EF4-FFF2-40B4-BE49-F238E27FC236}">
                <a16:creationId xmlns:a16="http://schemas.microsoft.com/office/drawing/2014/main" id="{7595EFDF-2B89-4F19-95B3-E97C27DE4706}"/>
              </a:ext>
            </a:extLst>
          </p:cNvPr>
          <p:cNvCxnSpPr>
            <a:cxnSpLocks/>
          </p:cNvCxnSpPr>
          <p:nvPr/>
        </p:nvCxnSpPr>
        <p:spPr>
          <a:xfrm>
            <a:off x="6086171" y="2636912"/>
            <a:ext cx="0" cy="720080"/>
          </a:xfrm>
          <a:prstGeom prst="line">
            <a:avLst/>
          </a:prstGeom>
          <a:ln w="111125"/>
        </p:spPr>
        <p:style>
          <a:lnRef idx="3">
            <a:schemeClr val="dk1"/>
          </a:lnRef>
          <a:fillRef idx="0">
            <a:schemeClr val="dk1"/>
          </a:fillRef>
          <a:effectRef idx="2">
            <a:schemeClr val="dk1"/>
          </a:effectRef>
          <a:fontRef idx="minor">
            <a:schemeClr val="tx1"/>
          </a:fontRef>
        </p:style>
      </p:cxnSp>
      <p:sp>
        <p:nvSpPr>
          <p:cNvPr id="31" name="Oval 30">
            <a:extLst>
              <a:ext uri="{FF2B5EF4-FFF2-40B4-BE49-F238E27FC236}">
                <a16:creationId xmlns:a16="http://schemas.microsoft.com/office/drawing/2014/main" id="{DEF6C3B1-5787-45CC-B19B-DB18A45C8FE6}"/>
              </a:ext>
            </a:extLst>
          </p:cNvPr>
          <p:cNvSpPr/>
          <p:nvPr/>
        </p:nvSpPr>
        <p:spPr>
          <a:xfrm>
            <a:off x="5006051" y="3356992"/>
            <a:ext cx="2098061" cy="1157890"/>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a:effectLst>
                  <a:outerShdw blurRad="38100" dist="38100" dir="2700000" algn="tl">
                    <a:srgbClr val="000000">
                      <a:alpha val="43137"/>
                    </a:srgbClr>
                  </a:outerShdw>
                </a:effectLst>
              </a:rPr>
              <a:t>YAZILI</a:t>
            </a:r>
          </a:p>
        </p:txBody>
      </p:sp>
      <p:cxnSp>
        <p:nvCxnSpPr>
          <p:cNvPr id="32" name="Düz Bağlayıcı 31">
            <a:extLst>
              <a:ext uri="{FF2B5EF4-FFF2-40B4-BE49-F238E27FC236}">
                <a16:creationId xmlns:a16="http://schemas.microsoft.com/office/drawing/2014/main" id="{D02D5B7A-8D26-4D60-B839-6BEF1B3BFEB0}"/>
              </a:ext>
            </a:extLst>
          </p:cNvPr>
          <p:cNvCxnSpPr>
            <a:cxnSpLocks/>
          </p:cNvCxnSpPr>
          <p:nvPr/>
        </p:nvCxnSpPr>
        <p:spPr>
          <a:xfrm>
            <a:off x="10838699" y="2636912"/>
            <a:ext cx="0" cy="720080"/>
          </a:xfrm>
          <a:prstGeom prst="line">
            <a:avLst/>
          </a:prstGeom>
          <a:ln w="111125"/>
        </p:spPr>
        <p:style>
          <a:lnRef idx="3">
            <a:schemeClr val="dk1"/>
          </a:lnRef>
          <a:fillRef idx="0">
            <a:schemeClr val="dk1"/>
          </a:fillRef>
          <a:effectRef idx="2">
            <a:schemeClr val="dk1"/>
          </a:effectRef>
          <a:fontRef idx="minor">
            <a:schemeClr val="tx1"/>
          </a:fontRef>
        </p:style>
      </p:cxnSp>
      <p:sp>
        <p:nvSpPr>
          <p:cNvPr id="33" name="Oval 32">
            <a:extLst>
              <a:ext uri="{FF2B5EF4-FFF2-40B4-BE49-F238E27FC236}">
                <a16:creationId xmlns:a16="http://schemas.microsoft.com/office/drawing/2014/main" id="{3AA49B57-13F6-4112-AC21-5C923F5CB0F0}"/>
              </a:ext>
            </a:extLst>
          </p:cNvPr>
          <p:cNvSpPr/>
          <p:nvPr/>
        </p:nvSpPr>
        <p:spPr>
          <a:xfrm>
            <a:off x="9758579" y="3356992"/>
            <a:ext cx="2098061" cy="1157890"/>
          </a:xfrm>
          <a:prstGeom prst="ellipse">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200" b="1" dirty="0">
                <a:effectLst>
                  <a:outerShdw blurRad="38100" dist="38100" dir="2700000" algn="tl">
                    <a:srgbClr val="000000">
                      <a:alpha val="43137"/>
                    </a:srgbClr>
                  </a:outerShdw>
                </a:effectLst>
              </a:rPr>
              <a:t>SÖZSÜZ</a:t>
            </a:r>
          </a:p>
        </p:txBody>
      </p:sp>
      <p:sp>
        <p:nvSpPr>
          <p:cNvPr id="23" name="Eylem Düğmesi: Girişe Git 22">
            <a:hlinkClick r:id="rId4" action="ppaction://hlinksldjump" highlightClick="1"/>
            <a:extLst>
              <a:ext uri="{FF2B5EF4-FFF2-40B4-BE49-F238E27FC236}">
                <a16:creationId xmlns:a16="http://schemas.microsoft.com/office/drawing/2014/main" id="{29342F86-76C7-4643-9E44-1B772E33970A}"/>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616850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2" nodeType="with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par>
                          <p:cTn id="7" fill="hold">
                            <p:stCondLst>
                              <p:cond delay="0"/>
                            </p:stCondLst>
                            <p:childTnLst>
                              <p:par>
                                <p:cTn id="8" presetID="8" presetClass="emph" presetSubtype="0" fill="hold" grpId="0" nodeType="afterEffect">
                                  <p:stCondLst>
                                    <p:cond delay="0"/>
                                  </p:stCondLst>
                                  <p:childTnLst>
                                    <p:animRot by="5400000">
                                      <p:cBhvr>
                                        <p:cTn id="9" dur="1000" fill="hold"/>
                                        <p:tgtEl>
                                          <p:spTgt spid="13"/>
                                        </p:tgtEl>
                                        <p:attrNameLst>
                                          <p:attrName>r</p:attrName>
                                        </p:attrNameLst>
                                      </p:cBhvr>
                                    </p:animRot>
                                  </p:childTnLst>
                                </p:cTn>
                              </p:par>
                            </p:childTnLst>
                          </p:cTn>
                        </p:par>
                        <p:par>
                          <p:cTn id="10" fill="hold">
                            <p:stCondLst>
                              <p:cond delay="1000"/>
                            </p:stCondLst>
                            <p:childTnLst>
                              <p:par>
                                <p:cTn id="11" presetID="22" presetClass="entr" presetSubtype="8" fill="hold" nodeType="after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left)">
                                      <p:cBhvr>
                                        <p:cTn id="13" dur="500"/>
                                        <p:tgtEl>
                                          <p:spTgt spid="9"/>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xit" presetSubtype="2" fill="hold" nodeType="clickEffect">
                                  <p:stCondLst>
                                    <p:cond delay="0"/>
                                  </p:stCondLst>
                                  <p:childTnLst>
                                    <p:animEffect transition="out" filter="wipe(right)">
                                      <p:cBhvr>
                                        <p:cTn id="17" dur="500"/>
                                        <p:tgtEl>
                                          <p:spTgt spid="9"/>
                                        </p:tgtEl>
                                      </p:cBhvr>
                                    </p:animEffect>
                                    <p:set>
                                      <p:cBhvr>
                                        <p:cTn id="18" dur="1" fill="hold">
                                          <p:stCondLst>
                                            <p:cond delay="499"/>
                                          </p:stCondLst>
                                        </p:cTn>
                                        <p:tgtEl>
                                          <p:spTgt spid="9"/>
                                        </p:tgtEl>
                                        <p:attrNameLst>
                                          <p:attrName>style.visibility</p:attrName>
                                        </p:attrNameLst>
                                      </p:cBhvr>
                                      <p:to>
                                        <p:strVal val="hidden"/>
                                      </p:to>
                                    </p:set>
                                  </p:childTnLst>
                                </p:cTn>
                              </p:par>
                            </p:childTnLst>
                          </p:cTn>
                        </p:par>
                        <p:par>
                          <p:cTn id="19" fill="hold">
                            <p:stCondLst>
                              <p:cond delay="500"/>
                            </p:stCondLst>
                            <p:childTnLst>
                              <p:par>
                                <p:cTn id="20" presetID="8" presetClass="emph" presetSubtype="0" fill="hold" grpId="1" nodeType="afterEffect">
                                  <p:stCondLst>
                                    <p:cond delay="0"/>
                                  </p:stCondLst>
                                  <p:childTnLst>
                                    <p:animRot by="-5400000">
                                      <p:cBhvr>
                                        <p:cTn id="21" dur="1000" fill="hold"/>
                                        <p:tgtEl>
                                          <p:spTgt spid="13"/>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2" presetClass="entr" presetSubtype="1" fill="hold" grpId="0" nodeType="click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500" fill="hold"/>
                                        <p:tgtEl>
                                          <p:spTgt spid="15"/>
                                        </p:tgtEl>
                                        <p:attrNameLst>
                                          <p:attrName>ppt_x</p:attrName>
                                        </p:attrNameLst>
                                      </p:cBhvr>
                                      <p:tavLst>
                                        <p:tav tm="0">
                                          <p:val>
                                            <p:strVal val="#ppt_x"/>
                                          </p:val>
                                        </p:tav>
                                        <p:tav tm="100000">
                                          <p:val>
                                            <p:strVal val="#ppt_x"/>
                                          </p:val>
                                        </p:tav>
                                      </p:tavLst>
                                    </p:anim>
                                    <p:anim calcmode="lin" valueType="num">
                                      <p:cBhvr additive="base">
                                        <p:cTn id="27" dur="500" fill="hold"/>
                                        <p:tgtEl>
                                          <p:spTgt spid="15"/>
                                        </p:tgtEl>
                                        <p:attrNameLst>
                                          <p:attrName>ppt_y</p:attrName>
                                        </p:attrNameLst>
                                      </p:cBhvr>
                                      <p:tavLst>
                                        <p:tav tm="0">
                                          <p:val>
                                            <p:strVal val="0-#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up)">
                                      <p:cBhvr>
                                        <p:cTn id="32" dur="500"/>
                                        <p:tgtEl>
                                          <p:spTgt spid="8"/>
                                        </p:tgtEl>
                                      </p:cBhvr>
                                    </p:animEffect>
                                  </p:childTnLst>
                                </p:cTn>
                              </p:par>
                            </p:childTnLst>
                          </p:cTn>
                        </p:par>
                        <p:par>
                          <p:cTn id="33" fill="hold">
                            <p:stCondLst>
                              <p:cond delay="500"/>
                            </p:stCondLst>
                            <p:childTnLst>
                              <p:par>
                                <p:cTn id="34" presetID="16" presetClass="entr" presetSubtype="37"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barn(outVertical)">
                                      <p:cBhvr>
                                        <p:cTn id="36" dur="500"/>
                                        <p:tgtEl>
                                          <p:spTgt spid="18"/>
                                        </p:tgtEl>
                                      </p:cBhvr>
                                    </p:animEffect>
                                  </p:childTnLst>
                                </p:cTn>
                              </p:par>
                            </p:childTnLst>
                          </p:cTn>
                        </p:par>
                        <p:par>
                          <p:cTn id="37" fill="hold">
                            <p:stCondLst>
                              <p:cond delay="1000"/>
                            </p:stCondLst>
                            <p:childTnLst>
                              <p:par>
                                <p:cTn id="38" presetID="22" presetClass="entr" presetSubtype="1" fill="hold" nodeType="afterEffect">
                                  <p:stCondLst>
                                    <p:cond delay="0"/>
                                  </p:stCondLst>
                                  <p:childTnLst>
                                    <p:set>
                                      <p:cBhvr>
                                        <p:cTn id="39" dur="1" fill="hold">
                                          <p:stCondLst>
                                            <p:cond delay="0"/>
                                          </p:stCondLst>
                                        </p:cTn>
                                        <p:tgtEl>
                                          <p:spTgt spid="22"/>
                                        </p:tgtEl>
                                        <p:attrNameLst>
                                          <p:attrName>style.visibility</p:attrName>
                                        </p:attrNameLst>
                                      </p:cBhvr>
                                      <p:to>
                                        <p:strVal val="visible"/>
                                      </p:to>
                                    </p:set>
                                    <p:animEffect transition="in" filter="wipe(up)">
                                      <p:cBhvr>
                                        <p:cTn id="40" dur="500"/>
                                        <p:tgtEl>
                                          <p:spTgt spid="22"/>
                                        </p:tgtEl>
                                      </p:cBhvr>
                                    </p:animEffect>
                                  </p:childTnLst>
                                </p:cTn>
                              </p:par>
                            </p:childTnLst>
                          </p:cTn>
                        </p:par>
                        <p:par>
                          <p:cTn id="41" fill="hold">
                            <p:stCondLst>
                              <p:cond delay="1500"/>
                            </p:stCondLst>
                            <p:childTnLst>
                              <p:par>
                                <p:cTn id="42" presetID="53" presetClass="entr" presetSubtype="16" fill="hold" grpId="0" nodeType="after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Effect transition="in" filter="fade">
                                      <p:cBhvr>
                                        <p:cTn id="46" dur="500"/>
                                        <p:tgtEl>
                                          <p:spTgt spid="21"/>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nodeType="clickEffect">
                                  <p:stCondLst>
                                    <p:cond delay="0"/>
                                  </p:stCondLst>
                                  <p:childTnLst>
                                    <p:set>
                                      <p:cBhvr>
                                        <p:cTn id="50" dur="1" fill="hold">
                                          <p:stCondLst>
                                            <p:cond delay="0"/>
                                          </p:stCondLst>
                                        </p:cTn>
                                        <p:tgtEl>
                                          <p:spTgt spid="30"/>
                                        </p:tgtEl>
                                        <p:attrNameLst>
                                          <p:attrName>style.visibility</p:attrName>
                                        </p:attrNameLst>
                                      </p:cBhvr>
                                      <p:to>
                                        <p:strVal val="visible"/>
                                      </p:to>
                                    </p:set>
                                    <p:animEffect transition="in" filter="wipe(up)">
                                      <p:cBhvr>
                                        <p:cTn id="51" dur="500"/>
                                        <p:tgtEl>
                                          <p:spTgt spid="30"/>
                                        </p:tgtEl>
                                      </p:cBhvr>
                                    </p:animEffect>
                                  </p:childTnLst>
                                </p:cTn>
                              </p:par>
                            </p:childTnLst>
                          </p:cTn>
                        </p:par>
                        <p:par>
                          <p:cTn id="52" fill="hold">
                            <p:stCondLst>
                              <p:cond delay="500"/>
                            </p:stCondLst>
                            <p:childTnLst>
                              <p:par>
                                <p:cTn id="53" presetID="53" presetClass="entr" presetSubtype="16" fill="hold" grpId="0" nodeType="afterEffect">
                                  <p:stCondLst>
                                    <p:cond delay="0"/>
                                  </p:stCondLst>
                                  <p:childTnLst>
                                    <p:set>
                                      <p:cBhvr>
                                        <p:cTn id="54" dur="1" fill="hold">
                                          <p:stCondLst>
                                            <p:cond delay="0"/>
                                          </p:stCondLst>
                                        </p:cTn>
                                        <p:tgtEl>
                                          <p:spTgt spid="31"/>
                                        </p:tgtEl>
                                        <p:attrNameLst>
                                          <p:attrName>style.visibility</p:attrName>
                                        </p:attrNameLst>
                                      </p:cBhvr>
                                      <p:to>
                                        <p:strVal val="visible"/>
                                      </p:to>
                                    </p:set>
                                    <p:anim calcmode="lin" valueType="num">
                                      <p:cBhvr>
                                        <p:cTn id="55" dur="500" fill="hold"/>
                                        <p:tgtEl>
                                          <p:spTgt spid="31"/>
                                        </p:tgtEl>
                                        <p:attrNameLst>
                                          <p:attrName>ppt_w</p:attrName>
                                        </p:attrNameLst>
                                      </p:cBhvr>
                                      <p:tavLst>
                                        <p:tav tm="0">
                                          <p:val>
                                            <p:fltVal val="0"/>
                                          </p:val>
                                        </p:tav>
                                        <p:tav tm="100000">
                                          <p:val>
                                            <p:strVal val="#ppt_w"/>
                                          </p:val>
                                        </p:tav>
                                      </p:tavLst>
                                    </p:anim>
                                    <p:anim calcmode="lin" valueType="num">
                                      <p:cBhvr>
                                        <p:cTn id="56" dur="500" fill="hold"/>
                                        <p:tgtEl>
                                          <p:spTgt spid="31"/>
                                        </p:tgtEl>
                                        <p:attrNameLst>
                                          <p:attrName>ppt_h</p:attrName>
                                        </p:attrNameLst>
                                      </p:cBhvr>
                                      <p:tavLst>
                                        <p:tav tm="0">
                                          <p:val>
                                            <p:fltVal val="0"/>
                                          </p:val>
                                        </p:tav>
                                        <p:tav tm="100000">
                                          <p:val>
                                            <p:strVal val="#ppt_h"/>
                                          </p:val>
                                        </p:tav>
                                      </p:tavLst>
                                    </p:anim>
                                    <p:animEffect transition="in" filter="fade">
                                      <p:cBhvr>
                                        <p:cTn id="57" dur="500"/>
                                        <p:tgtEl>
                                          <p:spTgt spid="3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1" fill="hold" nodeType="click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wipe(up)">
                                      <p:cBhvr>
                                        <p:cTn id="62" dur="500"/>
                                        <p:tgtEl>
                                          <p:spTgt spid="32"/>
                                        </p:tgtEl>
                                      </p:cBhvr>
                                    </p:animEffect>
                                  </p:childTnLst>
                                </p:cTn>
                              </p:par>
                            </p:childTnLst>
                          </p:cTn>
                        </p:par>
                        <p:par>
                          <p:cTn id="63" fill="hold">
                            <p:stCondLst>
                              <p:cond delay="500"/>
                            </p:stCondLst>
                            <p:childTnLst>
                              <p:par>
                                <p:cTn id="64" presetID="53" presetClass="entr" presetSubtype="16" fill="hold" grpId="0" nodeType="afterEffect">
                                  <p:stCondLst>
                                    <p:cond delay="0"/>
                                  </p:stCondLst>
                                  <p:childTnLst>
                                    <p:set>
                                      <p:cBhvr>
                                        <p:cTn id="65" dur="1" fill="hold">
                                          <p:stCondLst>
                                            <p:cond delay="0"/>
                                          </p:stCondLst>
                                        </p:cTn>
                                        <p:tgtEl>
                                          <p:spTgt spid="33"/>
                                        </p:tgtEl>
                                        <p:attrNameLst>
                                          <p:attrName>style.visibility</p:attrName>
                                        </p:attrNameLst>
                                      </p:cBhvr>
                                      <p:to>
                                        <p:strVal val="visible"/>
                                      </p:to>
                                    </p:set>
                                    <p:anim calcmode="lin" valueType="num">
                                      <p:cBhvr>
                                        <p:cTn id="66" dur="500" fill="hold"/>
                                        <p:tgtEl>
                                          <p:spTgt spid="33"/>
                                        </p:tgtEl>
                                        <p:attrNameLst>
                                          <p:attrName>ppt_w</p:attrName>
                                        </p:attrNameLst>
                                      </p:cBhvr>
                                      <p:tavLst>
                                        <p:tav tm="0">
                                          <p:val>
                                            <p:fltVal val="0"/>
                                          </p:val>
                                        </p:tav>
                                        <p:tav tm="100000">
                                          <p:val>
                                            <p:strVal val="#ppt_w"/>
                                          </p:val>
                                        </p:tav>
                                      </p:tavLst>
                                    </p:anim>
                                    <p:anim calcmode="lin" valueType="num">
                                      <p:cBhvr>
                                        <p:cTn id="67" dur="500" fill="hold"/>
                                        <p:tgtEl>
                                          <p:spTgt spid="33"/>
                                        </p:tgtEl>
                                        <p:attrNameLst>
                                          <p:attrName>ppt_h</p:attrName>
                                        </p:attrNameLst>
                                      </p:cBhvr>
                                      <p:tavLst>
                                        <p:tav tm="0">
                                          <p:val>
                                            <p:fltVal val="0"/>
                                          </p:val>
                                        </p:tav>
                                        <p:tav tm="100000">
                                          <p:val>
                                            <p:strVal val="#ppt_h"/>
                                          </p:val>
                                        </p:tav>
                                      </p:tavLst>
                                    </p:anim>
                                    <p:animEffect transition="in" filter="fade">
                                      <p:cBhvr>
                                        <p:cTn id="68"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2" animBg="1"/>
      <p:bldP spid="15" grpId="0" animBg="1"/>
      <p:bldP spid="21" grpId="0" animBg="1"/>
      <p:bldP spid="31" grpId="0" animBg="1"/>
      <p:bldP spid="3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5735960"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5735960"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5749160"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6F76F118-7089-44A3-BF44-2CDDC32006A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0843775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lang="tr-TR" sz="2000" b="1" dirty="0">
                <a:solidFill>
                  <a:schemeClr val="tx1"/>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12264008"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5735960"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5749160"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A1FF5999-6CD9-4C9F-B89F-6AABCF98B92D}"/>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703475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5735960"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5735960"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5749160"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B13CBFC7-C16B-4C7C-AC83-952D4A0E55B7}"/>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71009125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tr-TR" sz="2000" b="1" dirty="0">
                <a:solidFill>
                  <a:schemeClr val="tx1"/>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5735960"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12264008"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5749160"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94509620-A557-4A48-8F10-3ED862C806E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2872988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5735960"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5735960"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5749160"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A1BBFBC6-CD21-4E79-AC48-6EEB6C0AC6E2}"/>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7492474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637362" y="-99392"/>
            <a:ext cx="6917278"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İLETİŞİM ÇEŞİTLERİ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34</a:t>
            </a:r>
          </a:p>
        </p:txBody>
      </p:sp>
      <p:pic>
        <p:nvPicPr>
          <p:cNvPr id="8" name="Resim 7">
            <a:extLst>
              <a:ext uri="{FF2B5EF4-FFF2-40B4-BE49-F238E27FC236}">
                <a16:creationId xmlns:a16="http://schemas.microsoft.com/office/drawing/2014/main" id="{C176C76A-DB3F-4D72-AD9B-8093164D47D6}"/>
              </a:ext>
            </a:extLst>
          </p:cNvPr>
          <p:cNvPicPr>
            <a:picLocks/>
          </p:cNvPicPr>
          <p:nvPr/>
        </p:nvPicPr>
        <p:blipFill>
          <a:blip r:embed="rId3"/>
          <a:srcRect/>
          <a:stretch/>
        </p:blipFill>
        <p:spPr>
          <a:xfrm>
            <a:off x="91208" y="76494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Resim 9">
            <a:extLst>
              <a:ext uri="{FF2B5EF4-FFF2-40B4-BE49-F238E27FC236}">
                <a16:creationId xmlns:a16="http://schemas.microsoft.com/office/drawing/2014/main" id="{62006F4F-405B-47FE-913C-FA34DF6A35FD}"/>
              </a:ext>
            </a:extLst>
          </p:cNvPr>
          <p:cNvPicPr>
            <a:picLocks/>
          </p:cNvPicPr>
          <p:nvPr/>
        </p:nvPicPr>
        <p:blipFill>
          <a:blip r:embed="rId4"/>
          <a:stretch>
            <a:fillRect/>
          </a:stretch>
        </p:blipFill>
        <p:spPr>
          <a:xfrm>
            <a:off x="91208" y="2754264"/>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Resim 11">
            <a:extLst>
              <a:ext uri="{FF2B5EF4-FFF2-40B4-BE49-F238E27FC236}">
                <a16:creationId xmlns:a16="http://schemas.microsoft.com/office/drawing/2014/main" id="{22B1554C-EF8F-4B3E-BA16-8C1ED0855681}"/>
              </a:ext>
            </a:extLst>
          </p:cNvPr>
          <p:cNvPicPr>
            <a:picLocks/>
          </p:cNvPicPr>
          <p:nvPr/>
        </p:nvPicPr>
        <p:blipFill>
          <a:blip r:embed="rId5"/>
          <a:stretch>
            <a:fillRect/>
          </a:stretch>
        </p:blipFill>
        <p:spPr>
          <a:xfrm>
            <a:off x="91208" y="4797152"/>
            <a:ext cx="2692424" cy="187196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Dikdörtgen: Köşeleri Yuvarlatılmış 12">
            <a:extLst>
              <a:ext uri="{FF2B5EF4-FFF2-40B4-BE49-F238E27FC236}">
                <a16:creationId xmlns:a16="http://schemas.microsoft.com/office/drawing/2014/main" id="{9A9DFC6E-DF11-48F8-B6FF-E88E7E003046}"/>
              </a:ext>
            </a:extLst>
          </p:cNvPr>
          <p:cNvSpPr/>
          <p:nvPr/>
        </p:nvSpPr>
        <p:spPr>
          <a:xfrm>
            <a:off x="2899520" y="752290"/>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SÖZLÜ İLETİŞİM</a:t>
            </a:r>
          </a:p>
        </p:txBody>
      </p:sp>
      <p:sp>
        <p:nvSpPr>
          <p:cNvPr id="16" name="Dikdörtgen: Köşeleri Yuvarlatılmış 15">
            <a:extLst>
              <a:ext uri="{FF2B5EF4-FFF2-40B4-BE49-F238E27FC236}">
                <a16:creationId xmlns:a16="http://schemas.microsoft.com/office/drawing/2014/main" id="{DBA34D76-FCA0-4B7F-9013-2EED9EDA822C}"/>
              </a:ext>
            </a:extLst>
          </p:cNvPr>
          <p:cNvSpPr/>
          <p:nvPr/>
        </p:nvSpPr>
        <p:spPr>
          <a:xfrm>
            <a:off x="2899520" y="2774721"/>
            <a:ext cx="2692424" cy="187196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r>
              <a:rPr lang="tr-TR" sz="2000" b="1" dirty="0">
                <a:solidFill>
                  <a:schemeClr val="bg1">
                    <a:lumMod val="65000"/>
                  </a:schemeClr>
                </a:solidFill>
                <a:effectLst>
                  <a:outerShdw blurRad="38100" dist="38100" dir="2700000" algn="tl">
                    <a:srgbClr val="000000">
                      <a:alpha val="43137"/>
                    </a:srgbClr>
                  </a:outerShdw>
                </a:effectLst>
              </a:rPr>
              <a:t>YAZILI İLETİŞİM</a:t>
            </a:r>
          </a:p>
        </p:txBody>
      </p:sp>
      <p:sp>
        <p:nvSpPr>
          <p:cNvPr id="17" name="Dikdörtgen: Köşeleri Yuvarlatılmış 16">
            <a:extLst>
              <a:ext uri="{FF2B5EF4-FFF2-40B4-BE49-F238E27FC236}">
                <a16:creationId xmlns:a16="http://schemas.microsoft.com/office/drawing/2014/main" id="{5A74C6BE-AC13-46BF-B818-F7DF317F2E92}"/>
              </a:ext>
            </a:extLst>
          </p:cNvPr>
          <p:cNvSpPr/>
          <p:nvPr/>
        </p:nvSpPr>
        <p:spPr>
          <a:xfrm>
            <a:off x="2900304" y="4797152"/>
            <a:ext cx="2692424" cy="1871968"/>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algn="ctr"/>
            <a:r>
              <a:rPr lang="tr-TR" sz="2000" b="1" dirty="0">
                <a:solidFill>
                  <a:schemeClr val="tx1"/>
                </a:solidFill>
                <a:effectLst>
                  <a:outerShdw blurRad="38100" dist="38100" dir="2700000" algn="tl">
                    <a:srgbClr val="000000">
                      <a:alpha val="43137"/>
                    </a:srgbClr>
                  </a:outerShdw>
                </a:effectLst>
              </a:rPr>
              <a:t>SÖZSÜZ İLETİŞİM</a:t>
            </a:r>
          </a:p>
        </p:txBody>
      </p:sp>
      <p:sp>
        <p:nvSpPr>
          <p:cNvPr id="19" name="Dikdörtgen: Köşeleri Yuvarlatılmış 18">
            <a:extLst>
              <a:ext uri="{FF2B5EF4-FFF2-40B4-BE49-F238E27FC236}">
                <a16:creationId xmlns:a16="http://schemas.microsoft.com/office/drawing/2014/main" id="{3CBDF41B-468F-4514-B9B6-00C43422EB0F}"/>
              </a:ext>
            </a:extLst>
          </p:cNvPr>
          <p:cNvSpPr/>
          <p:nvPr/>
        </p:nvSpPr>
        <p:spPr>
          <a:xfrm>
            <a:off x="5711280" y="82752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dile özgü sesler ve sözcükler kullanılarak konuşma yoluyla karşı tarafa iletilmesidir.</a:t>
            </a:r>
          </a:p>
        </p:txBody>
      </p:sp>
      <p:sp>
        <p:nvSpPr>
          <p:cNvPr id="22" name="Dikdörtgen: Köşeleri Yuvarlatılmış 21">
            <a:extLst>
              <a:ext uri="{FF2B5EF4-FFF2-40B4-BE49-F238E27FC236}">
                <a16:creationId xmlns:a16="http://schemas.microsoft.com/office/drawing/2014/main" id="{95ACA6E6-FE1F-4527-8123-803FE4DFE171}"/>
              </a:ext>
            </a:extLst>
          </p:cNvPr>
          <p:cNvSpPr/>
          <p:nvPr/>
        </p:nvSpPr>
        <p:spPr>
          <a:xfrm>
            <a:off x="5711280" y="282108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yazı aracılığıyla karşı tarafa iletilmesidir.</a:t>
            </a:r>
          </a:p>
        </p:txBody>
      </p:sp>
      <p:sp>
        <p:nvSpPr>
          <p:cNvPr id="23" name="Dikdörtgen: Köşeleri Yuvarlatılmış 22">
            <a:extLst>
              <a:ext uri="{FF2B5EF4-FFF2-40B4-BE49-F238E27FC236}">
                <a16:creationId xmlns:a16="http://schemas.microsoft.com/office/drawing/2014/main" id="{A0423AC8-7B8B-4A8F-9707-AC131B619996}"/>
              </a:ext>
            </a:extLst>
          </p:cNvPr>
          <p:cNvSpPr/>
          <p:nvPr/>
        </p:nvSpPr>
        <p:spPr>
          <a:xfrm>
            <a:off x="5735960" y="479739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effectLst>
                  <a:outerShdw blurRad="38100" dist="38100" dir="2700000" algn="tl">
                    <a:srgbClr val="000000">
                      <a:alpha val="43137"/>
                    </a:srgbClr>
                  </a:outerShdw>
                </a:effectLst>
              </a:rPr>
              <a:t>Duygu, düşünce ve bilgilerin dil ve yazı dışındaki her türlü beden hareketi ile yoluyla karşı tarafa iletilmesidir.</a:t>
            </a:r>
          </a:p>
        </p:txBody>
      </p:sp>
      <p:sp>
        <p:nvSpPr>
          <p:cNvPr id="25" name="Dikdörtgen: Köşeleri Yuvarlatılmış 24">
            <a:extLst>
              <a:ext uri="{FF2B5EF4-FFF2-40B4-BE49-F238E27FC236}">
                <a16:creationId xmlns:a16="http://schemas.microsoft.com/office/drawing/2014/main" id="{ACFE3465-5212-4494-88B4-E6E5CD138B40}"/>
              </a:ext>
            </a:extLst>
          </p:cNvPr>
          <p:cNvSpPr/>
          <p:nvPr/>
        </p:nvSpPr>
        <p:spPr>
          <a:xfrm>
            <a:off x="5735960" y="836712"/>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7" name="Dikdörtgen: Köşeleri Yuvarlatılmış 26">
            <a:extLst>
              <a:ext uri="{FF2B5EF4-FFF2-40B4-BE49-F238E27FC236}">
                <a16:creationId xmlns:a16="http://schemas.microsoft.com/office/drawing/2014/main" id="{CCE14065-C647-420A-99B7-DFDBAC979152}"/>
              </a:ext>
            </a:extLst>
          </p:cNvPr>
          <p:cNvSpPr/>
          <p:nvPr/>
        </p:nvSpPr>
        <p:spPr>
          <a:xfrm>
            <a:off x="5735960" y="2853176"/>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8" name="Dikdörtgen: Köşeleri Yuvarlatılmış 27">
            <a:extLst>
              <a:ext uri="{FF2B5EF4-FFF2-40B4-BE49-F238E27FC236}">
                <a16:creationId xmlns:a16="http://schemas.microsoft.com/office/drawing/2014/main" id="{B9F898E1-2B88-4EFC-9187-36F581038F1A}"/>
              </a:ext>
            </a:extLst>
          </p:cNvPr>
          <p:cNvSpPr/>
          <p:nvPr/>
        </p:nvSpPr>
        <p:spPr>
          <a:xfrm>
            <a:off x="12264008" y="4805460"/>
            <a:ext cx="6361384" cy="1871968"/>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tr-TR" sz="2000" b="1" dirty="0">
              <a:effectLst>
                <a:outerShdw blurRad="38100" dist="38100" dir="2700000" algn="tl">
                  <a:srgbClr val="000000">
                    <a:alpha val="43137"/>
                  </a:srgbClr>
                </a:outerShdw>
              </a:effectLst>
            </a:endParaRPr>
          </a:p>
        </p:txBody>
      </p:sp>
      <p:sp>
        <p:nvSpPr>
          <p:cNvPr id="21" name="Eylem Düğmesi: Girişe Git 20">
            <a:hlinkClick r:id="rId6" action="ppaction://hlinksldjump" highlightClick="1"/>
            <a:extLst>
              <a:ext uri="{FF2B5EF4-FFF2-40B4-BE49-F238E27FC236}">
                <a16:creationId xmlns:a16="http://schemas.microsoft.com/office/drawing/2014/main" id="{D0FC74C4-3BCF-49D6-879A-EDF307291C2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660076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pic>
        <p:nvPicPr>
          <p:cNvPr id="8" name="Resim 7">
            <a:extLst>
              <a:ext uri="{FF2B5EF4-FFF2-40B4-BE49-F238E27FC236}">
                <a16:creationId xmlns:a16="http://schemas.microsoft.com/office/drawing/2014/main" id="{E46B46F3-E1C2-477D-A19D-7C60C0CD3978}"/>
              </a:ext>
            </a:extLst>
          </p:cNvPr>
          <p:cNvPicPr>
            <a:picLocks noChangeAspect="1"/>
          </p:cNvPicPr>
          <p:nvPr/>
        </p:nvPicPr>
        <p:blipFill>
          <a:blip r:embed="rId3"/>
          <a:stretch>
            <a:fillRect/>
          </a:stretch>
        </p:blipFill>
        <p:spPr>
          <a:xfrm>
            <a:off x="2639617" y="2486794"/>
            <a:ext cx="6912767" cy="4542606"/>
          </a:xfrm>
          <a:prstGeom prst="rect">
            <a:avLst/>
          </a:prstGeom>
        </p:spPr>
      </p:pic>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40" y="-99392"/>
            <a:ext cx="5556329" cy="923330"/>
          </a:xfrm>
          <a:prstGeom prst="rect">
            <a:avLst/>
          </a:prstGeom>
          <a:noFill/>
        </p:spPr>
        <p:txBody>
          <a:bodyPr wrap="none" lIns="91440" tIns="45720" rIns="91440" bIns="45720">
            <a:spAutoFit/>
          </a:bodyPr>
          <a:lstStyle/>
          <a:p>
            <a:pPr algn="ctr"/>
            <a:r>
              <a:rPr lang="tr-TR" sz="5400" b="1" cap="none" spc="0" dirty="0">
                <a:ln w="6600">
                  <a:solidFill>
                    <a:schemeClr val="accent2"/>
                  </a:solidFill>
                  <a:prstDash val="solid"/>
                </a:ln>
                <a:solidFill>
                  <a:srgbClr val="FFFFFF"/>
                </a:solidFill>
                <a:effectLst>
                  <a:outerShdw dist="38100" dir="2700000" algn="tl" rotWithShape="0">
                    <a:schemeClr val="accent2"/>
                  </a:outerShdw>
                </a:effectLst>
              </a:rPr>
              <a:t>ETKİLİ İLETİŞİM</a:t>
            </a: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33</a:t>
            </a:r>
          </a:p>
        </p:txBody>
      </p:sp>
      <p:sp>
        <p:nvSpPr>
          <p:cNvPr id="9" name="Dikdörtgen: Köşeleri Yuvarlatılmış 8">
            <a:extLst>
              <a:ext uri="{FF2B5EF4-FFF2-40B4-BE49-F238E27FC236}">
                <a16:creationId xmlns:a16="http://schemas.microsoft.com/office/drawing/2014/main" id="{74F4D6D7-6BDD-46ED-B635-8671D250FB67}"/>
              </a:ext>
            </a:extLst>
          </p:cNvPr>
          <p:cNvSpPr/>
          <p:nvPr/>
        </p:nvSpPr>
        <p:spPr>
          <a:xfrm>
            <a:off x="215311" y="836712"/>
            <a:ext cx="11761379" cy="1152128"/>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İnsanlar arasında kurulan etkili iletişim, toplumun düzenli ve huzurlu bir şekilde varlığını sürdürmesine önemli katkıda bulunur.</a:t>
            </a:r>
          </a:p>
        </p:txBody>
      </p:sp>
      <p:grpSp>
        <p:nvGrpSpPr>
          <p:cNvPr id="10" name="Grup 9">
            <a:extLst>
              <a:ext uri="{FF2B5EF4-FFF2-40B4-BE49-F238E27FC236}">
                <a16:creationId xmlns:a16="http://schemas.microsoft.com/office/drawing/2014/main" id="{540C562B-57C7-44AB-BD5E-F64A77E1DA66}"/>
              </a:ext>
            </a:extLst>
          </p:cNvPr>
          <p:cNvGrpSpPr/>
          <p:nvPr/>
        </p:nvGrpSpPr>
        <p:grpSpPr>
          <a:xfrm>
            <a:off x="900000" y="4941368"/>
            <a:ext cx="11172664" cy="923764"/>
            <a:chOff x="900000" y="4881500"/>
            <a:chExt cx="11172664" cy="923764"/>
          </a:xfrm>
        </p:grpSpPr>
        <p:sp>
          <p:nvSpPr>
            <p:cNvPr id="11" name="Dikdörtgen 10">
              <a:extLst>
                <a:ext uri="{FF2B5EF4-FFF2-40B4-BE49-F238E27FC236}">
                  <a16:creationId xmlns:a16="http://schemas.microsoft.com/office/drawing/2014/main" id="{692FFDCB-BC01-4733-A55B-8989DB99CC66}"/>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2" name="Resim 11">
              <a:extLst>
                <a:ext uri="{FF2B5EF4-FFF2-40B4-BE49-F238E27FC236}">
                  <a16:creationId xmlns:a16="http://schemas.microsoft.com/office/drawing/2014/main" id="{CE84A696-81CC-41D7-A6D8-38E96AB2CEB1}"/>
                </a:ext>
              </a:extLst>
            </p:cNvPr>
            <p:cNvPicPr>
              <a:picLocks noChangeAspect="1"/>
            </p:cNvPicPr>
            <p:nvPr/>
          </p:nvPicPr>
          <p:blipFill>
            <a:blip r:embed="rId4"/>
            <a:stretch>
              <a:fillRect/>
            </a:stretch>
          </p:blipFill>
          <p:spPr>
            <a:xfrm>
              <a:off x="911424" y="4881500"/>
              <a:ext cx="923764" cy="923764"/>
            </a:xfrm>
            <a:prstGeom prst="rect">
              <a:avLst/>
            </a:prstGeom>
          </p:spPr>
        </p:pic>
        <p:sp>
          <p:nvSpPr>
            <p:cNvPr id="13" name="Metin kutusu 12">
              <a:extLst>
                <a:ext uri="{FF2B5EF4-FFF2-40B4-BE49-F238E27FC236}">
                  <a16:creationId xmlns:a16="http://schemas.microsoft.com/office/drawing/2014/main" id="{8433B389-4F9A-4D3F-86AF-37DF96AEA520}"/>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Etkili iletişim nedir?</a:t>
              </a:r>
              <a:endParaRPr lang="tr-TR" sz="2000" b="1" dirty="0">
                <a:solidFill>
                  <a:schemeClr val="bg1"/>
                </a:solidFill>
                <a:effectLst>
                  <a:outerShdw blurRad="38100" dist="38100" dir="2700000" algn="tl">
                    <a:srgbClr val="000000">
                      <a:alpha val="43137"/>
                    </a:srgbClr>
                  </a:outerShdw>
                </a:effectLst>
              </a:endParaRPr>
            </a:p>
          </p:txBody>
        </p:sp>
      </p:grpSp>
      <p:sp>
        <p:nvSpPr>
          <p:cNvPr id="15" name="Kısmi Daire 14">
            <a:extLst>
              <a:ext uri="{FF2B5EF4-FFF2-40B4-BE49-F238E27FC236}">
                <a16:creationId xmlns:a16="http://schemas.microsoft.com/office/drawing/2014/main" id="{B671AE82-12E2-439E-8BFE-BC2E26E37C52}"/>
              </a:ext>
            </a:extLst>
          </p:cNvPr>
          <p:cNvSpPr/>
          <p:nvPr/>
        </p:nvSpPr>
        <p:spPr>
          <a:xfrm rot="16200000">
            <a:off x="-24680" y="5013376"/>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nvGrpSpPr>
          <p:cNvPr id="17" name="Grup 16">
            <a:extLst>
              <a:ext uri="{FF2B5EF4-FFF2-40B4-BE49-F238E27FC236}">
                <a16:creationId xmlns:a16="http://schemas.microsoft.com/office/drawing/2014/main" id="{9A687C81-5F3E-45CB-9FB4-6F213A30FA59}"/>
              </a:ext>
            </a:extLst>
          </p:cNvPr>
          <p:cNvGrpSpPr/>
          <p:nvPr/>
        </p:nvGrpSpPr>
        <p:grpSpPr>
          <a:xfrm>
            <a:off x="1074372" y="2078967"/>
            <a:ext cx="10278212" cy="1494049"/>
            <a:chOff x="5401326" y="3159086"/>
            <a:chExt cx="5641057" cy="1494049"/>
          </a:xfrm>
        </p:grpSpPr>
        <p:grpSp>
          <p:nvGrpSpPr>
            <p:cNvPr id="18" name="Grup 17">
              <a:extLst>
                <a:ext uri="{FF2B5EF4-FFF2-40B4-BE49-F238E27FC236}">
                  <a16:creationId xmlns:a16="http://schemas.microsoft.com/office/drawing/2014/main" id="{1B1F399E-CB6A-4A5F-9B73-946208BD17A3}"/>
                </a:ext>
              </a:extLst>
            </p:cNvPr>
            <p:cNvGrpSpPr/>
            <p:nvPr/>
          </p:nvGrpSpPr>
          <p:grpSpPr>
            <a:xfrm>
              <a:off x="5401326" y="3159086"/>
              <a:ext cx="5641057" cy="1494049"/>
              <a:chOff x="2391826" y="1300276"/>
              <a:chExt cx="7739590" cy="1935005"/>
            </a:xfrm>
          </p:grpSpPr>
          <p:sp>
            <p:nvSpPr>
              <p:cNvPr id="20" name="Serbest Form: Şekil 19">
                <a:extLst>
                  <a:ext uri="{FF2B5EF4-FFF2-40B4-BE49-F238E27FC236}">
                    <a16:creationId xmlns:a16="http://schemas.microsoft.com/office/drawing/2014/main" id="{B57BB5F2-E233-421E-AB04-C8AE7DBA73BD}"/>
                  </a:ext>
                </a:extLst>
              </p:cNvPr>
              <p:cNvSpPr/>
              <p:nvPr/>
            </p:nvSpPr>
            <p:spPr>
              <a:xfrm>
                <a:off x="3028086" y="1493776"/>
                <a:ext cx="7103330"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0">
                <a:schemeClr val="accent1"/>
              </a:lnRef>
              <a:fillRef idx="3">
                <a:schemeClr val="accent1"/>
              </a:fillRef>
              <a:effectRef idx="3">
                <a:schemeClr val="accent1"/>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21" name="Oval 20">
                <a:extLst>
                  <a:ext uri="{FF2B5EF4-FFF2-40B4-BE49-F238E27FC236}">
                    <a16:creationId xmlns:a16="http://schemas.microsoft.com/office/drawing/2014/main" id="{7737B2F1-EB60-4A6D-AA25-49F71DEDA47D}"/>
                  </a:ext>
                </a:extLst>
              </p:cNvPr>
              <p:cNvSpPr/>
              <p:nvPr/>
            </p:nvSpPr>
            <p:spPr>
              <a:xfrm>
                <a:off x="2391826" y="1300276"/>
                <a:ext cx="1070201"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19" name="Metin kutusu 18">
              <a:extLst>
                <a:ext uri="{FF2B5EF4-FFF2-40B4-BE49-F238E27FC236}">
                  <a16:creationId xmlns:a16="http://schemas.microsoft.com/office/drawing/2014/main" id="{BFBB057F-DBAF-4DC5-B5FD-848E34F4CF8D}"/>
                </a:ext>
              </a:extLst>
            </p:cNvPr>
            <p:cNvSpPr txBox="1"/>
            <p:nvPr/>
          </p:nvSpPr>
          <p:spPr>
            <a:xfrm>
              <a:off x="6260391" y="3428999"/>
              <a:ext cx="4623912" cy="954107"/>
            </a:xfrm>
            <a:prstGeom prst="rect">
              <a:avLst/>
            </a:prstGeom>
            <a:noFill/>
          </p:spPr>
          <p:txBody>
            <a:bodyPr wrap="square">
              <a:spAutoFit/>
            </a:bodyPr>
            <a:lstStyle/>
            <a:p>
              <a:pPr algn="just"/>
              <a:r>
                <a:rPr lang="tr-TR" sz="2800" b="1" dirty="0">
                  <a:solidFill>
                    <a:schemeClr val="bg1"/>
                  </a:solidFill>
                </a:rPr>
                <a:t>Bireylerin birbirlerini açık, doğru ve samimi bir biçimde anlayabilmeleri anlamına gelir.</a:t>
              </a:r>
            </a:p>
          </p:txBody>
        </p:sp>
      </p:grpSp>
      <p:grpSp>
        <p:nvGrpSpPr>
          <p:cNvPr id="30" name="Grup 29">
            <a:extLst>
              <a:ext uri="{FF2B5EF4-FFF2-40B4-BE49-F238E27FC236}">
                <a16:creationId xmlns:a16="http://schemas.microsoft.com/office/drawing/2014/main" id="{6E0DC497-D7A3-4253-8B75-D5E289784D84}"/>
              </a:ext>
            </a:extLst>
          </p:cNvPr>
          <p:cNvGrpSpPr/>
          <p:nvPr/>
        </p:nvGrpSpPr>
        <p:grpSpPr>
          <a:xfrm>
            <a:off x="3143672" y="3573016"/>
            <a:ext cx="7488832" cy="1494049"/>
            <a:chOff x="5159896" y="3159086"/>
            <a:chExt cx="7488832" cy="1494049"/>
          </a:xfrm>
        </p:grpSpPr>
        <p:grpSp>
          <p:nvGrpSpPr>
            <p:cNvPr id="31" name="Grup 30">
              <a:extLst>
                <a:ext uri="{FF2B5EF4-FFF2-40B4-BE49-F238E27FC236}">
                  <a16:creationId xmlns:a16="http://schemas.microsoft.com/office/drawing/2014/main" id="{73224554-EA65-4DD7-9EF5-9FFF33B9C81E}"/>
                </a:ext>
              </a:extLst>
            </p:cNvPr>
            <p:cNvGrpSpPr/>
            <p:nvPr/>
          </p:nvGrpSpPr>
          <p:grpSpPr>
            <a:xfrm>
              <a:off x="5159896" y="3159086"/>
              <a:ext cx="7488832" cy="1494049"/>
              <a:chOff x="2060583" y="1300276"/>
              <a:chExt cx="10274755" cy="1935005"/>
            </a:xfrm>
          </p:grpSpPr>
          <p:sp>
            <p:nvSpPr>
              <p:cNvPr id="33" name="Serbest Form: Şekil 32">
                <a:extLst>
                  <a:ext uri="{FF2B5EF4-FFF2-40B4-BE49-F238E27FC236}">
                    <a16:creationId xmlns:a16="http://schemas.microsoft.com/office/drawing/2014/main" id="{AC142963-9543-403A-96A3-8D9DADEDEBC7}"/>
                  </a:ext>
                </a:extLst>
              </p:cNvPr>
              <p:cNvSpPr/>
              <p:nvPr/>
            </p:nvSpPr>
            <p:spPr>
              <a:xfrm>
                <a:off x="3028086" y="1493777"/>
                <a:ext cx="9307252"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34" name="Oval 33">
                <a:extLst>
                  <a:ext uri="{FF2B5EF4-FFF2-40B4-BE49-F238E27FC236}">
                    <a16:creationId xmlns:a16="http://schemas.microsoft.com/office/drawing/2014/main" id="{6597AE59-C844-460B-A3AC-E46C9E33DCB9}"/>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32" name="Metin kutusu 31">
              <a:extLst>
                <a:ext uri="{FF2B5EF4-FFF2-40B4-BE49-F238E27FC236}">
                  <a16:creationId xmlns:a16="http://schemas.microsoft.com/office/drawing/2014/main" id="{B748B0D8-1B2B-4D7F-97D1-E2A5ACD4896B}"/>
                </a:ext>
              </a:extLst>
            </p:cNvPr>
            <p:cNvSpPr txBox="1"/>
            <p:nvPr/>
          </p:nvSpPr>
          <p:spPr>
            <a:xfrm>
              <a:off x="6586426" y="3385360"/>
              <a:ext cx="5786611" cy="1015663"/>
            </a:xfrm>
            <a:prstGeom prst="rect">
              <a:avLst/>
            </a:prstGeom>
            <a:noFill/>
          </p:spPr>
          <p:txBody>
            <a:bodyPr wrap="square">
              <a:spAutoFit/>
            </a:bodyPr>
            <a:lstStyle/>
            <a:p>
              <a:pPr algn="just"/>
              <a:r>
                <a:rPr lang="tr-TR" sz="2000" b="1" dirty="0">
                  <a:solidFill>
                    <a:schemeClr val="bg1"/>
                  </a:solidFill>
                </a:rPr>
                <a:t>Burada önemli olan sadece duygu, düşünce ve bilgilerin aktarılması değil aynı zamanda iletişimin karşılıklı gerçekleşmesidir.</a:t>
              </a:r>
            </a:p>
          </p:txBody>
        </p:sp>
      </p:grpSp>
      <p:sp>
        <p:nvSpPr>
          <p:cNvPr id="35" name="Şimşek İşareti 34">
            <a:extLst>
              <a:ext uri="{FF2B5EF4-FFF2-40B4-BE49-F238E27FC236}">
                <a16:creationId xmlns:a16="http://schemas.microsoft.com/office/drawing/2014/main" id="{67385384-A02D-4CF2-A3DF-22A55792FD6E}"/>
              </a:ext>
            </a:extLst>
          </p:cNvPr>
          <p:cNvSpPr/>
          <p:nvPr/>
        </p:nvSpPr>
        <p:spPr>
          <a:xfrm rot="923396">
            <a:off x="3434302" y="3832965"/>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sp>
        <p:nvSpPr>
          <p:cNvPr id="27" name="Eylem Düğmesi: Girişe Git 26">
            <a:hlinkClick r:id="rId5" action="ppaction://hlinksldjump" highlightClick="1"/>
            <a:extLst>
              <a:ext uri="{FF2B5EF4-FFF2-40B4-BE49-F238E27FC236}">
                <a16:creationId xmlns:a16="http://schemas.microsoft.com/office/drawing/2014/main" id="{2EE8CEB5-C26F-4FDE-9914-49BD409F8DD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759294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2" nodeType="click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par>
                          <p:cTn id="13" fill="hold">
                            <p:stCondLst>
                              <p:cond delay="0"/>
                            </p:stCondLst>
                            <p:childTnLst>
                              <p:par>
                                <p:cTn id="14" presetID="8" presetClass="emph" presetSubtype="0" fill="hold" grpId="0" nodeType="afterEffect">
                                  <p:stCondLst>
                                    <p:cond delay="0"/>
                                  </p:stCondLst>
                                  <p:childTnLst>
                                    <p:animRot by="5400000">
                                      <p:cBhvr>
                                        <p:cTn id="15" dur="1000" fill="hold"/>
                                        <p:tgtEl>
                                          <p:spTgt spid="15"/>
                                        </p:tgtEl>
                                        <p:attrNameLst>
                                          <p:attrName>r</p:attrName>
                                        </p:attrNameLst>
                                      </p:cBhvr>
                                    </p:animRo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xit" presetSubtype="2" fill="hold" nodeType="clickEffect">
                                  <p:stCondLst>
                                    <p:cond delay="0"/>
                                  </p:stCondLst>
                                  <p:childTnLst>
                                    <p:animEffect transition="out" filter="wipe(right)">
                                      <p:cBhvr>
                                        <p:cTn id="23" dur="500"/>
                                        <p:tgtEl>
                                          <p:spTgt spid="10"/>
                                        </p:tgtEl>
                                      </p:cBhvr>
                                    </p:animEffect>
                                    <p:set>
                                      <p:cBhvr>
                                        <p:cTn id="24" dur="1" fill="hold">
                                          <p:stCondLst>
                                            <p:cond delay="499"/>
                                          </p:stCondLst>
                                        </p:cTn>
                                        <p:tgtEl>
                                          <p:spTgt spid="10"/>
                                        </p:tgtEl>
                                        <p:attrNameLst>
                                          <p:attrName>style.visibility</p:attrName>
                                        </p:attrNameLst>
                                      </p:cBhvr>
                                      <p:to>
                                        <p:strVal val="hidden"/>
                                      </p:to>
                                    </p:set>
                                  </p:childTnLst>
                                </p:cTn>
                              </p:par>
                            </p:childTnLst>
                          </p:cTn>
                        </p:par>
                        <p:par>
                          <p:cTn id="25" fill="hold">
                            <p:stCondLst>
                              <p:cond delay="500"/>
                            </p:stCondLst>
                            <p:childTnLst>
                              <p:par>
                                <p:cTn id="26" presetID="8" presetClass="emph" presetSubtype="0" fill="hold" grpId="1" nodeType="afterEffect">
                                  <p:stCondLst>
                                    <p:cond delay="0"/>
                                  </p:stCondLst>
                                  <p:childTnLst>
                                    <p:animRot by="-5400000">
                                      <p:cBhvr>
                                        <p:cTn id="27" dur="1000" fill="hold"/>
                                        <p:tgtEl>
                                          <p:spTgt spid="15"/>
                                        </p:tgtEl>
                                        <p:attrNameLst>
                                          <p:attrName>r</p:attrName>
                                        </p:attrNameLst>
                                      </p:cBhvr>
                                    </p:animRot>
                                  </p:childTnLst>
                                </p:cTn>
                              </p:par>
                              <p:par>
                                <p:cTn id="28" presetID="2" presetClass="entr" presetSubtype="2"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1+#ppt_w/2"/>
                                          </p:val>
                                        </p:tav>
                                        <p:tav tm="100000">
                                          <p:val>
                                            <p:strVal val="#ppt_x"/>
                                          </p:val>
                                        </p:tav>
                                      </p:tavLst>
                                    </p:anim>
                                    <p:anim calcmode="lin" valueType="num">
                                      <p:cBhvr additive="base">
                                        <p:cTn id="31"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2" fill="hold" grpId="1" nodeType="clickEffect">
                                  <p:stCondLst>
                                    <p:cond delay="0"/>
                                  </p:stCondLst>
                                  <p:childTnLst>
                                    <p:set>
                                      <p:cBhvr>
                                        <p:cTn id="35" dur="1" fill="hold">
                                          <p:stCondLst>
                                            <p:cond delay="0"/>
                                          </p:stCondLst>
                                        </p:cTn>
                                        <p:tgtEl>
                                          <p:spTgt spid="35"/>
                                        </p:tgtEl>
                                        <p:attrNameLst>
                                          <p:attrName>style.visibility</p:attrName>
                                        </p:attrNameLst>
                                      </p:cBhvr>
                                      <p:to>
                                        <p:strVal val="visible"/>
                                      </p:to>
                                    </p:set>
                                    <p:anim calcmode="lin" valueType="num">
                                      <p:cBhvr additive="base">
                                        <p:cTn id="36" dur="500" fill="hold"/>
                                        <p:tgtEl>
                                          <p:spTgt spid="35"/>
                                        </p:tgtEl>
                                        <p:attrNameLst>
                                          <p:attrName>ppt_x</p:attrName>
                                        </p:attrNameLst>
                                      </p:cBhvr>
                                      <p:tavLst>
                                        <p:tav tm="0">
                                          <p:val>
                                            <p:strVal val="1+#ppt_w/2"/>
                                          </p:val>
                                        </p:tav>
                                        <p:tav tm="100000">
                                          <p:val>
                                            <p:strVal val="#ppt_x"/>
                                          </p:val>
                                        </p:tav>
                                      </p:tavLst>
                                    </p:anim>
                                    <p:anim calcmode="lin" valueType="num">
                                      <p:cBhvr additive="base">
                                        <p:cTn id="37" dur="500" fill="hold"/>
                                        <p:tgtEl>
                                          <p:spTgt spid="35"/>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30"/>
                                        </p:tgtEl>
                                        <p:attrNameLst>
                                          <p:attrName>style.visibility</p:attrName>
                                        </p:attrNameLst>
                                      </p:cBhvr>
                                      <p:to>
                                        <p:strVal val="visible"/>
                                      </p:to>
                                    </p:set>
                                    <p:anim calcmode="lin" valueType="num">
                                      <p:cBhvr additive="base">
                                        <p:cTn id="40" dur="500" fill="hold"/>
                                        <p:tgtEl>
                                          <p:spTgt spid="30"/>
                                        </p:tgtEl>
                                        <p:attrNameLst>
                                          <p:attrName>ppt_x</p:attrName>
                                        </p:attrNameLst>
                                      </p:cBhvr>
                                      <p:tavLst>
                                        <p:tav tm="0">
                                          <p:val>
                                            <p:strVal val="1+#ppt_w/2"/>
                                          </p:val>
                                        </p:tav>
                                        <p:tav tm="100000">
                                          <p:val>
                                            <p:strVal val="#ppt_x"/>
                                          </p:val>
                                        </p:tav>
                                      </p:tavLst>
                                    </p:anim>
                                    <p:anim calcmode="lin" valueType="num">
                                      <p:cBhvr additive="base">
                                        <p:cTn id="41" dur="500" fill="hold"/>
                                        <p:tgtEl>
                                          <p:spTgt spid="30"/>
                                        </p:tgtEl>
                                        <p:attrNameLst>
                                          <p:attrName>ppt_y</p:attrName>
                                        </p:attrNameLst>
                                      </p:cBhvr>
                                      <p:tavLst>
                                        <p:tav tm="0">
                                          <p:val>
                                            <p:strVal val="#ppt_y"/>
                                          </p:val>
                                        </p:tav>
                                        <p:tav tm="100000">
                                          <p:val>
                                            <p:strVal val="#ppt_y"/>
                                          </p:val>
                                        </p:tav>
                                      </p:tavLst>
                                    </p:anim>
                                  </p:childTnLst>
                                </p:cTn>
                              </p:par>
                              <p:par>
                                <p:cTn id="42" presetID="27" presetClass="emph" presetSubtype="0" repeatCount="indefinite" fill="remove" grpId="0" nodeType="withEffect">
                                  <p:stCondLst>
                                    <p:cond delay="0"/>
                                  </p:stCondLst>
                                  <p:childTnLst>
                                    <p:animClr clrSpc="rgb" dir="cw">
                                      <p:cBhvr override="childStyle">
                                        <p:cTn id="43" dur="250" autoRev="1" fill="remove"/>
                                        <p:tgtEl>
                                          <p:spTgt spid="35"/>
                                        </p:tgtEl>
                                        <p:attrNameLst>
                                          <p:attrName>style.color</p:attrName>
                                        </p:attrNameLst>
                                      </p:cBhvr>
                                      <p:to>
                                        <a:srgbClr val="B71E42"/>
                                      </p:to>
                                    </p:animClr>
                                    <p:animClr clrSpc="rgb" dir="cw">
                                      <p:cBhvr>
                                        <p:cTn id="44" dur="250" autoRev="1" fill="remove"/>
                                        <p:tgtEl>
                                          <p:spTgt spid="35"/>
                                        </p:tgtEl>
                                        <p:attrNameLst>
                                          <p:attrName>fillcolor</p:attrName>
                                        </p:attrNameLst>
                                      </p:cBhvr>
                                      <p:to>
                                        <a:srgbClr val="B71E42"/>
                                      </p:to>
                                    </p:animClr>
                                    <p:set>
                                      <p:cBhvr>
                                        <p:cTn id="45" dur="250" autoRev="1" fill="remove"/>
                                        <p:tgtEl>
                                          <p:spTgt spid="35"/>
                                        </p:tgtEl>
                                        <p:attrNameLst>
                                          <p:attrName>fill.type</p:attrName>
                                        </p:attrNameLst>
                                      </p:cBhvr>
                                      <p:to>
                                        <p:strVal val="solid"/>
                                      </p:to>
                                    </p:set>
                                    <p:set>
                                      <p:cBhvr>
                                        <p:cTn id="46" dur="250" autoRev="1" fill="remove"/>
                                        <p:tgtEl>
                                          <p:spTgt spid="3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5" grpId="0" animBg="1"/>
      <p:bldP spid="15" grpId="1" animBg="1"/>
      <p:bldP spid="15" grpId="2" animBg="1"/>
      <p:bldP spid="35" grpId="0" animBg="1"/>
      <p:bldP spid="35"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40" y="-99392"/>
            <a:ext cx="5556329" cy="923330"/>
          </a:xfrm>
          <a:prstGeom prst="rect">
            <a:avLst/>
          </a:prstGeom>
          <a:noFill/>
        </p:spPr>
        <p:txBody>
          <a:bodyPr wrap="none" lIns="91440" tIns="45720" rIns="91440" bIns="45720">
            <a:spAutoFit/>
          </a:bodyPr>
          <a:lstStyle/>
          <a:p>
            <a:pPr algn="ctr"/>
            <a:r>
              <a:rPr lang="tr-TR" sz="5400" b="1" cap="none" spc="0" dirty="0">
                <a:ln w="6600">
                  <a:solidFill>
                    <a:schemeClr val="accent2"/>
                  </a:solidFill>
                  <a:prstDash val="solid"/>
                </a:ln>
                <a:solidFill>
                  <a:srgbClr val="FFFFFF"/>
                </a:solidFill>
                <a:effectLst>
                  <a:outerShdw dist="38100" dir="2700000" algn="tl" rotWithShape="0">
                    <a:schemeClr val="accent2"/>
                  </a:outerShdw>
                </a:effectLst>
              </a:rPr>
              <a:t>ETKİLİ İLETİŞİM</a:t>
            </a: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32</a:t>
            </a:r>
          </a:p>
        </p:txBody>
      </p:sp>
      <p:sp>
        <p:nvSpPr>
          <p:cNvPr id="9" name="Dikdörtgen: Köşeleri Yuvarlatılmış 8">
            <a:extLst>
              <a:ext uri="{FF2B5EF4-FFF2-40B4-BE49-F238E27FC236}">
                <a16:creationId xmlns:a16="http://schemas.microsoft.com/office/drawing/2014/main" id="{EEB0B707-F97C-45E5-960D-B7BE4D25E2B5}"/>
              </a:ext>
            </a:extLst>
          </p:cNvPr>
          <p:cNvSpPr/>
          <p:nvPr/>
        </p:nvSpPr>
        <p:spPr>
          <a:xfrm>
            <a:off x="215311" y="1268760"/>
            <a:ext cx="11761379" cy="1584176"/>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i="1" u="sng" dirty="0"/>
              <a:t>Etkili iletişimde amaç</a:t>
            </a:r>
            <a:r>
              <a:rPr lang="tr-TR" sz="2800" b="1" dirty="0"/>
              <a:t> birbirini gerçekten anlamaktır. Etkili iletişimin temelini;</a:t>
            </a:r>
          </a:p>
        </p:txBody>
      </p:sp>
      <p:sp>
        <p:nvSpPr>
          <p:cNvPr id="11" name="Dikdörtgen: Köşeleri Yuvarlatılmış 10">
            <a:extLst>
              <a:ext uri="{FF2B5EF4-FFF2-40B4-BE49-F238E27FC236}">
                <a16:creationId xmlns:a16="http://schemas.microsoft.com/office/drawing/2014/main" id="{402ECC22-727C-4374-BAD8-D01A4F7D086D}"/>
              </a:ext>
            </a:extLst>
          </p:cNvPr>
          <p:cNvSpPr/>
          <p:nvPr/>
        </p:nvSpPr>
        <p:spPr>
          <a:xfrm>
            <a:off x="119336"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b="1" dirty="0">
                <a:effectLst>
                  <a:outerShdw blurRad="38100" dist="38100" dir="2700000" algn="tl">
                    <a:srgbClr val="000000">
                      <a:alpha val="43137"/>
                    </a:srgbClr>
                  </a:outerShdw>
                </a:effectLst>
              </a:rPr>
              <a:t>EMPATİ</a:t>
            </a:r>
          </a:p>
        </p:txBody>
      </p:sp>
      <p:sp>
        <p:nvSpPr>
          <p:cNvPr id="12" name="Dikdörtgen: Köşeleri Yuvarlatılmış 11">
            <a:extLst>
              <a:ext uri="{FF2B5EF4-FFF2-40B4-BE49-F238E27FC236}">
                <a16:creationId xmlns:a16="http://schemas.microsoft.com/office/drawing/2014/main" id="{8283E395-89EA-485C-A87F-C4EF33EA9597}"/>
              </a:ext>
            </a:extLst>
          </p:cNvPr>
          <p:cNvSpPr/>
          <p:nvPr/>
        </p:nvSpPr>
        <p:spPr>
          <a:xfrm>
            <a:off x="2158071"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b="1" dirty="0">
                <a:effectLst>
                  <a:outerShdw blurRad="38100" dist="38100" dir="2700000" algn="tl">
                    <a:srgbClr val="000000">
                      <a:alpha val="43137"/>
                    </a:srgbClr>
                  </a:outerShdw>
                </a:effectLst>
              </a:rPr>
              <a:t>BEN DİLİ</a:t>
            </a:r>
          </a:p>
        </p:txBody>
      </p:sp>
      <p:sp>
        <p:nvSpPr>
          <p:cNvPr id="13" name="Dikdörtgen: Köşeleri Yuvarlatılmış 12">
            <a:extLst>
              <a:ext uri="{FF2B5EF4-FFF2-40B4-BE49-F238E27FC236}">
                <a16:creationId xmlns:a16="http://schemas.microsoft.com/office/drawing/2014/main" id="{F29956D7-16CC-446F-9C36-EFD4F34A5514}"/>
              </a:ext>
            </a:extLst>
          </p:cNvPr>
          <p:cNvSpPr/>
          <p:nvPr/>
        </p:nvSpPr>
        <p:spPr>
          <a:xfrm>
            <a:off x="4196806"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b="1" dirty="0">
                <a:effectLst>
                  <a:outerShdw blurRad="38100" dist="38100" dir="2700000" algn="tl">
                    <a:srgbClr val="000000">
                      <a:alpha val="43137"/>
                    </a:srgbClr>
                  </a:outerShdw>
                </a:effectLst>
              </a:rPr>
              <a:t>SEN DİLİ</a:t>
            </a:r>
          </a:p>
        </p:txBody>
      </p:sp>
      <p:sp>
        <p:nvSpPr>
          <p:cNvPr id="15" name="Dikdörtgen: Köşeleri Yuvarlatılmış 14">
            <a:extLst>
              <a:ext uri="{FF2B5EF4-FFF2-40B4-BE49-F238E27FC236}">
                <a16:creationId xmlns:a16="http://schemas.microsoft.com/office/drawing/2014/main" id="{46338429-399F-44D6-A8E5-3D09299B6C2A}"/>
              </a:ext>
            </a:extLst>
          </p:cNvPr>
          <p:cNvSpPr/>
          <p:nvPr/>
        </p:nvSpPr>
        <p:spPr>
          <a:xfrm>
            <a:off x="6235541"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1400" b="1" dirty="0">
                <a:effectLst>
                  <a:outerShdw blurRad="38100" dist="38100" dir="2700000" algn="tl">
                    <a:srgbClr val="000000">
                      <a:alpha val="43137"/>
                    </a:srgbClr>
                  </a:outerShdw>
                </a:effectLst>
              </a:rPr>
              <a:t>FARKLILIKLARA SAYGI</a:t>
            </a:r>
          </a:p>
        </p:txBody>
      </p:sp>
      <p:sp>
        <p:nvSpPr>
          <p:cNvPr id="16" name="Dikdörtgen: Köşeleri Yuvarlatılmış 15">
            <a:extLst>
              <a:ext uri="{FF2B5EF4-FFF2-40B4-BE49-F238E27FC236}">
                <a16:creationId xmlns:a16="http://schemas.microsoft.com/office/drawing/2014/main" id="{BD4D689D-6FC7-45D5-A653-620BE32ECCDD}"/>
              </a:ext>
            </a:extLst>
          </p:cNvPr>
          <p:cNvSpPr/>
          <p:nvPr/>
        </p:nvSpPr>
        <p:spPr>
          <a:xfrm>
            <a:off x="8274276"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b="1" dirty="0">
                <a:effectLst>
                  <a:outerShdw blurRad="38100" dist="38100" dir="2700000" algn="tl">
                    <a:srgbClr val="000000">
                      <a:alpha val="43137"/>
                    </a:srgbClr>
                  </a:outerShdw>
                </a:effectLst>
              </a:rPr>
              <a:t>ETKİLİ DİNLEME</a:t>
            </a:r>
          </a:p>
        </p:txBody>
      </p:sp>
      <p:sp>
        <p:nvSpPr>
          <p:cNvPr id="17" name="Dikdörtgen: Köşeleri Yuvarlatılmış 16">
            <a:extLst>
              <a:ext uri="{FF2B5EF4-FFF2-40B4-BE49-F238E27FC236}">
                <a16:creationId xmlns:a16="http://schemas.microsoft.com/office/drawing/2014/main" id="{953610F9-31E9-4055-B7BA-B8B49E6E630D}"/>
              </a:ext>
            </a:extLst>
          </p:cNvPr>
          <p:cNvSpPr/>
          <p:nvPr/>
        </p:nvSpPr>
        <p:spPr>
          <a:xfrm>
            <a:off x="10313013" y="3140968"/>
            <a:ext cx="1791139" cy="866977"/>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tr-TR" b="1" dirty="0">
                <a:effectLst>
                  <a:outerShdw blurRad="38100" dist="38100" dir="2700000" algn="tl">
                    <a:srgbClr val="000000">
                      <a:alpha val="43137"/>
                    </a:srgbClr>
                  </a:outerShdw>
                </a:effectLst>
              </a:rPr>
              <a:t>BEDEN DİLİ</a:t>
            </a:r>
          </a:p>
        </p:txBody>
      </p:sp>
      <p:sp>
        <p:nvSpPr>
          <p:cNvPr id="19" name="Dikdörtgen: Köşeleri Yuvarlatılmış 18">
            <a:extLst>
              <a:ext uri="{FF2B5EF4-FFF2-40B4-BE49-F238E27FC236}">
                <a16:creationId xmlns:a16="http://schemas.microsoft.com/office/drawing/2014/main" id="{FA2C4212-484A-4AF1-A9CA-98868F9DEBBD}"/>
              </a:ext>
            </a:extLst>
          </p:cNvPr>
          <p:cNvSpPr/>
          <p:nvPr/>
        </p:nvSpPr>
        <p:spPr>
          <a:xfrm>
            <a:off x="3834473" y="4365104"/>
            <a:ext cx="4523054" cy="1584176"/>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gibi kavramlar oluşturur.</a:t>
            </a:r>
          </a:p>
        </p:txBody>
      </p:sp>
      <p:sp>
        <p:nvSpPr>
          <p:cNvPr id="18" name="Eylem Düğmesi: Girişe Git 17">
            <a:hlinkClick r:id="rId3" action="ppaction://hlinksldjump" highlightClick="1"/>
            <a:extLst>
              <a:ext uri="{FF2B5EF4-FFF2-40B4-BE49-F238E27FC236}">
                <a16:creationId xmlns:a16="http://schemas.microsoft.com/office/drawing/2014/main" id="{9E4B3298-EDB1-4CD8-BF0B-F935C41A1F25}"/>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025377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5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500" fill="hold"/>
                                        <p:tgtEl>
                                          <p:spTgt spid="12"/>
                                        </p:tgtEl>
                                        <p:attrNameLst>
                                          <p:attrName>ppt_w</p:attrName>
                                        </p:attrNameLst>
                                      </p:cBhvr>
                                      <p:tavLst>
                                        <p:tav tm="0">
                                          <p:val>
                                            <p:fltVal val="0"/>
                                          </p:val>
                                        </p:tav>
                                        <p:tav tm="100000">
                                          <p:val>
                                            <p:strVal val="#ppt_w"/>
                                          </p:val>
                                        </p:tav>
                                      </p:tavLst>
                                    </p:anim>
                                    <p:anim calcmode="lin" valueType="num">
                                      <p:cBhvr>
                                        <p:cTn id="20" dur="500" fill="hold"/>
                                        <p:tgtEl>
                                          <p:spTgt spid="12"/>
                                        </p:tgtEl>
                                        <p:attrNameLst>
                                          <p:attrName>ppt_h</p:attrName>
                                        </p:attrNameLst>
                                      </p:cBhvr>
                                      <p:tavLst>
                                        <p:tav tm="0">
                                          <p:val>
                                            <p:fltVal val="0"/>
                                          </p:val>
                                        </p:tav>
                                        <p:tav tm="100000">
                                          <p:val>
                                            <p:strVal val="#ppt_h"/>
                                          </p:val>
                                        </p:tav>
                                      </p:tavLst>
                                    </p:anim>
                                    <p:animEffect transition="in" filter="fade">
                                      <p:cBhvr>
                                        <p:cTn id="21" dur="500"/>
                                        <p:tgtEl>
                                          <p:spTgt spid="12"/>
                                        </p:tgtEl>
                                      </p:cBhvr>
                                    </p:animEffect>
                                  </p:childTnLst>
                                </p:cTn>
                              </p:par>
                            </p:childTnLst>
                          </p:cTn>
                        </p:par>
                        <p:par>
                          <p:cTn id="22" fill="hold">
                            <p:stCondLst>
                              <p:cond delay="1000"/>
                            </p:stCondLst>
                            <p:childTnLst>
                              <p:par>
                                <p:cTn id="23" presetID="53" presetClass="entr" presetSubtype="16"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1500"/>
                            </p:stCondLst>
                            <p:childTnLst>
                              <p:par>
                                <p:cTn id="29" presetID="53" presetClass="entr" presetSubtype="16" fill="hold" grpId="0"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000"/>
                            </p:stCondLst>
                            <p:childTnLst>
                              <p:par>
                                <p:cTn id="35" presetID="53" presetClass="entr" presetSubtype="16" fill="hold" grpId="0" nodeType="after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p:cTn id="37" dur="500" fill="hold"/>
                                        <p:tgtEl>
                                          <p:spTgt spid="16"/>
                                        </p:tgtEl>
                                        <p:attrNameLst>
                                          <p:attrName>ppt_w</p:attrName>
                                        </p:attrNameLst>
                                      </p:cBhvr>
                                      <p:tavLst>
                                        <p:tav tm="0">
                                          <p:val>
                                            <p:fltVal val="0"/>
                                          </p:val>
                                        </p:tav>
                                        <p:tav tm="100000">
                                          <p:val>
                                            <p:strVal val="#ppt_w"/>
                                          </p:val>
                                        </p:tav>
                                      </p:tavLst>
                                    </p:anim>
                                    <p:anim calcmode="lin" valueType="num">
                                      <p:cBhvr>
                                        <p:cTn id="38" dur="500" fill="hold"/>
                                        <p:tgtEl>
                                          <p:spTgt spid="16"/>
                                        </p:tgtEl>
                                        <p:attrNameLst>
                                          <p:attrName>ppt_h</p:attrName>
                                        </p:attrNameLst>
                                      </p:cBhvr>
                                      <p:tavLst>
                                        <p:tav tm="0">
                                          <p:val>
                                            <p:fltVal val="0"/>
                                          </p:val>
                                        </p:tav>
                                        <p:tav tm="100000">
                                          <p:val>
                                            <p:strVal val="#ppt_h"/>
                                          </p:val>
                                        </p:tav>
                                      </p:tavLst>
                                    </p:anim>
                                    <p:animEffect transition="in" filter="fade">
                                      <p:cBhvr>
                                        <p:cTn id="39" dur="500"/>
                                        <p:tgtEl>
                                          <p:spTgt spid="16"/>
                                        </p:tgtEl>
                                      </p:cBhvr>
                                    </p:animEffect>
                                  </p:childTnLst>
                                </p:cTn>
                              </p:par>
                            </p:childTnLst>
                          </p:cTn>
                        </p:par>
                        <p:par>
                          <p:cTn id="40" fill="hold">
                            <p:stCondLst>
                              <p:cond delay="2500"/>
                            </p:stCondLst>
                            <p:childTnLst>
                              <p:par>
                                <p:cTn id="41" presetID="53" presetClass="entr" presetSubtype="16" fill="hold" grpId="0"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animEffect transition="in" filter="fade">
                                      <p:cBhvr>
                                        <p:cTn id="45" dur="500"/>
                                        <p:tgtEl>
                                          <p:spTgt spid="17"/>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1" fill="hold" grpId="0" nodeType="click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additive="base">
                                        <p:cTn id="50" dur="500" fill="hold"/>
                                        <p:tgtEl>
                                          <p:spTgt spid="19"/>
                                        </p:tgtEl>
                                        <p:attrNameLst>
                                          <p:attrName>ppt_x</p:attrName>
                                        </p:attrNameLst>
                                      </p:cBhvr>
                                      <p:tavLst>
                                        <p:tav tm="0">
                                          <p:val>
                                            <p:strVal val="#ppt_x"/>
                                          </p:val>
                                        </p:tav>
                                        <p:tav tm="100000">
                                          <p:val>
                                            <p:strVal val="#ppt_x"/>
                                          </p:val>
                                        </p:tav>
                                      </p:tavLst>
                                    </p:anim>
                                    <p:anim calcmode="lin" valueType="num">
                                      <p:cBhvr additive="base">
                                        <p:cTn id="51" dur="500" fill="hold"/>
                                        <p:tgtEl>
                                          <p:spTgt spid="1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5" grpId="0" animBg="1"/>
      <p:bldP spid="16" grpId="0" animBg="1"/>
      <p:bldP spid="17" grpId="0" animBg="1"/>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10" name="Grup 9">
            <a:extLst>
              <a:ext uri="{FF2B5EF4-FFF2-40B4-BE49-F238E27FC236}">
                <a16:creationId xmlns:a16="http://schemas.microsoft.com/office/drawing/2014/main" id="{46B217CF-07B9-4324-A1E5-9719A8480A35}"/>
              </a:ext>
            </a:extLst>
          </p:cNvPr>
          <p:cNvGrpSpPr/>
          <p:nvPr/>
        </p:nvGrpSpPr>
        <p:grpSpPr>
          <a:xfrm>
            <a:off x="-456728" y="1412776"/>
            <a:ext cx="5170078" cy="5328592"/>
            <a:chOff x="-240704" y="764704"/>
            <a:chExt cx="5170078" cy="5328592"/>
          </a:xfrm>
        </p:grpSpPr>
        <p:pic>
          <p:nvPicPr>
            <p:cNvPr id="8" name="Resim 7">
              <a:extLst>
                <a:ext uri="{FF2B5EF4-FFF2-40B4-BE49-F238E27FC236}">
                  <a16:creationId xmlns:a16="http://schemas.microsoft.com/office/drawing/2014/main" id="{BDDB6B0A-0DCC-4414-A07B-DFEFF5BAA120}"/>
                </a:ext>
              </a:extLst>
            </p:cNvPr>
            <p:cNvPicPr>
              <a:picLocks noChangeAspect="1"/>
            </p:cNvPicPr>
            <p:nvPr/>
          </p:nvPicPr>
          <p:blipFill>
            <a:blip r:embed="rId3"/>
            <a:stretch>
              <a:fillRect/>
            </a:stretch>
          </p:blipFill>
          <p:spPr>
            <a:xfrm>
              <a:off x="-240704" y="764704"/>
              <a:ext cx="5170078" cy="4750882"/>
            </a:xfrm>
            <a:prstGeom prst="rect">
              <a:avLst/>
            </a:prstGeom>
          </p:spPr>
        </p:pic>
        <p:sp>
          <p:nvSpPr>
            <p:cNvPr id="9" name="Dikdörtgen 8">
              <a:extLst>
                <a:ext uri="{FF2B5EF4-FFF2-40B4-BE49-F238E27FC236}">
                  <a16:creationId xmlns:a16="http://schemas.microsoft.com/office/drawing/2014/main" id="{27B486C5-B413-46EB-B6CC-6927AD2A9A6C}"/>
                </a:ext>
              </a:extLst>
            </p:cNvPr>
            <p:cNvSpPr/>
            <p:nvPr/>
          </p:nvSpPr>
          <p:spPr>
            <a:xfrm>
              <a:off x="191344" y="4581128"/>
              <a:ext cx="4320480"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EMPATİ</a:t>
              </a:r>
            </a:p>
          </p:txBody>
        </p:sp>
      </p:grpSp>
      <p:sp>
        <p:nvSpPr>
          <p:cNvPr id="13" name="Dikdörtgen 12">
            <a:extLst>
              <a:ext uri="{FF2B5EF4-FFF2-40B4-BE49-F238E27FC236}">
                <a16:creationId xmlns:a16="http://schemas.microsoft.com/office/drawing/2014/main" id="{22E523C2-8FCB-4B69-B5CF-D9B26EB65C5C}"/>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Bir kişinin kendisini karşısındaki kişinin yerine koyarak olaylara onun gözünden bakması, duygu ve düşüncelerini anlamaya çalışması ve bunu karşısındakine yansıtmasıdır.</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719149" y="-99392"/>
            <a:ext cx="2753704" cy="923330"/>
          </a:xfrm>
          <a:prstGeom prst="rect">
            <a:avLst/>
          </a:prstGeom>
          <a:noFill/>
        </p:spPr>
        <p:txBody>
          <a:bodyPr wrap="none" lIns="91440" tIns="45720" rIns="91440" bIns="45720">
            <a:spAutoFit/>
          </a:bodyPr>
          <a:lstStyle/>
          <a:p>
            <a:pPr algn="ctr"/>
            <a:r>
              <a:rPr lang="tr-TR" sz="5400" b="1" cap="none" spc="0" dirty="0">
                <a:ln w="6600">
                  <a:solidFill>
                    <a:schemeClr val="accent2"/>
                  </a:solidFill>
                  <a:prstDash val="solid"/>
                </a:ln>
                <a:solidFill>
                  <a:srgbClr val="FFFFFF"/>
                </a:solidFill>
                <a:effectLst>
                  <a:outerShdw dist="38100" dir="2700000" algn="tl" rotWithShape="0">
                    <a:schemeClr val="accent2"/>
                  </a:outerShdw>
                </a:effectLst>
              </a:rPr>
              <a:t>EMPATİ</a:t>
            </a: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31</a:t>
            </a:r>
          </a:p>
        </p:txBody>
      </p:sp>
      <p:grpSp>
        <p:nvGrpSpPr>
          <p:cNvPr id="15" name="Grup 14">
            <a:extLst>
              <a:ext uri="{FF2B5EF4-FFF2-40B4-BE49-F238E27FC236}">
                <a16:creationId xmlns:a16="http://schemas.microsoft.com/office/drawing/2014/main" id="{7DE8FF3B-3DBA-4DE8-97D3-3F166F942EB1}"/>
              </a:ext>
            </a:extLst>
          </p:cNvPr>
          <p:cNvGrpSpPr/>
          <p:nvPr/>
        </p:nvGrpSpPr>
        <p:grpSpPr>
          <a:xfrm>
            <a:off x="900000" y="4941368"/>
            <a:ext cx="11172664" cy="923764"/>
            <a:chOff x="900000" y="4881500"/>
            <a:chExt cx="11172664" cy="923764"/>
          </a:xfrm>
        </p:grpSpPr>
        <p:sp>
          <p:nvSpPr>
            <p:cNvPr id="16" name="Dikdörtgen 15">
              <a:extLst>
                <a:ext uri="{FF2B5EF4-FFF2-40B4-BE49-F238E27FC236}">
                  <a16:creationId xmlns:a16="http://schemas.microsoft.com/office/drawing/2014/main" id="{1F0AAC09-B659-42EB-A758-CAE13830BA7E}"/>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7" name="Resim 16">
              <a:extLst>
                <a:ext uri="{FF2B5EF4-FFF2-40B4-BE49-F238E27FC236}">
                  <a16:creationId xmlns:a16="http://schemas.microsoft.com/office/drawing/2014/main" id="{562DE9DD-E91E-492B-BD30-A449A54967CE}"/>
                </a:ext>
              </a:extLst>
            </p:cNvPr>
            <p:cNvPicPr>
              <a:picLocks noChangeAspect="1"/>
            </p:cNvPicPr>
            <p:nvPr/>
          </p:nvPicPr>
          <p:blipFill>
            <a:blip r:embed="rId4"/>
            <a:stretch>
              <a:fillRect/>
            </a:stretch>
          </p:blipFill>
          <p:spPr>
            <a:xfrm>
              <a:off x="911424" y="4881500"/>
              <a:ext cx="923764" cy="923764"/>
            </a:xfrm>
            <a:prstGeom prst="rect">
              <a:avLst/>
            </a:prstGeom>
          </p:spPr>
        </p:pic>
        <p:sp>
          <p:nvSpPr>
            <p:cNvPr id="18" name="Metin kutusu 17">
              <a:extLst>
                <a:ext uri="{FF2B5EF4-FFF2-40B4-BE49-F238E27FC236}">
                  <a16:creationId xmlns:a16="http://schemas.microsoft.com/office/drawing/2014/main" id="{28A8EE09-5337-4C67-BA01-F897D141206B}"/>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Empati nedir? Bir örnekle açıklayınız.</a:t>
              </a:r>
              <a:endParaRPr lang="tr-TR" sz="2000" b="1" dirty="0">
                <a:solidFill>
                  <a:schemeClr val="bg1"/>
                </a:solidFill>
                <a:effectLst>
                  <a:outerShdw blurRad="38100" dist="38100" dir="2700000" algn="tl">
                    <a:srgbClr val="000000">
                      <a:alpha val="43137"/>
                    </a:srgbClr>
                  </a:outerShdw>
                </a:effectLst>
              </a:endParaRPr>
            </a:p>
          </p:txBody>
        </p:sp>
      </p:grpSp>
      <p:sp>
        <p:nvSpPr>
          <p:cNvPr id="19" name="Kısmi Daire 18">
            <a:extLst>
              <a:ext uri="{FF2B5EF4-FFF2-40B4-BE49-F238E27FC236}">
                <a16:creationId xmlns:a16="http://schemas.microsoft.com/office/drawing/2014/main" id="{89FFCA41-5EDF-4D25-B321-AB3F9DA6884B}"/>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20" name="Eylem Düğmesi: Girişe Git 19">
            <a:hlinkClick r:id="rId5" action="ppaction://hlinksldjump" highlightClick="1"/>
            <a:extLst>
              <a:ext uri="{FF2B5EF4-FFF2-40B4-BE49-F238E27FC236}">
                <a16:creationId xmlns:a16="http://schemas.microsoft.com/office/drawing/2014/main" id="{7712BF2B-FFFD-4231-B330-48159A11083A}"/>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55183872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9"/>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5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5"/>
                                        </p:tgtEl>
                                      </p:cBhvr>
                                    </p:animEffect>
                                    <p:set>
                                      <p:cBhvr>
                                        <p:cTn id="15" dur="1" fill="hold">
                                          <p:stCondLst>
                                            <p:cond delay="499"/>
                                          </p:stCondLst>
                                        </p:cTn>
                                        <p:tgtEl>
                                          <p:spTgt spid="15"/>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9"/>
                                        </p:tgtEl>
                                        <p:attrNameLst>
                                          <p:attrName>r</p:attrName>
                                        </p:attrNameLst>
                                      </p:cBhvr>
                                    </p:animRot>
                                  </p:childTnLst>
                                </p:cTn>
                              </p:par>
                            </p:childTnLst>
                          </p:cTn>
                        </p:par>
                        <p:par>
                          <p:cTn id="19" fill="hold">
                            <p:stCondLst>
                              <p:cond delay="1500"/>
                            </p:stCondLst>
                            <p:childTnLst>
                              <p:par>
                                <p:cTn id="20" presetID="1" presetClass="exit" presetSubtype="0" fill="hold" grpId="3" nodeType="afterEffect">
                                  <p:stCondLst>
                                    <p:cond delay="0"/>
                                  </p:stCondLst>
                                  <p:childTnLst>
                                    <p:set>
                                      <p:cBhvr>
                                        <p:cTn id="21" dur="1" fill="hold">
                                          <p:stCondLst>
                                            <p:cond delay="0"/>
                                          </p:stCondLst>
                                        </p:cTn>
                                        <p:tgtEl>
                                          <p:spTgt spid="19"/>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5"/>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wipe(down)">
                                      <p:cBhvr>
                                        <p:cTn id="3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9" grpId="0" animBg="1"/>
      <p:bldP spid="19" grpId="1" animBg="1"/>
      <p:bldP spid="19" grpId="3"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478412" y="-99392"/>
            <a:ext cx="3235181" cy="923330"/>
          </a:xfrm>
          <a:prstGeom prst="rect">
            <a:avLst/>
          </a:prstGeom>
          <a:noFill/>
        </p:spPr>
        <p:txBody>
          <a:bodyPr wrap="none" lIns="91440" tIns="45720" rIns="91440" bIns="45720">
            <a:spAutoFit/>
          </a:bodyPr>
          <a:lstStyle/>
          <a:p>
            <a:pPr algn="ctr"/>
            <a:r>
              <a:rPr lang="tr-TR" sz="5400" b="1" cap="none" spc="0" dirty="0">
                <a:ln w="6600">
                  <a:solidFill>
                    <a:schemeClr val="accent2"/>
                  </a:solidFill>
                  <a:prstDash val="solid"/>
                </a:ln>
                <a:solidFill>
                  <a:srgbClr val="FFFFFF"/>
                </a:solidFill>
                <a:effectLst>
                  <a:outerShdw dist="38100" dir="2700000" algn="tl" rotWithShape="0">
                    <a:schemeClr val="accent2"/>
                  </a:outerShdw>
                </a:effectLst>
              </a:rPr>
              <a:t>BEN DİLİ</a:t>
            </a: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30</a:t>
            </a:r>
          </a:p>
        </p:txBody>
      </p:sp>
      <p:grpSp>
        <p:nvGrpSpPr>
          <p:cNvPr id="9" name="Grup 8">
            <a:extLst>
              <a:ext uri="{FF2B5EF4-FFF2-40B4-BE49-F238E27FC236}">
                <a16:creationId xmlns:a16="http://schemas.microsoft.com/office/drawing/2014/main" id="{A4BA205B-CB76-45E2-ABAC-BCC3C717BB20}"/>
              </a:ext>
            </a:extLst>
          </p:cNvPr>
          <p:cNvGrpSpPr/>
          <p:nvPr/>
        </p:nvGrpSpPr>
        <p:grpSpPr>
          <a:xfrm>
            <a:off x="42040" y="1212384"/>
            <a:ext cx="4598605" cy="5465596"/>
            <a:chOff x="42040" y="1212384"/>
            <a:chExt cx="4598605" cy="5465596"/>
          </a:xfrm>
        </p:grpSpPr>
        <p:pic>
          <p:nvPicPr>
            <p:cNvPr id="8" name="Resim 7">
              <a:extLst>
                <a:ext uri="{FF2B5EF4-FFF2-40B4-BE49-F238E27FC236}">
                  <a16:creationId xmlns:a16="http://schemas.microsoft.com/office/drawing/2014/main" id="{D89560D4-A109-4AB7-8D80-4CB63280B80C}"/>
                </a:ext>
              </a:extLst>
            </p:cNvPr>
            <p:cNvPicPr>
              <a:picLocks noChangeAspect="1"/>
            </p:cNvPicPr>
            <p:nvPr/>
          </p:nvPicPr>
          <p:blipFill>
            <a:blip r:embed="rId3"/>
            <a:stretch>
              <a:fillRect/>
            </a:stretch>
          </p:blipFill>
          <p:spPr>
            <a:xfrm>
              <a:off x="42040" y="1212384"/>
              <a:ext cx="4593317" cy="4908792"/>
            </a:xfrm>
            <a:prstGeom prst="rect">
              <a:avLst/>
            </a:prstGeom>
          </p:spPr>
        </p:pic>
        <p:sp>
          <p:nvSpPr>
            <p:cNvPr id="11" name="Dikdörtgen 10">
              <a:extLst>
                <a:ext uri="{FF2B5EF4-FFF2-40B4-BE49-F238E27FC236}">
                  <a16:creationId xmlns:a16="http://schemas.microsoft.com/office/drawing/2014/main" id="{47D1DCF3-95DE-4654-8826-03E53867073D}"/>
                </a:ext>
              </a:extLst>
            </p:cNvPr>
            <p:cNvSpPr/>
            <p:nvPr/>
          </p:nvSpPr>
          <p:spPr>
            <a:xfrm>
              <a:off x="47328" y="5165812"/>
              <a:ext cx="4593317"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BEN DİLİ</a:t>
              </a:r>
            </a:p>
          </p:txBody>
        </p:sp>
      </p:grpSp>
      <p:sp>
        <p:nvSpPr>
          <p:cNvPr id="12" name="Dikdörtgen 11">
            <a:extLst>
              <a:ext uri="{FF2B5EF4-FFF2-40B4-BE49-F238E27FC236}">
                <a16:creationId xmlns:a16="http://schemas.microsoft.com/office/drawing/2014/main" id="{045E858E-3B28-4FD8-B6C8-5F80B3411AA0}"/>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Bir kişinin kendisini karşısındaki kişinin yerine koyarak olaylara onun gözünden bakması, duygu ve düşüncelerini anlamaya çalışması ve bunu karşısındakine yansıtmasıdır.</a:t>
            </a:r>
          </a:p>
        </p:txBody>
      </p:sp>
      <p:grpSp>
        <p:nvGrpSpPr>
          <p:cNvPr id="13" name="Grup 12">
            <a:extLst>
              <a:ext uri="{FF2B5EF4-FFF2-40B4-BE49-F238E27FC236}">
                <a16:creationId xmlns:a16="http://schemas.microsoft.com/office/drawing/2014/main" id="{5CE0678F-C864-492D-A0B3-2A8F6E19D0EC}"/>
              </a:ext>
            </a:extLst>
          </p:cNvPr>
          <p:cNvGrpSpPr/>
          <p:nvPr/>
        </p:nvGrpSpPr>
        <p:grpSpPr>
          <a:xfrm>
            <a:off x="900000" y="4941368"/>
            <a:ext cx="11172664" cy="923764"/>
            <a:chOff x="900000" y="4881500"/>
            <a:chExt cx="11172664" cy="923764"/>
          </a:xfrm>
        </p:grpSpPr>
        <p:sp>
          <p:nvSpPr>
            <p:cNvPr id="15" name="Dikdörtgen 14">
              <a:extLst>
                <a:ext uri="{FF2B5EF4-FFF2-40B4-BE49-F238E27FC236}">
                  <a16:creationId xmlns:a16="http://schemas.microsoft.com/office/drawing/2014/main" id="{2958D963-1EFB-4E21-A59C-7945749E3054}"/>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702A140A-59C4-4E57-8A0A-F8159EAD7F87}"/>
                </a:ext>
              </a:extLst>
            </p:cNvPr>
            <p:cNvPicPr>
              <a:picLocks noChangeAspect="1"/>
            </p:cNvPicPr>
            <p:nvPr/>
          </p:nvPicPr>
          <p:blipFill>
            <a:blip r:embed="rId4"/>
            <a:stretch>
              <a:fillRect/>
            </a:stretch>
          </p:blipFill>
          <p:spPr>
            <a:xfrm>
              <a:off x="911424" y="4881500"/>
              <a:ext cx="923764" cy="923764"/>
            </a:xfrm>
            <a:prstGeom prst="rect">
              <a:avLst/>
            </a:prstGeom>
          </p:spPr>
        </p:pic>
        <p:sp>
          <p:nvSpPr>
            <p:cNvPr id="17" name="Metin kutusu 16">
              <a:extLst>
                <a:ext uri="{FF2B5EF4-FFF2-40B4-BE49-F238E27FC236}">
                  <a16:creationId xmlns:a16="http://schemas.microsoft.com/office/drawing/2014/main" id="{92D19596-274E-4C1A-A0FC-9AE6885C6162}"/>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Ben dili nedir? Bir örnekle açıklayınız.</a:t>
              </a:r>
              <a:endParaRPr lang="tr-TR" sz="2000" b="1" dirty="0">
                <a:solidFill>
                  <a:schemeClr val="bg1"/>
                </a:solidFill>
                <a:effectLst>
                  <a:outerShdw blurRad="38100" dist="38100" dir="2700000" algn="tl">
                    <a:srgbClr val="000000">
                      <a:alpha val="43137"/>
                    </a:srgbClr>
                  </a:outerShdw>
                </a:effectLst>
              </a:endParaRPr>
            </a:p>
          </p:txBody>
        </p:sp>
      </p:grpSp>
      <p:sp>
        <p:nvSpPr>
          <p:cNvPr id="18" name="Kısmi Daire 17">
            <a:extLst>
              <a:ext uri="{FF2B5EF4-FFF2-40B4-BE49-F238E27FC236}">
                <a16:creationId xmlns:a16="http://schemas.microsoft.com/office/drawing/2014/main" id="{B80322C0-2D42-44AF-A448-36BE545F1031}"/>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9" name="Eylem Düğmesi: Girişe Git 18">
            <a:hlinkClick r:id="rId5" action="ppaction://hlinksldjump" highlightClick="1"/>
            <a:extLst>
              <a:ext uri="{FF2B5EF4-FFF2-40B4-BE49-F238E27FC236}">
                <a16:creationId xmlns:a16="http://schemas.microsoft.com/office/drawing/2014/main" id="{FBB82628-3BAA-4AED-A239-22CB30632C8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42199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8"/>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8"/>
                                        </p:tgtEl>
                                        <p:attrNameLst>
                                          <p:attrName>r</p:attrName>
                                        </p:attrNameLst>
                                      </p:cBhvr>
                                    </p:animRot>
                                  </p:childTnLst>
                                </p:cTn>
                              </p:par>
                            </p:childTnLst>
                          </p:cTn>
                        </p:par>
                        <p:par>
                          <p:cTn id="19" fill="hold">
                            <p:stCondLst>
                              <p:cond delay="1500"/>
                            </p:stCondLst>
                            <p:childTnLst>
                              <p:par>
                                <p:cTn id="20" presetID="1" presetClass="exit" presetSubtype="0" fill="hold" grpId="2" nodeType="afterEffect">
                                  <p:stCondLst>
                                    <p:cond delay="0"/>
                                  </p:stCondLst>
                                  <p:childTnLst>
                                    <p:set>
                                      <p:cBhvr>
                                        <p:cTn id="21" dur="1" fill="hold">
                                          <p:stCondLst>
                                            <p:cond delay="0"/>
                                          </p:stCondLst>
                                        </p:cTn>
                                        <p:tgtEl>
                                          <p:spTgt spid="18"/>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3"/>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down)">
                                      <p:cBhvr>
                                        <p:cTn id="3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18" grpId="1" animBg="1"/>
      <p:bldP spid="18" grpId="2"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360047" y="-27384"/>
            <a:ext cx="7471917" cy="830997"/>
          </a:xfrm>
          <a:prstGeom prst="rect">
            <a:avLst/>
          </a:prstGeom>
          <a:noFill/>
        </p:spPr>
        <p:txBody>
          <a:bodyPr wrap="none" lIns="91440" tIns="45720" rIns="91440" bIns="45720">
            <a:spAutoFit/>
          </a:bodyPr>
          <a:lstStyle/>
          <a:p>
            <a:pPr algn="ctr"/>
            <a:r>
              <a:rPr lang="tr-TR" sz="4800" b="1" dirty="0">
                <a:ln w="6600">
                  <a:solidFill>
                    <a:schemeClr val="accent2"/>
                  </a:solidFill>
                  <a:prstDash val="solid"/>
                </a:ln>
                <a:solidFill>
                  <a:srgbClr val="FFFFFF"/>
                </a:solidFill>
                <a:effectLst>
                  <a:outerShdw dist="38100" dir="2700000" algn="tl" rotWithShape="0">
                    <a:schemeClr val="accent2"/>
                  </a:outerShdw>
                </a:effectLst>
              </a:rPr>
              <a:t>BEN DİLİNE ÖRNEKLER</a:t>
            </a:r>
            <a:endParaRPr lang="tr-TR" sz="48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29</a:t>
            </a:r>
          </a:p>
        </p:txBody>
      </p:sp>
      <p:sp>
        <p:nvSpPr>
          <p:cNvPr id="21" name="Blok Yay 20">
            <a:extLst>
              <a:ext uri="{FF2B5EF4-FFF2-40B4-BE49-F238E27FC236}">
                <a16:creationId xmlns:a16="http://schemas.microsoft.com/office/drawing/2014/main" id="{435C91F2-4067-49C9-B9C0-7A01A057D494}"/>
              </a:ext>
            </a:extLst>
          </p:cNvPr>
          <p:cNvSpPr/>
          <p:nvPr/>
        </p:nvSpPr>
        <p:spPr>
          <a:xfrm>
            <a:off x="-6114759" y="43318"/>
            <a:ext cx="7293488" cy="7293488"/>
          </a:xfrm>
          <a:prstGeom prst="blockArc">
            <a:avLst>
              <a:gd name="adj1" fmla="val 18900000"/>
              <a:gd name="adj2" fmla="val 2700000"/>
              <a:gd name="adj3" fmla="val 296"/>
            </a:avLst>
          </a:prstGeom>
        </p:spPr>
        <p:style>
          <a:lnRef idx="2">
            <a:schemeClr val="accent3">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grpSp>
        <p:nvGrpSpPr>
          <p:cNvPr id="30" name="Grup 29">
            <a:extLst>
              <a:ext uri="{FF2B5EF4-FFF2-40B4-BE49-F238E27FC236}">
                <a16:creationId xmlns:a16="http://schemas.microsoft.com/office/drawing/2014/main" id="{849CD71C-569B-4FC1-B055-CB8A31915B95}"/>
              </a:ext>
            </a:extLst>
          </p:cNvPr>
          <p:cNvGrpSpPr/>
          <p:nvPr/>
        </p:nvGrpSpPr>
        <p:grpSpPr>
          <a:xfrm>
            <a:off x="101722" y="1293114"/>
            <a:ext cx="7961917" cy="1042009"/>
            <a:chOff x="101722" y="1293114"/>
            <a:chExt cx="7961917" cy="1042009"/>
          </a:xfrm>
        </p:grpSpPr>
        <p:sp>
          <p:nvSpPr>
            <p:cNvPr id="22" name="Serbest Form: Şekil 21">
              <a:extLst>
                <a:ext uri="{FF2B5EF4-FFF2-40B4-BE49-F238E27FC236}">
                  <a16:creationId xmlns:a16="http://schemas.microsoft.com/office/drawing/2014/main" id="{08F6AE16-D914-4C74-84CA-FF6CE54A1ADF}"/>
                </a:ext>
              </a:extLst>
            </p:cNvPr>
            <p:cNvSpPr/>
            <p:nvPr/>
          </p:nvSpPr>
          <p:spPr>
            <a:xfrm>
              <a:off x="622726" y="1397315"/>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kern="1200" dirty="0"/>
                <a:t>"Eşyalarımın izinsiz kullanılmasından rahatsız oluyorum.",</a:t>
              </a:r>
            </a:p>
          </p:txBody>
        </p:sp>
        <p:sp>
          <p:nvSpPr>
            <p:cNvPr id="23" name="Oval 22">
              <a:extLst>
                <a:ext uri="{FF2B5EF4-FFF2-40B4-BE49-F238E27FC236}">
                  <a16:creationId xmlns:a16="http://schemas.microsoft.com/office/drawing/2014/main" id="{C45B2D24-0BE8-403D-A63C-B8926C99A4D8}"/>
                </a:ext>
              </a:extLst>
            </p:cNvPr>
            <p:cNvSpPr/>
            <p:nvPr/>
          </p:nvSpPr>
          <p:spPr>
            <a:xfrm>
              <a:off x="101722" y="1293114"/>
              <a:ext cx="1042009" cy="1042009"/>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1" name="Grup 30">
            <a:extLst>
              <a:ext uri="{FF2B5EF4-FFF2-40B4-BE49-F238E27FC236}">
                <a16:creationId xmlns:a16="http://schemas.microsoft.com/office/drawing/2014/main" id="{2DC0156B-0949-4EBB-A74F-00F96A7B783A}"/>
              </a:ext>
            </a:extLst>
          </p:cNvPr>
          <p:cNvGrpSpPr/>
          <p:nvPr/>
        </p:nvGrpSpPr>
        <p:grpSpPr>
          <a:xfrm>
            <a:off x="579648" y="2543742"/>
            <a:ext cx="7483991" cy="1042009"/>
            <a:chOff x="579648" y="2543742"/>
            <a:chExt cx="7483991" cy="1042009"/>
          </a:xfrm>
        </p:grpSpPr>
        <p:sp>
          <p:nvSpPr>
            <p:cNvPr id="24" name="Serbest Form: Şekil 23">
              <a:extLst>
                <a:ext uri="{FF2B5EF4-FFF2-40B4-BE49-F238E27FC236}">
                  <a16:creationId xmlns:a16="http://schemas.microsoft.com/office/drawing/2014/main" id="{741450C1-C9B9-4D6B-A632-0C1AC11798B8}"/>
                </a:ext>
              </a:extLst>
            </p:cNvPr>
            <p:cNvSpPr/>
            <p:nvPr/>
          </p:nvSpPr>
          <p:spPr>
            <a:xfrm>
              <a:off x="1100653" y="2647943"/>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1130992"/>
                <a:satOff val="3728"/>
                <a:lumOff val="3987"/>
                <a:alphaOff val="0"/>
              </a:schemeClr>
            </a:fillRef>
            <a:effectRef idx="0">
              <a:schemeClr val="accent2">
                <a:hueOff val="-1130992"/>
                <a:satOff val="3728"/>
                <a:lumOff val="3987"/>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kern="1200" dirty="0"/>
                <a:t>"Ödevlerini zamanında yapmadığında başarının düşeceğinden endişe ediyorum.",</a:t>
              </a:r>
            </a:p>
          </p:txBody>
        </p:sp>
        <p:sp>
          <p:nvSpPr>
            <p:cNvPr id="25" name="Oval 24">
              <a:extLst>
                <a:ext uri="{FF2B5EF4-FFF2-40B4-BE49-F238E27FC236}">
                  <a16:creationId xmlns:a16="http://schemas.microsoft.com/office/drawing/2014/main" id="{6C3681D5-3109-4A44-8CF2-E971D0CC7D21}"/>
                </a:ext>
              </a:extLst>
            </p:cNvPr>
            <p:cNvSpPr/>
            <p:nvPr/>
          </p:nvSpPr>
          <p:spPr>
            <a:xfrm>
              <a:off x="579648" y="2543742"/>
              <a:ext cx="1042009" cy="1042009"/>
            </a:xfrm>
            <a:prstGeom prst="ellipse">
              <a:avLst/>
            </a:prstGeom>
          </p:spPr>
          <p:style>
            <a:lnRef idx="2">
              <a:schemeClr val="accent2">
                <a:hueOff val="-1130992"/>
                <a:satOff val="3728"/>
                <a:lumOff val="3987"/>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2" name="Grup 31">
            <a:extLst>
              <a:ext uri="{FF2B5EF4-FFF2-40B4-BE49-F238E27FC236}">
                <a16:creationId xmlns:a16="http://schemas.microsoft.com/office/drawing/2014/main" id="{5DED501B-0CFD-4EC6-BC81-591FEDE9CB15}"/>
              </a:ext>
            </a:extLst>
          </p:cNvPr>
          <p:cNvGrpSpPr/>
          <p:nvPr/>
        </p:nvGrpSpPr>
        <p:grpSpPr>
          <a:xfrm>
            <a:off x="579648" y="3794370"/>
            <a:ext cx="7483991" cy="1042009"/>
            <a:chOff x="579648" y="3794370"/>
            <a:chExt cx="7483991" cy="1042009"/>
          </a:xfrm>
        </p:grpSpPr>
        <p:sp>
          <p:nvSpPr>
            <p:cNvPr id="26" name="Serbest Form: Şekil 25">
              <a:extLst>
                <a:ext uri="{FF2B5EF4-FFF2-40B4-BE49-F238E27FC236}">
                  <a16:creationId xmlns:a16="http://schemas.microsoft.com/office/drawing/2014/main" id="{FEB1E2A7-60EA-4C20-9183-391E7EB7F513}"/>
                </a:ext>
              </a:extLst>
            </p:cNvPr>
            <p:cNvSpPr/>
            <p:nvPr/>
          </p:nvSpPr>
          <p:spPr>
            <a:xfrm>
              <a:off x="1100653" y="3898571"/>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2261984"/>
                <a:satOff val="7457"/>
                <a:lumOff val="7974"/>
                <a:alphaOff val="0"/>
              </a:schemeClr>
            </a:fillRef>
            <a:effectRef idx="0">
              <a:schemeClr val="accent2">
                <a:hueOff val="-2261984"/>
                <a:satOff val="7457"/>
                <a:lumOff val="7974"/>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kern="1200" dirty="0"/>
                <a:t>"Odanın dağınık olmasından rahatsız oluyorum.’’</a:t>
              </a:r>
            </a:p>
          </p:txBody>
        </p:sp>
        <p:sp>
          <p:nvSpPr>
            <p:cNvPr id="27" name="Oval 26">
              <a:extLst>
                <a:ext uri="{FF2B5EF4-FFF2-40B4-BE49-F238E27FC236}">
                  <a16:creationId xmlns:a16="http://schemas.microsoft.com/office/drawing/2014/main" id="{0399F157-4CFB-4A8C-B73B-4B2427909AC2}"/>
                </a:ext>
              </a:extLst>
            </p:cNvPr>
            <p:cNvSpPr/>
            <p:nvPr/>
          </p:nvSpPr>
          <p:spPr>
            <a:xfrm>
              <a:off x="579648" y="3794370"/>
              <a:ext cx="1042009" cy="1042009"/>
            </a:xfrm>
            <a:prstGeom prst="ellipse">
              <a:avLst/>
            </a:prstGeom>
          </p:spPr>
          <p:style>
            <a:lnRef idx="2">
              <a:schemeClr val="accent2">
                <a:hueOff val="-2261984"/>
                <a:satOff val="7457"/>
                <a:lumOff val="797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33" name="Grup 32">
            <a:extLst>
              <a:ext uri="{FF2B5EF4-FFF2-40B4-BE49-F238E27FC236}">
                <a16:creationId xmlns:a16="http://schemas.microsoft.com/office/drawing/2014/main" id="{93ED2609-1F10-4AE3-AF56-5E8462105925}"/>
              </a:ext>
            </a:extLst>
          </p:cNvPr>
          <p:cNvGrpSpPr/>
          <p:nvPr/>
        </p:nvGrpSpPr>
        <p:grpSpPr>
          <a:xfrm>
            <a:off x="101722" y="5044999"/>
            <a:ext cx="7961917" cy="1042009"/>
            <a:chOff x="101722" y="5044999"/>
            <a:chExt cx="7961917" cy="1042009"/>
          </a:xfrm>
        </p:grpSpPr>
        <p:sp>
          <p:nvSpPr>
            <p:cNvPr id="28" name="Serbest Form: Şekil 27">
              <a:extLst>
                <a:ext uri="{FF2B5EF4-FFF2-40B4-BE49-F238E27FC236}">
                  <a16:creationId xmlns:a16="http://schemas.microsoft.com/office/drawing/2014/main" id="{C8D19CEB-3E69-40F2-AAE9-E2AE5271E295}"/>
                </a:ext>
              </a:extLst>
            </p:cNvPr>
            <p:cNvSpPr/>
            <p:nvPr/>
          </p:nvSpPr>
          <p:spPr>
            <a:xfrm>
              <a:off x="622726" y="5149200"/>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3392975"/>
                <a:satOff val="11185"/>
                <a:lumOff val="11961"/>
                <a:alphaOff val="0"/>
              </a:schemeClr>
            </a:fillRef>
            <a:effectRef idx="0">
              <a:schemeClr val="accent2">
                <a:hueOff val="-3392975"/>
                <a:satOff val="11185"/>
                <a:lumOff val="11961"/>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kern="1200" dirty="0"/>
                <a:t>"Sınıfta yüksek ses olunca derse dikkatimi vermekte zorlanıyorum."</a:t>
              </a:r>
            </a:p>
          </p:txBody>
        </p:sp>
        <p:sp>
          <p:nvSpPr>
            <p:cNvPr id="29" name="Oval 28">
              <a:extLst>
                <a:ext uri="{FF2B5EF4-FFF2-40B4-BE49-F238E27FC236}">
                  <a16:creationId xmlns:a16="http://schemas.microsoft.com/office/drawing/2014/main" id="{5C1BDFC2-1538-4CC3-BCE3-C5F24CB5DAB0}"/>
                </a:ext>
              </a:extLst>
            </p:cNvPr>
            <p:cNvSpPr/>
            <p:nvPr/>
          </p:nvSpPr>
          <p:spPr>
            <a:xfrm>
              <a:off x="101722" y="5044999"/>
              <a:ext cx="1042009" cy="1042009"/>
            </a:xfrm>
            <a:prstGeom prst="ellipse">
              <a:avLst/>
            </a:prstGeom>
          </p:spPr>
          <p:style>
            <a:lnRef idx="2">
              <a:schemeClr val="accent2">
                <a:hueOff val="-3392975"/>
                <a:satOff val="11185"/>
                <a:lumOff val="1196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cxnSp>
        <p:nvCxnSpPr>
          <p:cNvPr id="19" name="Düz Ok Bağlayıcısı 18">
            <a:extLst>
              <a:ext uri="{FF2B5EF4-FFF2-40B4-BE49-F238E27FC236}">
                <a16:creationId xmlns:a16="http://schemas.microsoft.com/office/drawing/2014/main" id="{7A2D5EDD-3C8C-4E1D-9143-9CA120FD00D3}"/>
              </a:ext>
            </a:extLst>
          </p:cNvPr>
          <p:cNvCxnSpPr/>
          <p:nvPr/>
        </p:nvCxnSpPr>
        <p:spPr>
          <a:xfrm>
            <a:off x="8040216" y="1484784"/>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4" name="Dikdörtgen 33">
            <a:extLst>
              <a:ext uri="{FF2B5EF4-FFF2-40B4-BE49-F238E27FC236}">
                <a16:creationId xmlns:a16="http://schemas.microsoft.com/office/drawing/2014/main" id="{C4FB4848-0711-4D52-A6EB-E3989E404DC8}"/>
              </a:ext>
            </a:extLst>
          </p:cNvPr>
          <p:cNvSpPr/>
          <p:nvPr/>
        </p:nvSpPr>
        <p:spPr>
          <a:xfrm>
            <a:off x="9831953" y="1124744"/>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rahatsız oluyor?</a:t>
            </a:r>
          </a:p>
        </p:txBody>
      </p:sp>
      <p:sp>
        <p:nvSpPr>
          <p:cNvPr id="35" name="Oval 34">
            <a:extLst>
              <a:ext uri="{FF2B5EF4-FFF2-40B4-BE49-F238E27FC236}">
                <a16:creationId xmlns:a16="http://schemas.microsoft.com/office/drawing/2014/main" id="{C048663A-5870-4CFC-A7CE-9C57F2D0DD17}"/>
              </a:ext>
            </a:extLst>
          </p:cNvPr>
          <p:cNvSpPr/>
          <p:nvPr/>
        </p:nvSpPr>
        <p:spPr>
          <a:xfrm>
            <a:off x="2135560" y="1772816"/>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37" name="Düz Ok Bağlayıcısı 36">
            <a:extLst>
              <a:ext uri="{FF2B5EF4-FFF2-40B4-BE49-F238E27FC236}">
                <a16:creationId xmlns:a16="http://schemas.microsoft.com/office/drawing/2014/main" id="{49B169B9-EBA7-4016-866A-7366F91F3485}"/>
              </a:ext>
            </a:extLst>
          </p:cNvPr>
          <p:cNvCxnSpPr/>
          <p:nvPr/>
        </p:nvCxnSpPr>
        <p:spPr>
          <a:xfrm>
            <a:off x="2639616" y="2060848"/>
            <a:ext cx="7092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8" name="Dikdörtgen 37">
            <a:extLst>
              <a:ext uri="{FF2B5EF4-FFF2-40B4-BE49-F238E27FC236}">
                <a16:creationId xmlns:a16="http://schemas.microsoft.com/office/drawing/2014/main" id="{108A84F8-9544-4CE1-A347-F01A73E5A4CC}"/>
              </a:ext>
            </a:extLst>
          </p:cNvPr>
          <p:cNvSpPr/>
          <p:nvPr/>
        </p:nvSpPr>
        <p:spPr>
          <a:xfrm>
            <a:off x="9831953" y="177281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BEN</a:t>
            </a:r>
          </a:p>
        </p:txBody>
      </p:sp>
      <p:cxnSp>
        <p:nvCxnSpPr>
          <p:cNvPr id="39" name="Düz Ok Bağlayıcısı 38">
            <a:extLst>
              <a:ext uri="{FF2B5EF4-FFF2-40B4-BE49-F238E27FC236}">
                <a16:creationId xmlns:a16="http://schemas.microsoft.com/office/drawing/2014/main" id="{4470DE78-E591-4EF7-9B0C-0F5DC85E411B}"/>
              </a:ext>
            </a:extLst>
          </p:cNvPr>
          <p:cNvCxnSpPr/>
          <p:nvPr/>
        </p:nvCxnSpPr>
        <p:spPr>
          <a:xfrm>
            <a:off x="8040216" y="2852936"/>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40" name="Dikdörtgen 39">
            <a:extLst>
              <a:ext uri="{FF2B5EF4-FFF2-40B4-BE49-F238E27FC236}">
                <a16:creationId xmlns:a16="http://schemas.microsoft.com/office/drawing/2014/main" id="{CEE8DFF0-88B4-4F2F-BFD3-EBB6ABA8F617}"/>
              </a:ext>
            </a:extLst>
          </p:cNvPr>
          <p:cNvSpPr/>
          <p:nvPr/>
        </p:nvSpPr>
        <p:spPr>
          <a:xfrm>
            <a:off x="9831953" y="249289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endişe ediyor?</a:t>
            </a:r>
          </a:p>
        </p:txBody>
      </p:sp>
      <p:sp>
        <p:nvSpPr>
          <p:cNvPr id="41" name="Oval 40">
            <a:extLst>
              <a:ext uri="{FF2B5EF4-FFF2-40B4-BE49-F238E27FC236}">
                <a16:creationId xmlns:a16="http://schemas.microsoft.com/office/drawing/2014/main" id="{D449DDEF-1A46-46FA-841E-D464C35C2672}"/>
              </a:ext>
            </a:extLst>
          </p:cNvPr>
          <p:cNvSpPr/>
          <p:nvPr/>
        </p:nvSpPr>
        <p:spPr>
          <a:xfrm>
            <a:off x="5253313" y="3024844"/>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43" name="Düz Ok Bağlayıcısı 42">
            <a:extLst>
              <a:ext uri="{FF2B5EF4-FFF2-40B4-BE49-F238E27FC236}">
                <a16:creationId xmlns:a16="http://schemas.microsoft.com/office/drawing/2014/main" id="{4B948C4D-07F4-42FD-8F09-B153F5BAD9CF}"/>
              </a:ext>
            </a:extLst>
          </p:cNvPr>
          <p:cNvCxnSpPr>
            <a:cxnSpLocks/>
          </p:cNvCxnSpPr>
          <p:nvPr/>
        </p:nvCxnSpPr>
        <p:spPr>
          <a:xfrm>
            <a:off x="5757369" y="3283685"/>
            <a:ext cx="3974247" cy="145315"/>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44" name="Dikdörtgen 43">
            <a:extLst>
              <a:ext uri="{FF2B5EF4-FFF2-40B4-BE49-F238E27FC236}">
                <a16:creationId xmlns:a16="http://schemas.microsoft.com/office/drawing/2014/main" id="{4A442321-90CF-4900-B6A4-A280ED893356}"/>
              </a:ext>
            </a:extLst>
          </p:cNvPr>
          <p:cNvSpPr/>
          <p:nvPr/>
        </p:nvSpPr>
        <p:spPr>
          <a:xfrm>
            <a:off x="9831953" y="3140968"/>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BEN</a:t>
            </a:r>
          </a:p>
        </p:txBody>
      </p:sp>
      <p:cxnSp>
        <p:nvCxnSpPr>
          <p:cNvPr id="45" name="Düz Ok Bağlayıcısı 44">
            <a:extLst>
              <a:ext uri="{FF2B5EF4-FFF2-40B4-BE49-F238E27FC236}">
                <a16:creationId xmlns:a16="http://schemas.microsoft.com/office/drawing/2014/main" id="{3C0F61AF-5918-4BCF-B144-76485DADEFD1}"/>
              </a:ext>
            </a:extLst>
          </p:cNvPr>
          <p:cNvCxnSpPr/>
          <p:nvPr/>
        </p:nvCxnSpPr>
        <p:spPr>
          <a:xfrm>
            <a:off x="8040216" y="4149080"/>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46" name="Dikdörtgen 45">
            <a:extLst>
              <a:ext uri="{FF2B5EF4-FFF2-40B4-BE49-F238E27FC236}">
                <a16:creationId xmlns:a16="http://schemas.microsoft.com/office/drawing/2014/main" id="{7E2A3760-86C3-49F9-BEE8-BE78146C9596}"/>
              </a:ext>
            </a:extLst>
          </p:cNvPr>
          <p:cNvSpPr/>
          <p:nvPr/>
        </p:nvSpPr>
        <p:spPr>
          <a:xfrm>
            <a:off x="9831953" y="3789040"/>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rahatsız oluyor?</a:t>
            </a:r>
          </a:p>
        </p:txBody>
      </p:sp>
      <p:sp>
        <p:nvSpPr>
          <p:cNvPr id="47" name="Oval 46">
            <a:extLst>
              <a:ext uri="{FF2B5EF4-FFF2-40B4-BE49-F238E27FC236}">
                <a16:creationId xmlns:a16="http://schemas.microsoft.com/office/drawing/2014/main" id="{46B48E7A-5D7E-4050-BCAD-6C63AA81B510}"/>
              </a:ext>
            </a:extLst>
          </p:cNvPr>
          <p:cNvSpPr/>
          <p:nvPr/>
        </p:nvSpPr>
        <p:spPr>
          <a:xfrm>
            <a:off x="7278293" y="4070479"/>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48" name="Düz Ok Bağlayıcısı 47">
            <a:extLst>
              <a:ext uri="{FF2B5EF4-FFF2-40B4-BE49-F238E27FC236}">
                <a16:creationId xmlns:a16="http://schemas.microsoft.com/office/drawing/2014/main" id="{691B24B5-B566-4325-83E7-B1FD37F4729F}"/>
              </a:ext>
            </a:extLst>
          </p:cNvPr>
          <p:cNvCxnSpPr>
            <a:cxnSpLocks/>
            <a:stCxn id="47" idx="6"/>
          </p:cNvCxnSpPr>
          <p:nvPr/>
        </p:nvCxnSpPr>
        <p:spPr>
          <a:xfrm>
            <a:off x="7782349" y="4329321"/>
            <a:ext cx="1949267" cy="395823"/>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49" name="Dikdörtgen 48">
            <a:extLst>
              <a:ext uri="{FF2B5EF4-FFF2-40B4-BE49-F238E27FC236}">
                <a16:creationId xmlns:a16="http://schemas.microsoft.com/office/drawing/2014/main" id="{F553872C-3C5D-4379-A8D0-5AA1F16034EA}"/>
              </a:ext>
            </a:extLst>
          </p:cNvPr>
          <p:cNvSpPr/>
          <p:nvPr/>
        </p:nvSpPr>
        <p:spPr>
          <a:xfrm>
            <a:off x="9831953" y="4437112"/>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BEN</a:t>
            </a:r>
          </a:p>
        </p:txBody>
      </p:sp>
      <p:cxnSp>
        <p:nvCxnSpPr>
          <p:cNvPr id="55" name="Düz Ok Bağlayıcısı 54">
            <a:extLst>
              <a:ext uri="{FF2B5EF4-FFF2-40B4-BE49-F238E27FC236}">
                <a16:creationId xmlns:a16="http://schemas.microsoft.com/office/drawing/2014/main" id="{2B5F9545-A3B2-4F59-8127-51F26972F2E5}"/>
              </a:ext>
            </a:extLst>
          </p:cNvPr>
          <p:cNvCxnSpPr/>
          <p:nvPr/>
        </p:nvCxnSpPr>
        <p:spPr>
          <a:xfrm>
            <a:off x="8040216" y="5445224"/>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56" name="Dikdörtgen 55">
            <a:extLst>
              <a:ext uri="{FF2B5EF4-FFF2-40B4-BE49-F238E27FC236}">
                <a16:creationId xmlns:a16="http://schemas.microsoft.com/office/drawing/2014/main" id="{B151BBE3-5D83-4F86-B02A-47715F0A86F3}"/>
              </a:ext>
            </a:extLst>
          </p:cNvPr>
          <p:cNvSpPr/>
          <p:nvPr/>
        </p:nvSpPr>
        <p:spPr>
          <a:xfrm>
            <a:off x="9831953" y="5085184"/>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zorlanıyor?</a:t>
            </a:r>
          </a:p>
        </p:txBody>
      </p:sp>
      <p:sp>
        <p:nvSpPr>
          <p:cNvPr id="57" name="Oval 56">
            <a:extLst>
              <a:ext uri="{FF2B5EF4-FFF2-40B4-BE49-F238E27FC236}">
                <a16:creationId xmlns:a16="http://schemas.microsoft.com/office/drawing/2014/main" id="{9576B174-6DB2-498C-AE9A-5CEFF8A2CD9F}"/>
              </a:ext>
            </a:extLst>
          </p:cNvPr>
          <p:cNvSpPr/>
          <p:nvPr/>
        </p:nvSpPr>
        <p:spPr>
          <a:xfrm>
            <a:off x="2495784" y="5474414"/>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cxnSp>
        <p:nvCxnSpPr>
          <p:cNvPr id="58" name="Düz Ok Bağlayıcısı 57">
            <a:extLst>
              <a:ext uri="{FF2B5EF4-FFF2-40B4-BE49-F238E27FC236}">
                <a16:creationId xmlns:a16="http://schemas.microsoft.com/office/drawing/2014/main" id="{DE5A1908-5A05-470E-81DA-42B675E03782}"/>
              </a:ext>
            </a:extLst>
          </p:cNvPr>
          <p:cNvCxnSpPr>
            <a:cxnSpLocks/>
            <a:stCxn id="57" idx="6"/>
          </p:cNvCxnSpPr>
          <p:nvPr/>
        </p:nvCxnSpPr>
        <p:spPr>
          <a:xfrm>
            <a:off x="2999840" y="5733256"/>
            <a:ext cx="6731776" cy="288032"/>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59" name="Dikdörtgen 58">
            <a:extLst>
              <a:ext uri="{FF2B5EF4-FFF2-40B4-BE49-F238E27FC236}">
                <a16:creationId xmlns:a16="http://schemas.microsoft.com/office/drawing/2014/main" id="{8D6F3632-5DE4-442C-919F-745423960D9A}"/>
              </a:ext>
            </a:extLst>
          </p:cNvPr>
          <p:cNvSpPr/>
          <p:nvPr/>
        </p:nvSpPr>
        <p:spPr>
          <a:xfrm>
            <a:off x="9831953" y="573325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BEN</a:t>
            </a:r>
          </a:p>
        </p:txBody>
      </p:sp>
      <p:sp>
        <p:nvSpPr>
          <p:cNvPr id="50" name="Eylem Düğmesi: Girişe Git 49">
            <a:hlinkClick r:id="rId3" action="ppaction://hlinksldjump" highlightClick="1"/>
            <a:extLst>
              <a:ext uri="{FF2B5EF4-FFF2-40B4-BE49-F238E27FC236}">
                <a16:creationId xmlns:a16="http://schemas.microsoft.com/office/drawing/2014/main" id="{C427A330-5A01-4A30-A325-9DE7097F9C1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134373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up)">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left)">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wipe(left)">
                                      <p:cBhvr>
                                        <p:cTn id="17" dur="500"/>
                                        <p:tgtEl>
                                          <p:spTgt spid="19"/>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wipe(left)">
                                      <p:cBhvr>
                                        <p:cTn id="21" dur="500"/>
                                        <p:tgtEl>
                                          <p:spTgt spid="3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35"/>
                                        </p:tgtEl>
                                        <p:attrNameLst>
                                          <p:attrName>style.visibility</p:attrName>
                                        </p:attrNameLst>
                                      </p:cBhvr>
                                      <p:to>
                                        <p:strVal val="visible"/>
                                      </p:to>
                                    </p:set>
                                    <p:animEffect transition="in" filter="wipe(left)">
                                      <p:cBhvr>
                                        <p:cTn id="26" dur="500"/>
                                        <p:tgtEl>
                                          <p:spTgt spid="35"/>
                                        </p:tgtEl>
                                      </p:cBhvr>
                                    </p:animEffect>
                                  </p:childTnLst>
                                </p:cTn>
                              </p:par>
                            </p:childTnLst>
                          </p:cTn>
                        </p:par>
                        <p:par>
                          <p:cTn id="27" fill="hold">
                            <p:stCondLst>
                              <p:cond delay="500"/>
                            </p:stCondLst>
                            <p:childTnLst>
                              <p:par>
                                <p:cTn id="28" presetID="22" presetClass="entr" presetSubtype="8" fill="hold" nodeType="after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wipe(left)">
                                      <p:cBhvr>
                                        <p:cTn id="30" dur="500"/>
                                        <p:tgtEl>
                                          <p:spTgt spid="37"/>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wipe(left)">
                                      <p:cBhvr>
                                        <p:cTn id="40" dur="500"/>
                                        <p:tgtEl>
                                          <p:spTgt spid="31"/>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39"/>
                                        </p:tgtEl>
                                        <p:attrNameLst>
                                          <p:attrName>style.visibility</p:attrName>
                                        </p:attrNameLst>
                                      </p:cBhvr>
                                      <p:to>
                                        <p:strVal val="visible"/>
                                      </p:to>
                                    </p:set>
                                    <p:animEffect transition="in" filter="wipe(left)">
                                      <p:cBhvr>
                                        <p:cTn id="45" dur="500"/>
                                        <p:tgtEl>
                                          <p:spTgt spid="39"/>
                                        </p:tgtEl>
                                      </p:cBhvr>
                                    </p:animEffect>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40"/>
                                        </p:tgtEl>
                                        <p:attrNameLst>
                                          <p:attrName>style.visibility</p:attrName>
                                        </p:attrNameLst>
                                      </p:cBhvr>
                                      <p:to>
                                        <p:strVal val="visible"/>
                                      </p:to>
                                    </p:set>
                                    <p:animEffect transition="in" filter="wipe(left)">
                                      <p:cBhvr>
                                        <p:cTn id="49" dur="500"/>
                                        <p:tgtEl>
                                          <p:spTgt spid="40"/>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wipe(left)">
                                      <p:cBhvr>
                                        <p:cTn id="54" dur="500"/>
                                        <p:tgtEl>
                                          <p:spTgt spid="41"/>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43"/>
                                        </p:tgtEl>
                                        <p:attrNameLst>
                                          <p:attrName>style.visibility</p:attrName>
                                        </p:attrNameLst>
                                      </p:cBhvr>
                                      <p:to>
                                        <p:strVal val="visible"/>
                                      </p:to>
                                    </p:set>
                                    <p:animEffect transition="in" filter="wipe(left)">
                                      <p:cBhvr>
                                        <p:cTn id="58" dur="500"/>
                                        <p:tgtEl>
                                          <p:spTgt spid="43"/>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wipe(left)">
                                      <p:cBhvr>
                                        <p:cTn id="63" dur="500"/>
                                        <p:tgtEl>
                                          <p:spTgt spid="44"/>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32"/>
                                        </p:tgtEl>
                                        <p:attrNameLst>
                                          <p:attrName>style.visibility</p:attrName>
                                        </p:attrNameLst>
                                      </p:cBhvr>
                                      <p:to>
                                        <p:strVal val="visible"/>
                                      </p:to>
                                    </p:set>
                                    <p:animEffect transition="in" filter="wipe(left)">
                                      <p:cBhvr>
                                        <p:cTn id="68" dur="500"/>
                                        <p:tgtEl>
                                          <p:spTgt spid="32"/>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nodeType="clickEffect">
                                  <p:stCondLst>
                                    <p:cond delay="0"/>
                                  </p:stCondLst>
                                  <p:childTnLst>
                                    <p:set>
                                      <p:cBhvr>
                                        <p:cTn id="72" dur="1" fill="hold">
                                          <p:stCondLst>
                                            <p:cond delay="0"/>
                                          </p:stCondLst>
                                        </p:cTn>
                                        <p:tgtEl>
                                          <p:spTgt spid="45"/>
                                        </p:tgtEl>
                                        <p:attrNameLst>
                                          <p:attrName>style.visibility</p:attrName>
                                        </p:attrNameLst>
                                      </p:cBhvr>
                                      <p:to>
                                        <p:strVal val="visible"/>
                                      </p:to>
                                    </p:set>
                                    <p:animEffect transition="in" filter="wipe(left)">
                                      <p:cBhvr>
                                        <p:cTn id="73" dur="500"/>
                                        <p:tgtEl>
                                          <p:spTgt spid="45"/>
                                        </p:tgtEl>
                                      </p:cBhvr>
                                    </p:animEffect>
                                  </p:childTnLst>
                                </p:cTn>
                              </p:par>
                            </p:childTnLst>
                          </p:cTn>
                        </p:par>
                        <p:par>
                          <p:cTn id="74" fill="hold">
                            <p:stCondLst>
                              <p:cond delay="500"/>
                            </p:stCondLst>
                            <p:childTnLst>
                              <p:par>
                                <p:cTn id="75" presetID="22" presetClass="entr" presetSubtype="8" fill="hold" grpId="0" nodeType="after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wipe(left)">
                                      <p:cBhvr>
                                        <p:cTn id="77" dur="500"/>
                                        <p:tgtEl>
                                          <p:spTgt spid="46"/>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47"/>
                                        </p:tgtEl>
                                        <p:attrNameLst>
                                          <p:attrName>style.visibility</p:attrName>
                                        </p:attrNameLst>
                                      </p:cBhvr>
                                      <p:to>
                                        <p:strVal val="visible"/>
                                      </p:to>
                                    </p:set>
                                    <p:animEffect transition="in" filter="wipe(left)">
                                      <p:cBhvr>
                                        <p:cTn id="82" dur="500"/>
                                        <p:tgtEl>
                                          <p:spTgt spid="47"/>
                                        </p:tgtEl>
                                      </p:cBhvr>
                                    </p:animEffect>
                                  </p:childTnLst>
                                </p:cTn>
                              </p:par>
                            </p:childTnLst>
                          </p:cTn>
                        </p:par>
                        <p:par>
                          <p:cTn id="83" fill="hold">
                            <p:stCondLst>
                              <p:cond delay="500"/>
                            </p:stCondLst>
                            <p:childTnLst>
                              <p:par>
                                <p:cTn id="84" presetID="22" presetClass="entr" presetSubtype="8" fill="hold" nodeType="afterEffect">
                                  <p:stCondLst>
                                    <p:cond delay="0"/>
                                  </p:stCondLst>
                                  <p:childTnLst>
                                    <p:set>
                                      <p:cBhvr>
                                        <p:cTn id="85" dur="1" fill="hold">
                                          <p:stCondLst>
                                            <p:cond delay="0"/>
                                          </p:stCondLst>
                                        </p:cTn>
                                        <p:tgtEl>
                                          <p:spTgt spid="48"/>
                                        </p:tgtEl>
                                        <p:attrNameLst>
                                          <p:attrName>style.visibility</p:attrName>
                                        </p:attrNameLst>
                                      </p:cBhvr>
                                      <p:to>
                                        <p:strVal val="visible"/>
                                      </p:to>
                                    </p:set>
                                    <p:animEffect transition="in" filter="wipe(left)">
                                      <p:cBhvr>
                                        <p:cTn id="86" dur="500"/>
                                        <p:tgtEl>
                                          <p:spTgt spid="48"/>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49"/>
                                        </p:tgtEl>
                                        <p:attrNameLst>
                                          <p:attrName>style.visibility</p:attrName>
                                        </p:attrNameLst>
                                      </p:cBhvr>
                                      <p:to>
                                        <p:strVal val="visible"/>
                                      </p:to>
                                    </p:set>
                                    <p:animEffect transition="in" filter="wipe(left)">
                                      <p:cBhvr>
                                        <p:cTn id="91" dur="500"/>
                                        <p:tgtEl>
                                          <p:spTgt spid="49"/>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nodeType="clickEffect">
                                  <p:stCondLst>
                                    <p:cond delay="0"/>
                                  </p:stCondLst>
                                  <p:childTnLst>
                                    <p:set>
                                      <p:cBhvr>
                                        <p:cTn id="95" dur="1" fill="hold">
                                          <p:stCondLst>
                                            <p:cond delay="0"/>
                                          </p:stCondLst>
                                        </p:cTn>
                                        <p:tgtEl>
                                          <p:spTgt spid="33"/>
                                        </p:tgtEl>
                                        <p:attrNameLst>
                                          <p:attrName>style.visibility</p:attrName>
                                        </p:attrNameLst>
                                      </p:cBhvr>
                                      <p:to>
                                        <p:strVal val="visible"/>
                                      </p:to>
                                    </p:set>
                                    <p:animEffect transition="in" filter="wipe(left)">
                                      <p:cBhvr>
                                        <p:cTn id="96" dur="500"/>
                                        <p:tgtEl>
                                          <p:spTgt spid="33"/>
                                        </p:tgtEl>
                                      </p:cBhvr>
                                    </p:animEffect>
                                  </p:childTnLst>
                                </p:cTn>
                              </p:par>
                            </p:childTnLst>
                          </p:cTn>
                        </p:par>
                        <p:par>
                          <p:cTn id="97" fill="hold">
                            <p:stCondLst>
                              <p:cond delay="500"/>
                            </p:stCondLst>
                            <p:childTnLst>
                              <p:par>
                                <p:cTn id="98" presetID="22" presetClass="entr" presetSubtype="8" fill="hold" nodeType="afterEffect">
                                  <p:stCondLst>
                                    <p:cond delay="0"/>
                                  </p:stCondLst>
                                  <p:childTnLst>
                                    <p:set>
                                      <p:cBhvr>
                                        <p:cTn id="99" dur="1" fill="hold">
                                          <p:stCondLst>
                                            <p:cond delay="0"/>
                                          </p:stCondLst>
                                        </p:cTn>
                                        <p:tgtEl>
                                          <p:spTgt spid="55"/>
                                        </p:tgtEl>
                                        <p:attrNameLst>
                                          <p:attrName>style.visibility</p:attrName>
                                        </p:attrNameLst>
                                      </p:cBhvr>
                                      <p:to>
                                        <p:strVal val="visible"/>
                                      </p:to>
                                    </p:set>
                                    <p:animEffect transition="in" filter="wipe(left)">
                                      <p:cBhvr>
                                        <p:cTn id="100" dur="500"/>
                                        <p:tgtEl>
                                          <p:spTgt spid="55"/>
                                        </p:tgtEl>
                                      </p:cBhvr>
                                    </p:animEffect>
                                  </p:childTnLst>
                                </p:cTn>
                              </p:par>
                            </p:childTnLst>
                          </p:cTn>
                        </p:par>
                      </p:childTnLst>
                    </p:cTn>
                  </p:par>
                  <p:par>
                    <p:cTn id="101" fill="hold">
                      <p:stCondLst>
                        <p:cond delay="indefinite"/>
                      </p:stCondLst>
                      <p:childTnLst>
                        <p:par>
                          <p:cTn id="102" fill="hold">
                            <p:stCondLst>
                              <p:cond delay="0"/>
                            </p:stCondLst>
                            <p:childTnLst>
                              <p:par>
                                <p:cTn id="103" presetID="22" presetClass="entr" presetSubtype="8" fill="hold" grpId="0" nodeType="clickEffect">
                                  <p:stCondLst>
                                    <p:cond delay="0"/>
                                  </p:stCondLst>
                                  <p:childTnLst>
                                    <p:set>
                                      <p:cBhvr>
                                        <p:cTn id="104" dur="1" fill="hold">
                                          <p:stCondLst>
                                            <p:cond delay="0"/>
                                          </p:stCondLst>
                                        </p:cTn>
                                        <p:tgtEl>
                                          <p:spTgt spid="56"/>
                                        </p:tgtEl>
                                        <p:attrNameLst>
                                          <p:attrName>style.visibility</p:attrName>
                                        </p:attrNameLst>
                                      </p:cBhvr>
                                      <p:to>
                                        <p:strVal val="visible"/>
                                      </p:to>
                                    </p:set>
                                    <p:animEffect transition="in" filter="wipe(left)">
                                      <p:cBhvr>
                                        <p:cTn id="105" dur="500"/>
                                        <p:tgtEl>
                                          <p:spTgt spid="56"/>
                                        </p:tgtEl>
                                      </p:cBhvr>
                                    </p:animEffect>
                                  </p:childTnLst>
                                </p:cTn>
                              </p:par>
                            </p:childTnLst>
                          </p:cTn>
                        </p:par>
                      </p:childTnLst>
                    </p:cTn>
                  </p:par>
                  <p:par>
                    <p:cTn id="106" fill="hold">
                      <p:stCondLst>
                        <p:cond delay="indefinite"/>
                      </p:stCondLst>
                      <p:childTnLst>
                        <p:par>
                          <p:cTn id="107" fill="hold">
                            <p:stCondLst>
                              <p:cond delay="0"/>
                            </p:stCondLst>
                            <p:childTnLst>
                              <p:par>
                                <p:cTn id="108" presetID="22" presetClass="entr" presetSubtype="8" fill="hold" grpId="0" nodeType="clickEffect">
                                  <p:stCondLst>
                                    <p:cond delay="0"/>
                                  </p:stCondLst>
                                  <p:childTnLst>
                                    <p:set>
                                      <p:cBhvr>
                                        <p:cTn id="109" dur="1" fill="hold">
                                          <p:stCondLst>
                                            <p:cond delay="0"/>
                                          </p:stCondLst>
                                        </p:cTn>
                                        <p:tgtEl>
                                          <p:spTgt spid="57"/>
                                        </p:tgtEl>
                                        <p:attrNameLst>
                                          <p:attrName>style.visibility</p:attrName>
                                        </p:attrNameLst>
                                      </p:cBhvr>
                                      <p:to>
                                        <p:strVal val="visible"/>
                                      </p:to>
                                    </p:set>
                                    <p:animEffect transition="in" filter="wipe(left)">
                                      <p:cBhvr>
                                        <p:cTn id="110" dur="500"/>
                                        <p:tgtEl>
                                          <p:spTgt spid="57"/>
                                        </p:tgtEl>
                                      </p:cBhvr>
                                    </p:animEffect>
                                  </p:childTnLst>
                                </p:cTn>
                              </p:par>
                            </p:childTnLst>
                          </p:cTn>
                        </p:par>
                        <p:par>
                          <p:cTn id="111" fill="hold">
                            <p:stCondLst>
                              <p:cond delay="500"/>
                            </p:stCondLst>
                            <p:childTnLst>
                              <p:par>
                                <p:cTn id="112" presetID="22" presetClass="entr" presetSubtype="8" fill="hold" nodeType="afterEffect">
                                  <p:stCondLst>
                                    <p:cond delay="0"/>
                                  </p:stCondLst>
                                  <p:childTnLst>
                                    <p:set>
                                      <p:cBhvr>
                                        <p:cTn id="113" dur="1" fill="hold">
                                          <p:stCondLst>
                                            <p:cond delay="0"/>
                                          </p:stCondLst>
                                        </p:cTn>
                                        <p:tgtEl>
                                          <p:spTgt spid="58"/>
                                        </p:tgtEl>
                                        <p:attrNameLst>
                                          <p:attrName>style.visibility</p:attrName>
                                        </p:attrNameLst>
                                      </p:cBhvr>
                                      <p:to>
                                        <p:strVal val="visible"/>
                                      </p:to>
                                    </p:set>
                                    <p:animEffect transition="in" filter="wipe(left)">
                                      <p:cBhvr>
                                        <p:cTn id="114" dur="500"/>
                                        <p:tgtEl>
                                          <p:spTgt spid="58"/>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8" fill="hold" grpId="0" nodeType="clickEffect">
                                  <p:stCondLst>
                                    <p:cond delay="0"/>
                                  </p:stCondLst>
                                  <p:childTnLst>
                                    <p:set>
                                      <p:cBhvr>
                                        <p:cTn id="118" dur="1" fill="hold">
                                          <p:stCondLst>
                                            <p:cond delay="0"/>
                                          </p:stCondLst>
                                        </p:cTn>
                                        <p:tgtEl>
                                          <p:spTgt spid="59"/>
                                        </p:tgtEl>
                                        <p:attrNameLst>
                                          <p:attrName>style.visibility</p:attrName>
                                        </p:attrNameLst>
                                      </p:cBhvr>
                                      <p:to>
                                        <p:strVal val="visible"/>
                                      </p:to>
                                    </p:set>
                                    <p:animEffect transition="in" filter="wipe(left)">
                                      <p:cBhvr>
                                        <p:cTn id="11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8" grpId="0" animBg="1"/>
      <p:bldP spid="40" grpId="0" animBg="1"/>
      <p:bldP spid="41" grpId="0" animBg="1"/>
      <p:bldP spid="44" grpId="0" animBg="1"/>
      <p:bldP spid="46" grpId="0" animBg="1"/>
      <p:bldP spid="47" grpId="0" animBg="1"/>
      <p:bldP spid="49" grpId="0" animBg="1"/>
      <p:bldP spid="56" grpId="0" animBg="1"/>
      <p:bldP spid="57" grpId="0" animBg="1"/>
      <p:bldP spid="5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86A5C72C-34E3-40A9-98CC-8480695B89C2}"/>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04B2BC58-C086-467E-A782-0EE65ED2A48B}"/>
              </a:ext>
            </a:extLst>
          </p:cNvPr>
          <p:cNvGrpSpPr/>
          <p:nvPr/>
        </p:nvGrpSpPr>
        <p:grpSpPr>
          <a:xfrm>
            <a:off x="1160189" y="2316120"/>
            <a:ext cx="9871623" cy="2225760"/>
            <a:chOff x="717869" y="2320819"/>
            <a:chExt cx="9871623" cy="2225760"/>
          </a:xfrm>
        </p:grpSpPr>
        <p:sp>
          <p:nvSpPr>
            <p:cNvPr id="9" name="Akış Çizelgesi: Delikli Teyp 8">
              <a:extLst>
                <a:ext uri="{FF2B5EF4-FFF2-40B4-BE49-F238E27FC236}">
                  <a16:creationId xmlns:a16="http://schemas.microsoft.com/office/drawing/2014/main" id="{891F9879-C7DE-4442-9E20-CF741A787A29}"/>
                </a:ext>
              </a:extLst>
            </p:cNvPr>
            <p:cNvSpPr/>
            <p:nvPr/>
          </p:nvSpPr>
          <p:spPr>
            <a:xfrm>
              <a:off x="717869"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18</a:t>
              </a:r>
              <a:r>
                <a:rPr lang="tr-TR" sz="1800" b="1" dirty="0"/>
                <a:t>. sayfadaki etkinliği yapalım.</a:t>
              </a:r>
            </a:p>
          </p:txBody>
        </p:sp>
        <p:cxnSp>
          <p:nvCxnSpPr>
            <p:cNvPr id="10" name="Düz Ok Bağlayıcısı 9">
              <a:extLst>
                <a:ext uri="{FF2B5EF4-FFF2-40B4-BE49-F238E27FC236}">
                  <a16:creationId xmlns:a16="http://schemas.microsoft.com/office/drawing/2014/main" id="{7635D1D6-A177-41AD-A25F-3D450C17EF73}"/>
                </a:ext>
              </a:extLst>
            </p:cNvPr>
            <p:cNvCxnSpPr>
              <a:cxnSpLocks/>
            </p:cNvCxnSpPr>
            <p:nvPr/>
          </p:nvCxnSpPr>
          <p:spPr>
            <a:xfrm flipH="1">
              <a:off x="3103962"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AF60C231-DC5B-4F84-9C69-EE560A4CB4F6}"/>
                </a:ext>
              </a:extLst>
            </p:cNvPr>
            <p:cNvPicPr>
              <a:picLocks noChangeAspect="1"/>
            </p:cNvPicPr>
            <p:nvPr/>
          </p:nvPicPr>
          <p:blipFill>
            <a:blip r:embed="rId3"/>
            <a:stretch>
              <a:fillRect/>
            </a:stretch>
          </p:blipFill>
          <p:spPr>
            <a:xfrm>
              <a:off x="3324632" y="2464835"/>
              <a:ext cx="7264860" cy="2081744"/>
            </a:xfrm>
            <a:prstGeom prst="rect">
              <a:avLst/>
            </a:prstGeom>
          </p:spPr>
        </p:pic>
      </p:grpSp>
      <p:pic>
        <p:nvPicPr>
          <p:cNvPr id="12" name="Resim 11">
            <a:extLst>
              <a:ext uri="{FF2B5EF4-FFF2-40B4-BE49-F238E27FC236}">
                <a16:creationId xmlns:a16="http://schemas.microsoft.com/office/drawing/2014/main" id="{7673D212-53BB-402E-871D-F10830E68440}"/>
              </a:ext>
            </a:extLst>
          </p:cNvPr>
          <p:cNvPicPr>
            <a:picLocks noChangeAspect="1"/>
          </p:cNvPicPr>
          <p:nvPr/>
        </p:nvPicPr>
        <p:blipFill>
          <a:blip r:embed="rId4"/>
          <a:srcRect/>
          <a:stretch/>
        </p:blipFill>
        <p:spPr>
          <a:xfrm>
            <a:off x="1339042" y="692696"/>
            <a:ext cx="9513917" cy="5928124"/>
          </a:xfrm>
          <a:prstGeom prst="rect">
            <a:avLst/>
          </a:prstGeom>
        </p:spPr>
      </p:pic>
      <p:sp>
        <p:nvSpPr>
          <p:cNvPr id="13" name="Metin kutusu 12">
            <a:extLst>
              <a:ext uri="{FF2B5EF4-FFF2-40B4-BE49-F238E27FC236}">
                <a16:creationId xmlns:a16="http://schemas.microsoft.com/office/drawing/2014/main" id="{3FC7AE8A-5095-462D-879A-73E1414663ED}"/>
              </a:ext>
            </a:extLst>
          </p:cNvPr>
          <p:cNvSpPr txBox="1"/>
          <p:nvPr/>
        </p:nvSpPr>
        <p:spPr>
          <a:xfrm>
            <a:off x="1869256" y="3054969"/>
            <a:ext cx="8619232" cy="338554"/>
          </a:xfrm>
          <a:prstGeom prst="rect">
            <a:avLst/>
          </a:prstGeom>
          <a:noFill/>
        </p:spPr>
        <p:txBody>
          <a:bodyPr wrap="square" rtlCol="0">
            <a:spAutoFit/>
          </a:bodyPr>
          <a:lstStyle/>
          <a:p>
            <a:r>
              <a:rPr lang="tr-TR" sz="1600" b="1" dirty="0">
                <a:solidFill>
                  <a:srgbClr val="FF0000"/>
                </a:solidFill>
              </a:rPr>
              <a:t>"Canın sıkılmış olmalı Arya. İstersen sınavlarım bittikten sonra birlikte oyun oynayalım."</a:t>
            </a:r>
          </a:p>
        </p:txBody>
      </p:sp>
      <p:pic>
        <p:nvPicPr>
          <p:cNvPr id="15" name="Resim 14">
            <a:extLst>
              <a:ext uri="{FF2B5EF4-FFF2-40B4-BE49-F238E27FC236}">
                <a16:creationId xmlns:a16="http://schemas.microsoft.com/office/drawing/2014/main" id="{2D44DC21-E222-4AC6-811B-216EC7DA189C}"/>
              </a:ext>
            </a:extLst>
          </p:cNvPr>
          <p:cNvPicPr>
            <a:picLocks noChangeAspect="1"/>
          </p:cNvPicPr>
          <p:nvPr/>
        </p:nvPicPr>
        <p:blipFill>
          <a:blip r:embed="rId5"/>
          <a:srcRect/>
          <a:stretch/>
        </p:blipFill>
        <p:spPr>
          <a:xfrm>
            <a:off x="10091228" y="5381171"/>
            <a:ext cx="679382" cy="682402"/>
          </a:xfrm>
          <a:prstGeom prst="rect">
            <a:avLst/>
          </a:prstGeom>
        </p:spPr>
      </p:pic>
      <p:sp>
        <p:nvSpPr>
          <p:cNvPr id="16" name="Dikdörtgen 15">
            <a:extLst>
              <a:ext uri="{FF2B5EF4-FFF2-40B4-BE49-F238E27FC236}">
                <a16:creationId xmlns:a16="http://schemas.microsoft.com/office/drawing/2014/main" id="{FA43F84F-6B3F-414A-96FD-746B4AD7DD6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28</a:t>
            </a:r>
          </a:p>
        </p:txBody>
      </p:sp>
      <p:sp>
        <p:nvSpPr>
          <p:cNvPr id="17" name="Eylem Düğmesi: Girişe Git 16">
            <a:hlinkClick r:id="rId6" action="ppaction://hlinksldjump" highlightClick="1"/>
            <a:extLst>
              <a:ext uri="{FF2B5EF4-FFF2-40B4-BE49-F238E27FC236}">
                <a16:creationId xmlns:a16="http://schemas.microsoft.com/office/drawing/2014/main" id="{B8AD5F99-AF0F-4AEC-B544-C7ACE26D840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92607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200" fill="hold"/>
                                        <p:tgtEl>
                                          <p:spTgt spid="12"/>
                                        </p:tgtEl>
                                        <p:attrNameLst>
                                          <p:attrName>ppt_x</p:attrName>
                                        </p:attrNameLst>
                                      </p:cBhvr>
                                      <p:tavLst>
                                        <p:tav tm="0">
                                          <p:val>
                                            <p:strVal val="0-#ppt_w/2"/>
                                          </p:val>
                                        </p:tav>
                                        <p:tav tm="100000">
                                          <p:val>
                                            <p:strVal val="#ppt_x"/>
                                          </p:val>
                                        </p:tav>
                                      </p:tavLst>
                                    </p:anim>
                                    <p:anim calcmode="lin" valueType="num">
                                      <p:cBhvr additive="base">
                                        <p:cTn id="18" dur="22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3" presetClass="entr" presetSubtype="16" fill="hold" nodeType="click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500"/>
                            </p:stCondLst>
                            <p:childTnLst>
                              <p:par>
                                <p:cTn id="27" presetID="56" presetClass="entr" presetSubtype="0" fill="hold" grpId="0" nodeType="afterEffect">
                                  <p:stCondLst>
                                    <p:cond delay="0"/>
                                  </p:stCondLst>
                                  <p:iterate type="lt">
                                    <p:tmPct val="10000"/>
                                  </p:iterate>
                                  <p:childTnLst>
                                    <p:set>
                                      <p:cBhvr>
                                        <p:cTn id="28" dur="1" fill="hold">
                                          <p:stCondLst>
                                            <p:cond delay="0"/>
                                          </p:stCondLst>
                                        </p:cTn>
                                        <p:tgtEl>
                                          <p:spTgt spid="13"/>
                                        </p:tgtEl>
                                        <p:attrNameLst>
                                          <p:attrName>style.visibility</p:attrName>
                                        </p:attrNameLst>
                                      </p:cBhvr>
                                      <p:to>
                                        <p:strVal val="visible"/>
                                      </p:to>
                                    </p:set>
                                    <p:anim by="(-#ppt_w*2)" calcmode="lin" valueType="num">
                                      <p:cBhvr rctx="PPT">
                                        <p:cTn id="29" dur="250" autoRev="1" fill="hold">
                                          <p:stCondLst>
                                            <p:cond delay="0"/>
                                          </p:stCondLst>
                                        </p:cTn>
                                        <p:tgtEl>
                                          <p:spTgt spid="13"/>
                                        </p:tgtEl>
                                        <p:attrNameLst>
                                          <p:attrName>ppt_w</p:attrName>
                                        </p:attrNameLst>
                                      </p:cBhvr>
                                    </p:anim>
                                    <p:anim by="(#ppt_w*0.50)" calcmode="lin" valueType="num">
                                      <p:cBhvr>
                                        <p:cTn id="30" dur="250" decel="50000" autoRev="1" fill="hold">
                                          <p:stCondLst>
                                            <p:cond delay="0"/>
                                          </p:stCondLst>
                                        </p:cTn>
                                        <p:tgtEl>
                                          <p:spTgt spid="13"/>
                                        </p:tgtEl>
                                        <p:attrNameLst>
                                          <p:attrName>ppt_x</p:attrName>
                                        </p:attrNameLst>
                                      </p:cBhvr>
                                    </p:anim>
                                    <p:anim from="(-#ppt_h/2)" to="(#ppt_y)" calcmode="lin" valueType="num">
                                      <p:cBhvr>
                                        <p:cTn id="31" dur="500" fill="hold">
                                          <p:stCondLst>
                                            <p:cond delay="0"/>
                                          </p:stCondLst>
                                        </p:cTn>
                                        <p:tgtEl>
                                          <p:spTgt spid="13"/>
                                        </p:tgtEl>
                                        <p:attrNameLst>
                                          <p:attrName>ppt_y</p:attrName>
                                        </p:attrNameLst>
                                      </p:cBhvr>
                                    </p:anim>
                                    <p:animRot by="21600000">
                                      <p:cBhvr>
                                        <p:cTn id="32" dur="500" fill="hold">
                                          <p:stCondLst>
                                            <p:cond delay="0"/>
                                          </p:stCondLst>
                                        </p:cTn>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511273" y="-99392"/>
            <a:ext cx="3169457" cy="923330"/>
          </a:xfrm>
          <a:prstGeom prst="rect">
            <a:avLst/>
          </a:prstGeom>
          <a:noFill/>
        </p:spPr>
        <p:txBody>
          <a:bodyPr wrap="none" lIns="91440" tIns="45720" rIns="91440" bIns="45720">
            <a:spAutoFit/>
          </a:bodyPr>
          <a:lstStyle/>
          <a:p>
            <a:pPr algn="ctr"/>
            <a:r>
              <a:rPr lang="tr-TR" sz="5400" b="1" cap="none" spc="0" dirty="0">
                <a:ln w="6600">
                  <a:solidFill>
                    <a:schemeClr val="accent2"/>
                  </a:solidFill>
                  <a:prstDash val="solid"/>
                </a:ln>
                <a:solidFill>
                  <a:srgbClr val="FFFFFF"/>
                </a:solidFill>
                <a:effectLst>
                  <a:outerShdw dist="38100" dir="2700000" algn="tl" rotWithShape="0">
                    <a:schemeClr val="accent2"/>
                  </a:outerShdw>
                </a:effectLst>
              </a:rPr>
              <a:t>SEN Dİ</a:t>
            </a:r>
            <a:r>
              <a:rPr lang="tr-TR" sz="5400" b="1" dirty="0">
                <a:ln w="6600">
                  <a:solidFill>
                    <a:schemeClr val="accent2"/>
                  </a:solidFill>
                  <a:prstDash val="solid"/>
                </a:ln>
                <a:solidFill>
                  <a:srgbClr val="FFFFFF"/>
                </a:solidFill>
                <a:effectLst>
                  <a:outerShdw dist="38100" dir="2700000" algn="tl" rotWithShape="0">
                    <a:schemeClr val="accent2"/>
                  </a:outerShdw>
                </a:effectLst>
              </a:rPr>
              <a:t>Lİ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27</a:t>
            </a:r>
          </a:p>
        </p:txBody>
      </p:sp>
      <p:grpSp>
        <p:nvGrpSpPr>
          <p:cNvPr id="9" name="Grup 8">
            <a:extLst>
              <a:ext uri="{FF2B5EF4-FFF2-40B4-BE49-F238E27FC236}">
                <a16:creationId xmlns:a16="http://schemas.microsoft.com/office/drawing/2014/main" id="{1C1AFDEA-91AC-4C24-A5FA-BF264D033B60}"/>
              </a:ext>
            </a:extLst>
          </p:cNvPr>
          <p:cNvGrpSpPr/>
          <p:nvPr/>
        </p:nvGrpSpPr>
        <p:grpSpPr>
          <a:xfrm>
            <a:off x="-30627" y="789942"/>
            <a:ext cx="4671272" cy="5888038"/>
            <a:chOff x="-30627" y="789942"/>
            <a:chExt cx="4671272" cy="5888038"/>
          </a:xfrm>
        </p:grpSpPr>
        <p:pic>
          <p:nvPicPr>
            <p:cNvPr id="10" name="Resim 9">
              <a:extLst>
                <a:ext uri="{FF2B5EF4-FFF2-40B4-BE49-F238E27FC236}">
                  <a16:creationId xmlns:a16="http://schemas.microsoft.com/office/drawing/2014/main" id="{55AE0B13-CE8E-4397-95B9-F52D95EA5976}"/>
                </a:ext>
              </a:extLst>
            </p:cNvPr>
            <p:cNvPicPr>
              <a:picLocks noChangeAspect="1"/>
            </p:cNvPicPr>
            <p:nvPr/>
          </p:nvPicPr>
          <p:blipFill>
            <a:blip r:embed="rId3"/>
            <a:srcRect/>
            <a:stretch/>
          </p:blipFill>
          <p:spPr>
            <a:xfrm>
              <a:off x="-30627" y="789942"/>
              <a:ext cx="4671272" cy="5331234"/>
            </a:xfrm>
            <a:prstGeom prst="rect">
              <a:avLst/>
            </a:prstGeom>
          </p:spPr>
        </p:pic>
        <p:sp>
          <p:nvSpPr>
            <p:cNvPr id="11" name="Dikdörtgen 10">
              <a:extLst>
                <a:ext uri="{FF2B5EF4-FFF2-40B4-BE49-F238E27FC236}">
                  <a16:creationId xmlns:a16="http://schemas.microsoft.com/office/drawing/2014/main" id="{43E9DA02-60C0-4E47-BDFE-511EAC6FF054}"/>
                </a:ext>
              </a:extLst>
            </p:cNvPr>
            <p:cNvSpPr/>
            <p:nvPr/>
          </p:nvSpPr>
          <p:spPr>
            <a:xfrm>
              <a:off x="47328" y="5165812"/>
              <a:ext cx="4593317"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SEN DİLİ</a:t>
              </a:r>
            </a:p>
          </p:txBody>
        </p:sp>
      </p:grpSp>
      <p:sp>
        <p:nvSpPr>
          <p:cNvPr id="12" name="Dikdörtgen 11">
            <a:extLst>
              <a:ext uri="{FF2B5EF4-FFF2-40B4-BE49-F238E27FC236}">
                <a16:creationId xmlns:a16="http://schemas.microsoft.com/office/drawing/2014/main" id="{1965ED8A-C7D2-46E7-945A-1BFB08FBEE99}"/>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Karşıdaki kişiyi suçlayan, yargılayan, eleştiren ve hedef alan ifadelerin kullanıldığı iletişim biçimidir.</a:t>
            </a:r>
          </a:p>
        </p:txBody>
      </p:sp>
      <p:grpSp>
        <p:nvGrpSpPr>
          <p:cNvPr id="13" name="Grup 12">
            <a:extLst>
              <a:ext uri="{FF2B5EF4-FFF2-40B4-BE49-F238E27FC236}">
                <a16:creationId xmlns:a16="http://schemas.microsoft.com/office/drawing/2014/main" id="{23DECD0A-7CD8-49DD-BA15-0C0B58EB18CD}"/>
              </a:ext>
            </a:extLst>
          </p:cNvPr>
          <p:cNvGrpSpPr/>
          <p:nvPr/>
        </p:nvGrpSpPr>
        <p:grpSpPr>
          <a:xfrm>
            <a:off x="900000" y="4941368"/>
            <a:ext cx="11172664" cy="923764"/>
            <a:chOff x="900000" y="4881500"/>
            <a:chExt cx="11172664" cy="923764"/>
          </a:xfrm>
        </p:grpSpPr>
        <p:sp>
          <p:nvSpPr>
            <p:cNvPr id="15" name="Dikdörtgen 14">
              <a:extLst>
                <a:ext uri="{FF2B5EF4-FFF2-40B4-BE49-F238E27FC236}">
                  <a16:creationId xmlns:a16="http://schemas.microsoft.com/office/drawing/2014/main" id="{C866DAA3-E360-49AA-80AE-C73DEE55EED2}"/>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98736170-D61C-433D-A3A0-763979122685}"/>
                </a:ext>
              </a:extLst>
            </p:cNvPr>
            <p:cNvPicPr>
              <a:picLocks noChangeAspect="1"/>
            </p:cNvPicPr>
            <p:nvPr/>
          </p:nvPicPr>
          <p:blipFill>
            <a:blip r:embed="rId4"/>
            <a:stretch>
              <a:fillRect/>
            </a:stretch>
          </p:blipFill>
          <p:spPr>
            <a:xfrm>
              <a:off x="911424" y="4881500"/>
              <a:ext cx="923764" cy="923764"/>
            </a:xfrm>
            <a:prstGeom prst="rect">
              <a:avLst/>
            </a:prstGeom>
          </p:spPr>
        </p:pic>
        <p:sp>
          <p:nvSpPr>
            <p:cNvPr id="17" name="Metin kutusu 16">
              <a:extLst>
                <a:ext uri="{FF2B5EF4-FFF2-40B4-BE49-F238E27FC236}">
                  <a16:creationId xmlns:a16="http://schemas.microsoft.com/office/drawing/2014/main" id="{4D1A9F01-2570-4BC9-81EF-EDB697E89208}"/>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Sen dili nedir? Bir örnekle açıklayınız.</a:t>
              </a:r>
              <a:endParaRPr lang="tr-TR" sz="2000" b="1" dirty="0">
                <a:solidFill>
                  <a:schemeClr val="bg1"/>
                </a:solidFill>
                <a:effectLst>
                  <a:outerShdw blurRad="38100" dist="38100" dir="2700000" algn="tl">
                    <a:srgbClr val="000000">
                      <a:alpha val="43137"/>
                    </a:srgbClr>
                  </a:outerShdw>
                </a:effectLst>
              </a:endParaRPr>
            </a:p>
          </p:txBody>
        </p:sp>
      </p:grpSp>
      <p:sp>
        <p:nvSpPr>
          <p:cNvPr id="18" name="Kısmi Daire 17">
            <a:extLst>
              <a:ext uri="{FF2B5EF4-FFF2-40B4-BE49-F238E27FC236}">
                <a16:creationId xmlns:a16="http://schemas.microsoft.com/office/drawing/2014/main" id="{10A31CF2-260A-458D-A164-DC29F0F99C0A}"/>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nvGrpSpPr>
          <p:cNvPr id="20" name="Grup 19">
            <a:extLst>
              <a:ext uri="{FF2B5EF4-FFF2-40B4-BE49-F238E27FC236}">
                <a16:creationId xmlns:a16="http://schemas.microsoft.com/office/drawing/2014/main" id="{F66873C8-6E64-41B3-B3E3-5842532ED129}"/>
              </a:ext>
            </a:extLst>
          </p:cNvPr>
          <p:cNvGrpSpPr/>
          <p:nvPr/>
        </p:nvGrpSpPr>
        <p:grpSpPr>
          <a:xfrm rot="20340540">
            <a:off x="-6801" y="3027526"/>
            <a:ext cx="11866136" cy="1494049"/>
            <a:chOff x="5159896" y="3159086"/>
            <a:chExt cx="11866136" cy="1494049"/>
          </a:xfrm>
        </p:grpSpPr>
        <p:grpSp>
          <p:nvGrpSpPr>
            <p:cNvPr id="21" name="Grup 20">
              <a:extLst>
                <a:ext uri="{FF2B5EF4-FFF2-40B4-BE49-F238E27FC236}">
                  <a16:creationId xmlns:a16="http://schemas.microsoft.com/office/drawing/2014/main" id="{158FFAB2-4E3B-4006-977F-5696CA2937D0}"/>
                </a:ext>
              </a:extLst>
            </p:cNvPr>
            <p:cNvGrpSpPr/>
            <p:nvPr/>
          </p:nvGrpSpPr>
          <p:grpSpPr>
            <a:xfrm>
              <a:off x="5159896" y="3159086"/>
              <a:ext cx="11866136" cy="1494049"/>
              <a:chOff x="2060583" y="1300276"/>
              <a:chExt cx="16280461" cy="1935005"/>
            </a:xfrm>
          </p:grpSpPr>
          <p:sp>
            <p:nvSpPr>
              <p:cNvPr id="23" name="Serbest Form: Şekil 22">
                <a:extLst>
                  <a:ext uri="{FF2B5EF4-FFF2-40B4-BE49-F238E27FC236}">
                    <a16:creationId xmlns:a16="http://schemas.microsoft.com/office/drawing/2014/main" id="{1E5C95A6-0024-41EA-B0EC-9CB937C7D464}"/>
                  </a:ext>
                </a:extLst>
              </p:cNvPr>
              <p:cNvSpPr/>
              <p:nvPr/>
            </p:nvSpPr>
            <p:spPr>
              <a:xfrm>
                <a:off x="3028086" y="1493777"/>
                <a:ext cx="15312958"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24" name="Oval 23">
                <a:extLst>
                  <a:ext uri="{FF2B5EF4-FFF2-40B4-BE49-F238E27FC236}">
                    <a16:creationId xmlns:a16="http://schemas.microsoft.com/office/drawing/2014/main" id="{8A012715-DC85-4490-ACC4-6DDA619858B6}"/>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22" name="Metin kutusu 21">
              <a:extLst>
                <a:ext uri="{FF2B5EF4-FFF2-40B4-BE49-F238E27FC236}">
                  <a16:creationId xmlns:a16="http://schemas.microsoft.com/office/drawing/2014/main" id="{AA6ECDD5-8C2D-456D-9258-AB9DD61E6686}"/>
                </a:ext>
              </a:extLst>
            </p:cNvPr>
            <p:cNvSpPr txBox="1"/>
            <p:nvPr/>
          </p:nvSpPr>
          <p:spPr>
            <a:xfrm>
              <a:off x="6586426" y="3385361"/>
              <a:ext cx="10267309" cy="1015663"/>
            </a:xfrm>
            <a:prstGeom prst="rect">
              <a:avLst/>
            </a:prstGeom>
            <a:noFill/>
          </p:spPr>
          <p:txBody>
            <a:bodyPr wrap="square">
              <a:spAutoFit/>
            </a:bodyPr>
            <a:lstStyle/>
            <a:p>
              <a:pPr algn="just"/>
              <a:r>
                <a:rPr lang="tr-TR" sz="2000" b="1" dirty="0">
                  <a:solidFill>
                    <a:schemeClr val="bg1"/>
                  </a:solidFill>
                </a:rPr>
                <a:t>Sen dili ile kurulan cümleler genellikle tartışma ve yanlış anlamalara neden olur. Çünkü sen dili davranış, tutum, söz, duygu veya düşünceye odaklanmaz ve doğrudan kişiliği hedef alır.</a:t>
              </a:r>
            </a:p>
          </p:txBody>
        </p:sp>
      </p:grpSp>
      <p:sp>
        <p:nvSpPr>
          <p:cNvPr id="25" name="Şimşek İşareti 24">
            <a:extLst>
              <a:ext uri="{FF2B5EF4-FFF2-40B4-BE49-F238E27FC236}">
                <a16:creationId xmlns:a16="http://schemas.microsoft.com/office/drawing/2014/main" id="{50646EF3-D005-4B26-A5C4-D23495F6BE86}"/>
              </a:ext>
            </a:extLst>
          </p:cNvPr>
          <p:cNvSpPr/>
          <p:nvPr/>
        </p:nvSpPr>
        <p:spPr>
          <a:xfrm rot="21263936">
            <a:off x="574173" y="5116310"/>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sp>
        <p:nvSpPr>
          <p:cNvPr id="26" name="Eylem Düğmesi: Girişe Git 25">
            <a:hlinkClick r:id="rId5" action="ppaction://hlinksldjump" highlightClick="1"/>
            <a:extLst>
              <a:ext uri="{FF2B5EF4-FFF2-40B4-BE49-F238E27FC236}">
                <a16:creationId xmlns:a16="http://schemas.microsoft.com/office/drawing/2014/main" id="{01E6BCDA-0229-44FC-AB95-EF0424407BE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136286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8"/>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8"/>
                                        </p:tgtEl>
                                        <p:attrNameLst>
                                          <p:attrName>r</p:attrName>
                                        </p:attrNameLst>
                                      </p:cBhvr>
                                    </p:animRot>
                                  </p:childTnLst>
                                </p:cTn>
                              </p:par>
                            </p:childTnLst>
                          </p:cTn>
                        </p:par>
                        <p:par>
                          <p:cTn id="19" fill="hold">
                            <p:stCondLst>
                              <p:cond delay="1500"/>
                            </p:stCondLst>
                            <p:childTnLst>
                              <p:par>
                                <p:cTn id="20" presetID="1" presetClass="exit" presetSubtype="0" fill="hold" grpId="2" nodeType="afterEffect">
                                  <p:stCondLst>
                                    <p:cond delay="0"/>
                                  </p:stCondLst>
                                  <p:childTnLst>
                                    <p:set>
                                      <p:cBhvr>
                                        <p:cTn id="21" dur="1" fill="hold">
                                          <p:stCondLst>
                                            <p:cond delay="0"/>
                                          </p:stCondLst>
                                        </p:cTn>
                                        <p:tgtEl>
                                          <p:spTgt spid="18"/>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3"/>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down)">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grpId="1" nodeType="click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1+#ppt_w/2"/>
                                          </p:val>
                                        </p:tav>
                                        <p:tav tm="100000">
                                          <p:val>
                                            <p:strVal val="#ppt_x"/>
                                          </p:val>
                                        </p:tav>
                                      </p:tavLst>
                                    </p:anim>
                                    <p:anim calcmode="lin" valueType="num">
                                      <p:cBhvr additive="base">
                                        <p:cTn id="40" dur="500" fill="hold"/>
                                        <p:tgtEl>
                                          <p:spTgt spid="25"/>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20"/>
                                        </p:tgtEl>
                                        <p:attrNameLst>
                                          <p:attrName>style.visibility</p:attrName>
                                        </p:attrNameLst>
                                      </p:cBhvr>
                                      <p:to>
                                        <p:strVal val="visible"/>
                                      </p:to>
                                    </p:set>
                                    <p:anim calcmode="lin" valueType="num">
                                      <p:cBhvr additive="base">
                                        <p:cTn id="43" dur="500" fill="hold"/>
                                        <p:tgtEl>
                                          <p:spTgt spid="20"/>
                                        </p:tgtEl>
                                        <p:attrNameLst>
                                          <p:attrName>ppt_x</p:attrName>
                                        </p:attrNameLst>
                                      </p:cBhvr>
                                      <p:tavLst>
                                        <p:tav tm="0">
                                          <p:val>
                                            <p:strVal val="1+#ppt_w/2"/>
                                          </p:val>
                                        </p:tav>
                                        <p:tav tm="100000">
                                          <p:val>
                                            <p:strVal val="#ppt_x"/>
                                          </p:val>
                                        </p:tav>
                                      </p:tavLst>
                                    </p:anim>
                                    <p:anim calcmode="lin" valueType="num">
                                      <p:cBhvr additive="base">
                                        <p:cTn id="44" dur="500" fill="hold"/>
                                        <p:tgtEl>
                                          <p:spTgt spid="20"/>
                                        </p:tgtEl>
                                        <p:attrNameLst>
                                          <p:attrName>ppt_y</p:attrName>
                                        </p:attrNameLst>
                                      </p:cBhvr>
                                      <p:tavLst>
                                        <p:tav tm="0">
                                          <p:val>
                                            <p:strVal val="#ppt_y"/>
                                          </p:val>
                                        </p:tav>
                                        <p:tav tm="100000">
                                          <p:val>
                                            <p:strVal val="#ppt_y"/>
                                          </p:val>
                                        </p:tav>
                                      </p:tavLst>
                                    </p:anim>
                                  </p:childTnLst>
                                </p:cTn>
                              </p:par>
                              <p:par>
                                <p:cTn id="45" presetID="27" presetClass="emph" presetSubtype="0" repeatCount="indefinite" fill="remove" grpId="0" nodeType="withEffect">
                                  <p:stCondLst>
                                    <p:cond delay="0"/>
                                  </p:stCondLst>
                                  <p:childTnLst>
                                    <p:animClr clrSpc="rgb" dir="cw">
                                      <p:cBhvr override="childStyle">
                                        <p:cTn id="46" dur="250" autoRev="1" fill="remove"/>
                                        <p:tgtEl>
                                          <p:spTgt spid="25"/>
                                        </p:tgtEl>
                                        <p:attrNameLst>
                                          <p:attrName>style.color</p:attrName>
                                        </p:attrNameLst>
                                      </p:cBhvr>
                                      <p:to>
                                        <a:srgbClr val="B71E42"/>
                                      </p:to>
                                    </p:animClr>
                                    <p:animClr clrSpc="rgb" dir="cw">
                                      <p:cBhvr>
                                        <p:cTn id="47" dur="250" autoRev="1" fill="remove"/>
                                        <p:tgtEl>
                                          <p:spTgt spid="25"/>
                                        </p:tgtEl>
                                        <p:attrNameLst>
                                          <p:attrName>fillcolor</p:attrName>
                                        </p:attrNameLst>
                                      </p:cBhvr>
                                      <p:to>
                                        <a:srgbClr val="B71E42"/>
                                      </p:to>
                                    </p:animClr>
                                    <p:set>
                                      <p:cBhvr>
                                        <p:cTn id="48" dur="250" autoRev="1" fill="remove"/>
                                        <p:tgtEl>
                                          <p:spTgt spid="25"/>
                                        </p:tgtEl>
                                        <p:attrNameLst>
                                          <p:attrName>fill.type</p:attrName>
                                        </p:attrNameLst>
                                      </p:cBhvr>
                                      <p:to>
                                        <p:strVal val="solid"/>
                                      </p:to>
                                    </p:set>
                                    <p:set>
                                      <p:cBhvr>
                                        <p:cTn id="49" dur="250" autoRev="1" fill="remove"/>
                                        <p:tgtEl>
                                          <p:spTgt spid="2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18" grpId="1" animBg="1"/>
      <p:bldP spid="18" grpId="2" animBg="1"/>
      <p:bldP spid="25" grpId="0" animBg="1"/>
      <p:bldP spid="25"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4772561" y="-99392"/>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26</a:t>
            </a:r>
          </a:p>
        </p:txBody>
      </p:sp>
      <p:sp>
        <p:nvSpPr>
          <p:cNvPr id="9" name="Blok Yay 8">
            <a:extLst>
              <a:ext uri="{FF2B5EF4-FFF2-40B4-BE49-F238E27FC236}">
                <a16:creationId xmlns:a16="http://schemas.microsoft.com/office/drawing/2014/main" id="{E6810DAA-DFAC-4A5F-9244-E6AD5007023F}"/>
              </a:ext>
            </a:extLst>
          </p:cNvPr>
          <p:cNvSpPr/>
          <p:nvPr/>
        </p:nvSpPr>
        <p:spPr>
          <a:xfrm>
            <a:off x="-6114759" y="43318"/>
            <a:ext cx="7293488" cy="7293488"/>
          </a:xfrm>
          <a:prstGeom prst="blockArc">
            <a:avLst>
              <a:gd name="adj1" fmla="val 18900000"/>
              <a:gd name="adj2" fmla="val 2700000"/>
              <a:gd name="adj3" fmla="val 296"/>
            </a:avLst>
          </a:prstGeom>
        </p:spPr>
        <p:style>
          <a:lnRef idx="2">
            <a:schemeClr val="accent3">
              <a:hueOff val="0"/>
              <a:satOff val="0"/>
              <a:lumOff val="0"/>
              <a:alphaOff val="0"/>
            </a:schemeClr>
          </a:lnRef>
          <a:fillRef idx="0">
            <a:schemeClr val="accent2">
              <a:tint val="90000"/>
              <a:hueOff val="0"/>
              <a:satOff val="0"/>
              <a:lumOff val="0"/>
              <a:alphaOff val="0"/>
            </a:schemeClr>
          </a:fillRef>
          <a:effectRef idx="0">
            <a:schemeClr val="accent2">
              <a:tint val="90000"/>
              <a:hueOff val="0"/>
              <a:satOff val="0"/>
              <a:lumOff val="0"/>
              <a:alphaOff val="0"/>
            </a:schemeClr>
          </a:effectRef>
          <a:fontRef idx="minor">
            <a:schemeClr val="tx1">
              <a:hueOff val="0"/>
              <a:satOff val="0"/>
              <a:lumOff val="0"/>
              <a:alphaOff val="0"/>
            </a:schemeClr>
          </a:fontRef>
        </p:style>
      </p:sp>
      <p:grpSp>
        <p:nvGrpSpPr>
          <p:cNvPr id="10" name="Grup 9">
            <a:extLst>
              <a:ext uri="{FF2B5EF4-FFF2-40B4-BE49-F238E27FC236}">
                <a16:creationId xmlns:a16="http://schemas.microsoft.com/office/drawing/2014/main" id="{976D9CF1-F637-4E69-8E44-7F61907E0464}"/>
              </a:ext>
            </a:extLst>
          </p:cNvPr>
          <p:cNvGrpSpPr/>
          <p:nvPr/>
        </p:nvGrpSpPr>
        <p:grpSpPr>
          <a:xfrm>
            <a:off x="101722" y="1293114"/>
            <a:ext cx="7961917" cy="1042009"/>
            <a:chOff x="101722" y="1293114"/>
            <a:chExt cx="7961917" cy="1042009"/>
          </a:xfrm>
        </p:grpSpPr>
        <p:sp>
          <p:nvSpPr>
            <p:cNvPr id="11" name="Serbest Form: Şekil 10">
              <a:extLst>
                <a:ext uri="{FF2B5EF4-FFF2-40B4-BE49-F238E27FC236}">
                  <a16:creationId xmlns:a16="http://schemas.microsoft.com/office/drawing/2014/main" id="{E0340C90-6CFC-4B93-9BC9-EEEECFF11DE8}"/>
                </a:ext>
              </a:extLst>
            </p:cNvPr>
            <p:cNvSpPr/>
            <p:nvPr/>
          </p:nvSpPr>
          <p:spPr>
            <a:xfrm>
              <a:off x="622726" y="1397315"/>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“Ders anlatırken öğretmeni hiç dinlemiyorsun.”</a:t>
              </a:r>
            </a:p>
          </p:txBody>
        </p:sp>
        <p:sp>
          <p:nvSpPr>
            <p:cNvPr id="12" name="Oval 11">
              <a:extLst>
                <a:ext uri="{FF2B5EF4-FFF2-40B4-BE49-F238E27FC236}">
                  <a16:creationId xmlns:a16="http://schemas.microsoft.com/office/drawing/2014/main" id="{F4CCBFA6-E445-41CA-AAC3-DCDEC0F0CB68}"/>
                </a:ext>
              </a:extLst>
            </p:cNvPr>
            <p:cNvSpPr/>
            <p:nvPr/>
          </p:nvSpPr>
          <p:spPr>
            <a:xfrm>
              <a:off x="101722" y="1293114"/>
              <a:ext cx="1042009" cy="1042009"/>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13" name="Grup 12">
            <a:extLst>
              <a:ext uri="{FF2B5EF4-FFF2-40B4-BE49-F238E27FC236}">
                <a16:creationId xmlns:a16="http://schemas.microsoft.com/office/drawing/2014/main" id="{1C77F4D6-D004-43D7-BEDF-8CC1DF500A63}"/>
              </a:ext>
            </a:extLst>
          </p:cNvPr>
          <p:cNvGrpSpPr/>
          <p:nvPr/>
        </p:nvGrpSpPr>
        <p:grpSpPr>
          <a:xfrm>
            <a:off x="579648" y="2543742"/>
            <a:ext cx="7483991" cy="1042009"/>
            <a:chOff x="579648" y="2543742"/>
            <a:chExt cx="7483991" cy="1042009"/>
          </a:xfrm>
        </p:grpSpPr>
        <p:sp>
          <p:nvSpPr>
            <p:cNvPr id="15" name="Serbest Form: Şekil 14">
              <a:extLst>
                <a:ext uri="{FF2B5EF4-FFF2-40B4-BE49-F238E27FC236}">
                  <a16:creationId xmlns:a16="http://schemas.microsoft.com/office/drawing/2014/main" id="{BE528246-B192-4FE9-A1E6-E21E60ECA31C}"/>
                </a:ext>
              </a:extLst>
            </p:cNvPr>
            <p:cNvSpPr/>
            <p:nvPr/>
          </p:nvSpPr>
          <p:spPr>
            <a:xfrm>
              <a:off x="1100653" y="2647943"/>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1130992"/>
                <a:satOff val="3728"/>
                <a:lumOff val="3987"/>
                <a:alphaOff val="0"/>
              </a:schemeClr>
            </a:fillRef>
            <a:effectRef idx="0">
              <a:schemeClr val="accent2">
                <a:hueOff val="-1130992"/>
                <a:satOff val="3728"/>
                <a:lumOff val="3987"/>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“Sınıfta sürekli konuşuyorsun, o yüzden herkesin dikkati dağılıyor.”</a:t>
              </a:r>
            </a:p>
          </p:txBody>
        </p:sp>
        <p:sp>
          <p:nvSpPr>
            <p:cNvPr id="16" name="Oval 15">
              <a:extLst>
                <a:ext uri="{FF2B5EF4-FFF2-40B4-BE49-F238E27FC236}">
                  <a16:creationId xmlns:a16="http://schemas.microsoft.com/office/drawing/2014/main" id="{F2DF221F-08F5-48ED-A0C8-8D831454D6E6}"/>
                </a:ext>
              </a:extLst>
            </p:cNvPr>
            <p:cNvSpPr/>
            <p:nvPr/>
          </p:nvSpPr>
          <p:spPr>
            <a:xfrm>
              <a:off x="579648" y="2543742"/>
              <a:ext cx="1042009" cy="1042009"/>
            </a:xfrm>
            <a:prstGeom prst="ellipse">
              <a:avLst/>
            </a:prstGeom>
          </p:spPr>
          <p:style>
            <a:lnRef idx="2">
              <a:schemeClr val="accent2">
                <a:hueOff val="-1130992"/>
                <a:satOff val="3728"/>
                <a:lumOff val="3987"/>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17" name="Grup 16">
            <a:extLst>
              <a:ext uri="{FF2B5EF4-FFF2-40B4-BE49-F238E27FC236}">
                <a16:creationId xmlns:a16="http://schemas.microsoft.com/office/drawing/2014/main" id="{684B9AD7-571E-49EF-96D5-23F84874E672}"/>
              </a:ext>
            </a:extLst>
          </p:cNvPr>
          <p:cNvGrpSpPr/>
          <p:nvPr/>
        </p:nvGrpSpPr>
        <p:grpSpPr>
          <a:xfrm>
            <a:off x="579648" y="3794370"/>
            <a:ext cx="7483991" cy="1042009"/>
            <a:chOff x="579648" y="3794370"/>
            <a:chExt cx="7483991" cy="1042009"/>
          </a:xfrm>
        </p:grpSpPr>
        <p:sp>
          <p:nvSpPr>
            <p:cNvPr id="18" name="Serbest Form: Şekil 17">
              <a:extLst>
                <a:ext uri="{FF2B5EF4-FFF2-40B4-BE49-F238E27FC236}">
                  <a16:creationId xmlns:a16="http://schemas.microsoft.com/office/drawing/2014/main" id="{DADD6988-47FF-4C19-9748-4063C6428280}"/>
                </a:ext>
              </a:extLst>
            </p:cNvPr>
            <p:cNvSpPr/>
            <p:nvPr/>
          </p:nvSpPr>
          <p:spPr>
            <a:xfrm>
              <a:off x="1100653" y="3898571"/>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2261984"/>
                <a:satOff val="7457"/>
                <a:lumOff val="7974"/>
                <a:alphaOff val="0"/>
              </a:schemeClr>
            </a:fillRef>
            <a:effectRef idx="0">
              <a:schemeClr val="accent2">
                <a:hueOff val="-2261984"/>
                <a:satOff val="7457"/>
                <a:lumOff val="7974"/>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“Etkinlik saatine hep geç kalıyorsun, senin yüzünden grup çalışması aksıyor.”</a:t>
              </a:r>
            </a:p>
          </p:txBody>
        </p:sp>
        <p:sp>
          <p:nvSpPr>
            <p:cNvPr id="19" name="Oval 18">
              <a:extLst>
                <a:ext uri="{FF2B5EF4-FFF2-40B4-BE49-F238E27FC236}">
                  <a16:creationId xmlns:a16="http://schemas.microsoft.com/office/drawing/2014/main" id="{AF0D22E8-CB34-427B-8DD7-CFE1D3D317D2}"/>
                </a:ext>
              </a:extLst>
            </p:cNvPr>
            <p:cNvSpPr/>
            <p:nvPr/>
          </p:nvSpPr>
          <p:spPr>
            <a:xfrm>
              <a:off x="579648" y="3794370"/>
              <a:ext cx="1042009" cy="1042009"/>
            </a:xfrm>
            <a:prstGeom prst="ellipse">
              <a:avLst/>
            </a:prstGeom>
          </p:spPr>
          <p:style>
            <a:lnRef idx="2">
              <a:schemeClr val="accent2">
                <a:hueOff val="-2261984"/>
                <a:satOff val="7457"/>
                <a:lumOff val="797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0" name="Grup 19">
            <a:extLst>
              <a:ext uri="{FF2B5EF4-FFF2-40B4-BE49-F238E27FC236}">
                <a16:creationId xmlns:a16="http://schemas.microsoft.com/office/drawing/2014/main" id="{A55389FA-E86D-439D-8588-EB90A7CBA203}"/>
              </a:ext>
            </a:extLst>
          </p:cNvPr>
          <p:cNvGrpSpPr/>
          <p:nvPr/>
        </p:nvGrpSpPr>
        <p:grpSpPr>
          <a:xfrm>
            <a:off x="101722" y="5044999"/>
            <a:ext cx="7961917" cy="1042009"/>
            <a:chOff x="101722" y="5044999"/>
            <a:chExt cx="7961917" cy="1042009"/>
          </a:xfrm>
        </p:grpSpPr>
        <p:sp>
          <p:nvSpPr>
            <p:cNvPr id="21" name="Serbest Form: Şekil 20">
              <a:extLst>
                <a:ext uri="{FF2B5EF4-FFF2-40B4-BE49-F238E27FC236}">
                  <a16:creationId xmlns:a16="http://schemas.microsoft.com/office/drawing/2014/main" id="{A136DBCB-418F-44B7-B5C0-7A1CF7CD6221}"/>
                </a:ext>
              </a:extLst>
            </p:cNvPr>
            <p:cNvSpPr/>
            <p:nvPr/>
          </p:nvSpPr>
          <p:spPr>
            <a:xfrm>
              <a:off x="622726" y="5149200"/>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3392975"/>
                <a:satOff val="11185"/>
                <a:lumOff val="11961"/>
                <a:alphaOff val="0"/>
              </a:schemeClr>
            </a:fillRef>
            <a:effectRef idx="0">
              <a:schemeClr val="accent2">
                <a:hueOff val="-3392975"/>
                <a:satOff val="11185"/>
                <a:lumOff val="11961"/>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«Sorumluluklarını yerine getirmiyorsun."</a:t>
              </a:r>
            </a:p>
          </p:txBody>
        </p:sp>
        <p:sp>
          <p:nvSpPr>
            <p:cNvPr id="22" name="Oval 21">
              <a:extLst>
                <a:ext uri="{FF2B5EF4-FFF2-40B4-BE49-F238E27FC236}">
                  <a16:creationId xmlns:a16="http://schemas.microsoft.com/office/drawing/2014/main" id="{418408E9-8C7E-4391-8C70-E5B72BE73D1D}"/>
                </a:ext>
              </a:extLst>
            </p:cNvPr>
            <p:cNvSpPr/>
            <p:nvPr/>
          </p:nvSpPr>
          <p:spPr>
            <a:xfrm>
              <a:off x="101722" y="5044999"/>
              <a:ext cx="1042009" cy="1042009"/>
            </a:xfrm>
            <a:prstGeom prst="ellipse">
              <a:avLst/>
            </a:prstGeom>
          </p:spPr>
          <p:style>
            <a:lnRef idx="2">
              <a:schemeClr val="accent2">
                <a:hueOff val="-3392975"/>
                <a:satOff val="11185"/>
                <a:lumOff val="1196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cxnSp>
        <p:nvCxnSpPr>
          <p:cNvPr id="23" name="Düz Ok Bağlayıcısı 22">
            <a:extLst>
              <a:ext uri="{FF2B5EF4-FFF2-40B4-BE49-F238E27FC236}">
                <a16:creationId xmlns:a16="http://schemas.microsoft.com/office/drawing/2014/main" id="{B164177B-23CF-4084-AE9D-59375C7229CE}"/>
              </a:ext>
            </a:extLst>
          </p:cNvPr>
          <p:cNvCxnSpPr/>
          <p:nvPr/>
        </p:nvCxnSpPr>
        <p:spPr>
          <a:xfrm>
            <a:off x="8040216" y="1484784"/>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24" name="Dikdörtgen 23">
            <a:extLst>
              <a:ext uri="{FF2B5EF4-FFF2-40B4-BE49-F238E27FC236}">
                <a16:creationId xmlns:a16="http://schemas.microsoft.com/office/drawing/2014/main" id="{4C4E6E3A-6A0C-4F6D-A64A-40031747CD98}"/>
              </a:ext>
            </a:extLst>
          </p:cNvPr>
          <p:cNvSpPr/>
          <p:nvPr/>
        </p:nvSpPr>
        <p:spPr>
          <a:xfrm>
            <a:off x="9831953" y="1124744"/>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dinlemiyor?</a:t>
            </a:r>
          </a:p>
        </p:txBody>
      </p:sp>
      <p:sp>
        <p:nvSpPr>
          <p:cNvPr id="25" name="Oval 24">
            <a:extLst>
              <a:ext uri="{FF2B5EF4-FFF2-40B4-BE49-F238E27FC236}">
                <a16:creationId xmlns:a16="http://schemas.microsoft.com/office/drawing/2014/main" id="{AF9D7A15-EA89-4AEF-B213-440AC71B5CBF}"/>
              </a:ext>
            </a:extLst>
          </p:cNvPr>
          <p:cNvSpPr/>
          <p:nvPr/>
        </p:nvSpPr>
        <p:spPr>
          <a:xfrm>
            <a:off x="2887133" y="1765339"/>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b="1">
              <a:effectLst>
                <a:outerShdw blurRad="38100" dist="38100" dir="2700000" algn="tl">
                  <a:srgbClr val="000000">
                    <a:alpha val="43137"/>
                  </a:srgbClr>
                </a:outerShdw>
              </a:effectLst>
            </a:endParaRPr>
          </a:p>
        </p:txBody>
      </p:sp>
      <p:cxnSp>
        <p:nvCxnSpPr>
          <p:cNvPr id="26" name="Düz Ok Bağlayıcısı 25">
            <a:extLst>
              <a:ext uri="{FF2B5EF4-FFF2-40B4-BE49-F238E27FC236}">
                <a16:creationId xmlns:a16="http://schemas.microsoft.com/office/drawing/2014/main" id="{A995E71C-BF2B-4FC6-99DF-B79ADBEF2B90}"/>
              </a:ext>
            </a:extLst>
          </p:cNvPr>
          <p:cNvCxnSpPr>
            <a:cxnSpLocks/>
            <a:stCxn id="25" idx="6"/>
            <a:endCxn id="27" idx="1"/>
          </p:cNvCxnSpPr>
          <p:nvPr/>
        </p:nvCxnSpPr>
        <p:spPr>
          <a:xfrm>
            <a:off x="3391189" y="2024181"/>
            <a:ext cx="6440764" cy="36667"/>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27" name="Dikdörtgen 26">
            <a:extLst>
              <a:ext uri="{FF2B5EF4-FFF2-40B4-BE49-F238E27FC236}">
                <a16:creationId xmlns:a16="http://schemas.microsoft.com/office/drawing/2014/main" id="{7EBF8442-2AA8-46C3-9EB1-C8D68626F4F6}"/>
              </a:ext>
            </a:extLst>
          </p:cNvPr>
          <p:cNvSpPr/>
          <p:nvPr/>
        </p:nvSpPr>
        <p:spPr>
          <a:xfrm>
            <a:off x="9831953" y="177281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SEN</a:t>
            </a:r>
          </a:p>
        </p:txBody>
      </p:sp>
      <p:cxnSp>
        <p:nvCxnSpPr>
          <p:cNvPr id="28" name="Düz Ok Bağlayıcısı 27">
            <a:extLst>
              <a:ext uri="{FF2B5EF4-FFF2-40B4-BE49-F238E27FC236}">
                <a16:creationId xmlns:a16="http://schemas.microsoft.com/office/drawing/2014/main" id="{C6901911-3B38-447B-9FFD-7E9FEF57DD35}"/>
              </a:ext>
            </a:extLst>
          </p:cNvPr>
          <p:cNvCxnSpPr/>
          <p:nvPr/>
        </p:nvCxnSpPr>
        <p:spPr>
          <a:xfrm>
            <a:off x="8040216" y="2852936"/>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29" name="Dikdörtgen 28">
            <a:extLst>
              <a:ext uri="{FF2B5EF4-FFF2-40B4-BE49-F238E27FC236}">
                <a16:creationId xmlns:a16="http://schemas.microsoft.com/office/drawing/2014/main" id="{14565A05-57D4-489E-98CF-16C01BC6FAA5}"/>
              </a:ext>
            </a:extLst>
          </p:cNvPr>
          <p:cNvSpPr/>
          <p:nvPr/>
        </p:nvSpPr>
        <p:spPr>
          <a:xfrm>
            <a:off x="9831953" y="249289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konuşuyor?</a:t>
            </a:r>
          </a:p>
        </p:txBody>
      </p:sp>
      <p:sp>
        <p:nvSpPr>
          <p:cNvPr id="30" name="Oval 29">
            <a:extLst>
              <a:ext uri="{FF2B5EF4-FFF2-40B4-BE49-F238E27FC236}">
                <a16:creationId xmlns:a16="http://schemas.microsoft.com/office/drawing/2014/main" id="{E6EE1EB3-2328-456D-AFF2-AE81199AC077}"/>
              </a:ext>
            </a:extLst>
          </p:cNvPr>
          <p:cNvSpPr/>
          <p:nvPr/>
        </p:nvSpPr>
        <p:spPr>
          <a:xfrm>
            <a:off x="5569037" y="2660166"/>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b="1">
              <a:effectLst>
                <a:outerShdw blurRad="38100" dist="38100" dir="2700000" algn="tl">
                  <a:srgbClr val="000000">
                    <a:alpha val="43137"/>
                  </a:srgbClr>
                </a:outerShdw>
              </a:effectLst>
            </a:endParaRPr>
          </a:p>
        </p:txBody>
      </p:sp>
      <p:cxnSp>
        <p:nvCxnSpPr>
          <p:cNvPr id="31" name="Düz Ok Bağlayıcısı 30">
            <a:extLst>
              <a:ext uri="{FF2B5EF4-FFF2-40B4-BE49-F238E27FC236}">
                <a16:creationId xmlns:a16="http://schemas.microsoft.com/office/drawing/2014/main" id="{BA717A06-25AF-4F75-92F8-1A89A96D61F6}"/>
              </a:ext>
            </a:extLst>
          </p:cNvPr>
          <p:cNvCxnSpPr>
            <a:cxnSpLocks/>
            <a:stCxn id="30" idx="6"/>
            <a:endCxn id="32" idx="1"/>
          </p:cNvCxnSpPr>
          <p:nvPr/>
        </p:nvCxnSpPr>
        <p:spPr>
          <a:xfrm>
            <a:off x="6073093" y="2919008"/>
            <a:ext cx="3758860" cy="509992"/>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2" name="Dikdörtgen 31">
            <a:extLst>
              <a:ext uri="{FF2B5EF4-FFF2-40B4-BE49-F238E27FC236}">
                <a16:creationId xmlns:a16="http://schemas.microsoft.com/office/drawing/2014/main" id="{320723F6-6C9E-4F52-8435-6A15E794CFE5}"/>
              </a:ext>
            </a:extLst>
          </p:cNvPr>
          <p:cNvSpPr/>
          <p:nvPr/>
        </p:nvSpPr>
        <p:spPr>
          <a:xfrm>
            <a:off x="9831953" y="3140968"/>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SEN</a:t>
            </a:r>
          </a:p>
        </p:txBody>
      </p:sp>
      <p:cxnSp>
        <p:nvCxnSpPr>
          <p:cNvPr id="33" name="Düz Ok Bağlayıcısı 32">
            <a:extLst>
              <a:ext uri="{FF2B5EF4-FFF2-40B4-BE49-F238E27FC236}">
                <a16:creationId xmlns:a16="http://schemas.microsoft.com/office/drawing/2014/main" id="{B3430B43-DF01-4F4A-880B-BD9ABA7D2E98}"/>
              </a:ext>
            </a:extLst>
          </p:cNvPr>
          <p:cNvCxnSpPr/>
          <p:nvPr/>
        </p:nvCxnSpPr>
        <p:spPr>
          <a:xfrm>
            <a:off x="8040216" y="4149080"/>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4" name="Dikdörtgen 33">
            <a:extLst>
              <a:ext uri="{FF2B5EF4-FFF2-40B4-BE49-F238E27FC236}">
                <a16:creationId xmlns:a16="http://schemas.microsoft.com/office/drawing/2014/main" id="{6C0B22C2-D436-4FB1-90EA-8EEEA5EA8817}"/>
              </a:ext>
            </a:extLst>
          </p:cNvPr>
          <p:cNvSpPr/>
          <p:nvPr/>
        </p:nvSpPr>
        <p:spPr>
          <a:xfrm>
            <a:off x="9831953" y="3789040"/>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Kim geç kalıyor?</a:t>
            </a:r>
          </a:p>
        </p:txBody>
      </p:sp>
      <p:sp>
        <p:nvSpPr>
          <p:cNvPr id="35" name="Oval 34">
            <a:extLst>
              <a:ext uri="{FF2B5EF4-FFF2-40B4-BE49-F238E27FC236}">
                <a16:creationId xmlns:a16="http://schemas.microsoft.com/office/drawing/2014/main" id="{81561990-4C61-4964-A3CD-7F2AAD3AAF85}"/>
              </a:ext>
            </a:extLst>
          </p:cNvPr>
          <p:cNvSpPr/>
          <p:nvPr/>
        </p:nvSpPr>
        <p:spPr>
          <a:xfrm>
            <a:off x="6490845" y="3879391"/>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b="1">
              <a:effectLst>
                <a:outerShdw blurRad="38100" dist="38100" dir="2700000" algn="tl">
                  <a:srgbClr val="000000">
                    <a:alpha val="43137"/>
                  </a:srgbClr>
                </a:outerShdw>
              </a:effectLst>
            </a:endParaRPr>
          </a:p>
        </p:txBody>
      </p:sp>
      <p:cxnSp>
        <p:nvCxnSpPr>
          <p:cNvPr id="36" name="Düz Ok Bağlayıcısı 35">
            <a:extLst>
              <a:ext uri="{FF2B5EF4-FFF2-40B4-BE49-F238E27FC236}">
                <a16:creationId xmlns:a16="http://schemas.microsoft.com/office/drawing/2014/main" id="{9DED3944-EA61-4C3E-86CD-6060E6D59042}"/>
              </a:ext>
            </a:extLst>
          </p:cNvPr>
          <p:cNvCxnSpPr>
            <a:cxnSpLocks/>
            <a:stCxn id="35" idx="6"/>
            <a:endCxn id="37" idx="1"/>
          </p:cNvCxnSpPr>
          <p:nvPr/>
        </p:nvCxnSpPr>
        <p:spPr>
          <a:xfrm>
            <a:off x="6994901" y="4138233"/>
            <a:ext cx="2837052" cy="586911"/>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7" name="Dikdörtgen 36">
            <a:extLst>
              <a:ext uri="{FF2B5EF4-FFF2-40B4-BE49-F238E27FC236}">
                <a16:creationId xmlns:a16="http://schemas.microsoft.com/office/drawing/2014/main" id="{4B48B378-6E4B-498D-BD73-91273EF3ABFA}"/>
              </a:ext>
            </a:extLst>
          </p:cNvPr>
          <p:cNvSpPr/>
          <p:nvPr/>
        </p:nvSpPr>
        <p:spPr>
          <a:xfrm>
            <a:off x="9831953" y="4437112"/>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SEN</a:t>
            </a:r>
          </a:p>
        </p:txBody>
      </p:sp>
      <p:cxnSp>
        <p:nvCxnSpPr>
          <p:cNvPr id="38" name="Düz Ok Bağlayıcısı 37">
            <a:extLst>
              <a:ext uri="{FF2B5EF4-FFF2-40B4-BE49-F238E27FC236}">
                <a16:creationId xmlns:a16="http://schemas.microsoft.com/office/drawing/2014/main" id="{9F2DD8BC-4FFC-4C48-9C95-AF65F1D8BCDF}"/>
              </a:ext>
            </a:extLst>
          </p:cNvPr>
          <p:cNvCxnSpPr/>
          <p:nvPr/>
        </p:nvCxnSpPr>
        <p:spPr>
          <a:xfrm>
            <a:off x="8040216" y="5445224"/>
            <a:ext cx="165600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39" name="Dikdörtgen 38">
            <a:extLst>
              <a:ext uri="{FF2B5EF4-FFF2-40B4-BE49-F238E27FC236}">
                <a16:creationId xmlns:a16="http://schemas.microsoft.com/office/drawing/2014/main" id="{7B379243-DD70-46B5-A503-5F98C8CD73D9}"/>
              </a:ext>
            </a:extLst>
          </p:cNvPr>
          <p:cNvSpPr/>
          <p:nvPr/>
        </p:nvSpPr>
        <p:spPr>
          <a:xfrm>
            <a:off x="9831953" y="5085184"/>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400" b="1" dirty="0">
                <a:effectLst>
                  <a:outerShdw blurRad="38100" dist="38100" dir="2700000" algn="tl">
                    <a:srgbClr val="000000">
                      <a:alpha val="43137"/>
                    </a:srgbClr>
                  </a:outerShdw>
                </a:effectLst>
              </a:rPr>
              <a:t>Kim sorumluluklarını yerine getirmiyor?</a:t>
            </a:r>
          </a:p>
        </p:txBody>
      </p:sp>
      <p:sp>
        <p:nvSpPr>
          <p:cNvPr id="40" name="Oval 39">
            <a:extLst>
              <a:ext uri="{FF2B5EF4-FFF2-40B4-BE49-F238E27FC236}">
                <a16:creationId xmlns:a16="http://schemas.microsoft.com/office/drawing/2014/main" id="{F1F22864-E7D3-4EEA-8EEA-76D9CBE5863A}"/>
              </a:ext>
            </a:extLst>
          </p:cNvPr>
          <p:cNvSpPr/>
          <p:nvPr/>
        </p:nvSpPr>
        <p:spPr>
          <a:xfrm>
            <a:off x="6683776" y="5283555"/>
            <a:ext cx="504056" cy="517683"/>
          </a:xfrm>
          <a:prstGeom prst="ellipse">
            <a:avLst/>
          </a:prstGeom>
          <a:noFill/>
          <a:ln w="762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b="1">
              <a:effectLst>
                <a:outerShdw blurRad="38100" dist="38100" dir="2700000" algn="tl">
                  <a:srgbClr val="000000">
                    <a:alpha val="43137"/>
                  </a:srgbClr>
                </a:outerShdw>
              </a:effectLst>
            </a:endParaRPr>
          </a:p>
        </p:txBody>
      </p:sp>
      <p:cxnSp>
        <p:nvCxnSpPr>
          <p:cNvPr id="41" name="Düz Ok Bağlayıcısı 40">
            <a:extLst>
              <a:ext uri="{FF2B5EF4-FFF2-40B4-BE49-F238E27FC236}">
                <a16:creationId xmlns:a16="http://schemas.microsoft.com/office/drawing/2014/main" id="{05DCD5C2-1D0A-467B-B6BF-2B740A1F4F32}"/>
              </a:ext>
            </a:extLst>
          </p:cNvPr>
          <p:cNvCxnSpPr>
            <a:cxnSpLocks/>
            <a:stCxn id="40" idx="6"/>
            <a:endCxn id="43" idx="1"/>
          </p:cNvCxnSpPr>
          <p:nvPr/>
        </p:nvCxnSpPr>
        <p:spPr>
          <a:xfrm>
            <a:off x="7187832" y="5542397"/>
            <a:ext cx="2644121" cy="478891"/>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sp>
        <p:nvSpPr>
          <p:cNvPr id="43" name="Dikdörtgen 42">
            <a:extLst>
              <a:ext uri="{FF2B5EF4-FFF2-40B4-BE49-F238E27FC236}">
                <a16:creationId xmlns:a16="http://schemas.microsoft.com/office/drawing/2014/main" id="{44A6E98E-B1FF-4B99-AFE8-49808438BAD0}"/>
              </a:ext>
            </a:extLst>
          </p:cNvPr>
          <p:cNvSpPr/>
          <p:nvPr/>
        </p:nvSpPr>
        <p:spPr>
          <a:xfrm>
            <a:off x="9831953" y="5733256"/>
            <a:ext cx="2258325" cy="5760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SEN</a:t>
            </a:r>
          </a:p>
        </p:txBody>
      </p:sp>
      <p:sp>
        <p:nvSpPr>
          <p:cNvPr id="44" name="Eylem Düğmesi: Girişe Git 43">
            <a:hlinkClick r:id="rId3" action="ppaction://hlinksldjump" highlightClick="1"/>
            <a:extLst>
              <a:ext uri="{FF2B5EF4-FFF2-40B4-BE49-F238E27FC236}">
                <a16:creationId xmlns:a16="http://schemas.microsoft.com/office/drawing/2014/main" id="{C95E5A08-9A70-4072-9FA5-4D7862B70F6B}"/>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9159550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up)">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wipe(left)">
                                      <p:cBhvr>
                                        <p:cTn id="17" dur="500"/>
                                        <p:tgtEl>
                                          <p:spTgt spid="23"/>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wipe(left)">
                                      <p:cBhvr>
                                        <p:cTn id="21" dur="500"/>
                                        <p:tgtEl>
                                          <p:spTgt spid="24"/>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left)">
                                      <p:cBhvr>
                                        <p:cTn id="26" dur="500"/>
                                        <p:tgtEl>
                                          <p:spTgt spid="25"/>
                                        </p:tgtEl>
                                      </p:cBhvr>
                                    </p:animEffect>
                                  </p:childTnLst>
                                </p:cTn>
                              </p:par>
                            </p:childTnLst>
                          </p:cTn>
                        </p:par>
                        <p:par>
                          <p:cTn id="27" fill="hold">
                            <p:stCondLst>
                              <p:cond delay="500"/>
                            </p:stCondLst>
                            <p:childTnLst>
                              <p:par>
                                <p:cTn id="28" presetID="22" presetClass="entr" presetSubtype="8" fill="hold" nodeType="afterEffect">
                                  <p:stCondLst>
                                    <p:cond delay="0"/>
                                  </p:stCondLst>
                                  <p:childTnLst>
                                    <p:set>
                                      <p:cBhvr>
                                        <p:cTn id="29" dur="1" fill="hold">
                                          <p:stCondLst>
                                            <p:cond delay="0"/>
                                          </p:stCondLst>
                                        </p:cTn>
                                        <p:tgtEl>
                                          <p:spTgt spid="26"/>
                                        </p:tgtEl>
                                        <p:attrNameLst>
                                          <p:attrName>style.visibility</p:attrName>
                                        </p:attrNameLst>
                                      </p:cBhvr>
                                      <p:to>
                                        <p:strVal val="visible"/>
                                      </p:to>
                                    </p:set>
                                    <p:animEffect transition="in" filter="wipe(left)">
                                      <p:cBhvr>
                                        <p:cTn id="30" dur="500"/>
                                        <p:tgtEl>
                                          <p:spTgt spid="26"/>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grpId="0" nodeType="clickEffect">
                                  <p:stCondLst>
                                    <p:cond delay="0"/>
                                  </p:stCondLst>
                                  <p:childTnLst>
                                    <p:set>
                                      <p:cBhvr>
                                        <p:cTn id="34" dur="1" fill="hold">
                                          <p:stCondLst>
                                            <p:cond delay="0"/>
                                          </p:stCondLst>
                                        </p:cTn>
                                        <p:tgtEl>
                                          <p:spTgt spid="27"/>
                                        </p:tgtEl>
                                        <p:attrNameLst>
                                          <p:attrName>style.visibility</p:attrName>
                                        </p:attrNameLst>
                                      </p:cBhvr>
                                      <p:to>
                                        <p:strVal val="visible"/>
                                      </p:to>
                                    </p:set>
                                    <p:animEffect transition="in" filter="wipe(left)">
                                      <p:cBhvr>
                                        <p:cTn id="35" dur="500"/>
                                        <p:tgtEl>
                                          <p:spTgt spid="27"/>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wipe(left)">
                                      <p:cBhvr>
                                        <p:cTn id="40" dur="500"/>
                                        <p:tgtEl>
                                          <p:spTgt spid="13"/>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childTnLst>
                          </p:cTn>
                        </p:par>
                        <p:par>
                          <p:cTn id="46" fill="hold">
                            <p:stCondLst>
                              <p:cond delay="500"/>
                            </p:stCondLst>
                            <p:childTnLst>
                              <p:par>
                                <p:cTn id="47" presetID="22" presetClass="entr" presetSubtype="8" fill="hold" grpId="0" nodeType="after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wipe(left)">
                                      <p:cBhvr>
                                        <p:cTn id="49" dur="500"/>
                                        <p:tgtEl>
                                          <p:spTgt spid="29"/>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00"/>
                                        <p:tgtEl>
                                          <p:spTgt spid="30"/>
                                        </p:tgtEl>
                                      </p:cBhvr>
                                    </p:animEffect>
                                  </p:childTnLst>
                                </p:cTn>
                              </p:par>
                            </p:childTnLst>
                          </p:cTn>
                        </p:par>
                        <p:par>
                          <p:cTn id="55" fill="hold">
                            <p:stCondLst>
                              <p:cond delay="500"/>
                            </p:stCondLst>
                            <p:childTnLst>
                              <p:par>
                                <p:cTn id="56" presetID="22" presetClass="entr" presetSubtype="8" fill="hold"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wipe(left)">
                                      <p:cBhvr>
                                        <p:cTn id="58" dur="500"/>
                                        <p:tgtEl>
                                          <p:spTgt spid="31"/>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wipe(left)">
                                      <p:cBhvr>
                                        <p:cTn id="63" dur="500"/>
                                        <p:tgtEl>
                                          <p:spTgt spid="32"/>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8" fill="hold" nodeType="clickEffect">
                                  <p:stCondLst>
                                    <p:cond delay="0"/>
                                  </p:stCondLst>
                                  <p:childTnLst>
                                    <p:set>
                                      <p:cBhvr>
                                        <p:cTn id="67" dur="1" fill="hold">
                                          <p:stCondLst>
                                            <p:cond delay="0"/>
                                          </p:stCondLst>
                                        </p:cTn>
                                        <p:tgtEl>
                                          <p:spTgt spid="17"/>
                                        </p:tgtEl>
                                        <p:attrNameLst>
                                          <p:attrName>style.visibility</p:attrName>
                                        </p:attrNameLst>
                                      </p:cBhvr>
                                      <p:to>
                                        <p:strVal val="visible"/>
                                      </p:to>
                                    </p:set>
                                    <p:animEffect transition="in" filter="wipe(left)">
                                      <p:cBhvr>
                                        <p:cTn id="68" dur="500"/>
                                        <p:tgtEl>
                                          <p:spTgt spid="17"/>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8" fill="hold" nodeType="click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wipe(left)">
                                      <p:cBhvr>
                                        <p:cTn id="73" dur="500"/>
                                        <p:tgtEl>
                                          <p:spTgt spid="33"/>
                                        </p:tgtEl>
                                      </p:cBhvr>
                                    </p:animEffect>
                                  </p:childTnLst>
                                </p:cTn>
                              </p:par>
                            </p:childTnLst>
                          </p:cTn>
                        </p:par>
                        <p:par>
                          <p:cTn id="74" fill="hold">
                            <p:stCondLst>
                              <p:cond delay="500"/>
                            </p:stCondLst>
                            <p:childTnLst>
                              <p:par>
                                <p:cTn id="75" presetID="22" presetClass="entr" presetSubtype="8" fill="hold" grpId="0" nodeType="afterEffect">
                                  <p:stCondLst>
                                    <p:cond delay="0"/>
                                  </p:stCondLst>
                                  <p:childTnLst>
                                    <p:set>
                                      <p:cBhvr>
                                        <p:cTn id="76" dur="1" fill="hold">
                                          <p:stCondLst>
                                            <p:cond delay="0"/>
                                          </p:stCondLst>
                                        </p:cTn>
                                        <p:tgtEl>
                                          <p:spTgt spid="34"/>
                                        </p:tgtEl>
                                        <p:attrNameLst>
                                          <p:attrName>style.visibility</p:attrName>
                                        </p:attrNameLst>
                                      </p:cBhvr>
                                      <p:to>
                                        <p:strVal val="visible"/>
                                      </p:to>
                                    </p:set>
                                    <p:animEffect transition="in" filter="wipe(left)">
                                      <p:cBhvr>
                                        <p:cTn id="77" dur="500"/>
                                        <p:tgtEl>
                                          <p:spTgt spid="34"/>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grpId="0" nodeType="clickEffect">
                                  <p:stCondLst>
                                    <p:cond delay="0"/>
                                  </p:stCondLst>
                                  <p:childTnLst>
                                    <p:set>
                                      <p:cBhvr>
                                        <p:cTn id="81" dur="1" fill="hold">
                                          <p:stCondLst>
                                            <p:cond delay="0"/>
                                          </p:stCondLst>
                                        </p:cTn>
                                        <p:tgtEl>
                                          <p:spTgt spid="35"/>
                                        </p:tgtEl>
                                        <p:attrNameLst>
                                          <p:attrName>style.visibility</p:attrName>
                                        </p:attrNameLst>
                                      </p:cBhvr>
                                      <p:to>
                                        <p:strVal val="visible"/>
                                      </p:to>
                                    </p:set>
                                    <p:animEffect transition="in" filter="wipe(left)">
                                      <p:cBhvr>
                                        <p:cTn id="82" dur="500"/>
                                        <p:tgtEl>
                                          <p:spTgt spid="35"/>
                                        </p:tgtEl>
                                      </p:cBhvr>
                                    </p:animEffect>
                                  </p:childTnLst>
                                </p:cTn>
                              </p:par>
                            </p:childTnLst>
                          </p:cTn>
                        </p:par>
                        <p:par>
                          <p:cTn id="83" fill="hold">
                            <p:stCondLst>
                              <p:cond delay="500"/>
                            </p:stCondLst>
                            <p:childTnLst>
                              <p:par>
                                <p:cTn id="84" presetID="22" presetClass="entr" presetSubtype="8" fill="hold" nodeType="afterEffect">
                                  <p:stCondLst>
                                    <p:cond delay="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37"/>
                                        </p:tgtEl>
                                        <p:attrNameLst>
                                          <p:attrName>style.visibility</p:attrName>
                                        </p:attrNameLst>
                                      </p:cBhvr>
                                      <p:to>
                                        <p:strVal val="visible"/>
                                      </p:to>
                                    </p:set>
                                    <p:animEffect transition="in" filter="wipe(left)">
                                      <p:cBhvr>
                                        <p:cTn id="91" dur="500"/>
                                        <p:tgtEl>
                                          <p:spTgt spid="37"/>
                                        </p:tgtEl>
                                      </p:cBhvr>
                                    </p:animEffect>
                                  </p:childTnLst>
                                </p:cTn>
                              </p:par>
                            </p:childTnLst>
                          </p:cTn>
                        </p:par>
                      </p:childTnLst>
                    </p:cTn>
                  </p:par>
                  <p:par>
                    <p:cTn id="92" fill="hold">
                      <p:stCondLst>
                        <p:cond delay="indefinite"/>
                      </p:stCondLst>
                      <p:childTnLst>
                        <p:par>
                          <p:cTn id="93" fill="hold">
                            <p:stCondLst>
                              <p:cond delay="0"/>
                            </p:stCondLst>
                            <p:childTnLst>
                              <p:par>
                                <p:cTn id="94" presetID="22" presetClass="entr" presetSubtype="8" fill="hold" nodeType="clickEffect">
                                  <p:stCondLst>
                                    <p:cond delay="0"/>
                                  </p:stCondLst>
                                  <p:childTnLst>
                                    <p:set>
                                      <p:cBhvr>
                                        <p:cTn id="95" dur="1" fill="hold">
                                          <p:stCondLst>
                                            <p:cond delay="0"/>
                                          </p:stCondLst>
                                        </p:cTn>
                                        <p:tgtEl>
                                          <p:spTgt spid="20"/>
                                        </p:tgtEl>
                                        <p:attrNameLst>
                                          <p:attrName>style.visibility</p:attrName>
                                        </p:attrNameLst>
                                      </p:cBhvr>
                                      <p:to>
                                        <p:strVal val="visible"/>
                                      </p:to>
                                    </p:set>
                                    <p:animEffect transition="in" filter="wipe(left)">
                                      <p:cBhvr>
                                        <p:cTn id="96" dur="500"/>
                                        <p:tgtEl>
                                          <p:spTgt spid="20"/>
                                        </p:tgtEl>
                                      </p:cBhvr>
                                    </p:animEffect>
                                  </p:childTnLst>
                                </p:cTn>
                              </p:par>
                            </p:childTnLst>
                          </p:cTn>
                        </p:par>
                        <p:par>
                          <p:cTn id="97" fill="hold">
                            <p:stCondLst>
                              <p:cond delay="500"/>
                            </p:stCondLst>
                            <p:childTnLst>
                              <p:par>
                                <p:cTn id="98" presetID="22" presetClass="entr" presetSubtype="8" fill="hold" nodeType="afterEffect">
                                  <p:stCondLst>
                                    <p:cond delay="0"/>
                                  </p:stCondLst>
                                  <p:childTnLst>
                                    <p:set>
                                      <p:cBhvr>
                                        <p:cTn id="99" dur="1" fill="hold">
                                          <p:stCondLst>
                                            <p:cond delay="0"/>
                                          </p:stCondLst>
                                        </p:cTn>
                                        <p:tgtEl>
                                          <p:spTgt spid="38"/>
                                        </p:tgtEl>
                                        <p:attrNameLst>
                                          <p:attrName>style.visibility</p:attrName>
                                        </p:attrNameLst>
                                      </p:cBhvr>
                                      <p:to>
                                        <p:strVal val="visible"/>
                                      </p:to>
                                    </p:set>
                                    <p:animEffect transition="in" filter="wipe(left)">
                                      <p:cBhvr>
                                        <p:cTn id="100" dur="500"/>
                                        <p:tgtEl>
                                          <p:spTgt spid="38"/>
                                        </p:tgtEl>
                                      </p:cBhvr>
                                    </p:animEffect>
                                  </p:childTnLst>
                                </p:cTn>
                              </p:par>
                            </p:childTnLst>
                          </p:cTn>
                        </p:par>
                      </p:childTnLst>
                    </p:cTn>
                  </p:par>
                  <p:par>
                    <p:cTn id="101" fill="hold">
                      <p:stCondLst>
                        <p:cond delay="indefinite"/>
                      </p:stCondLst>
                      <p:childTnLst>
                        <p:par>
                          <p:cTn id="102" fill="hold">
                            <p:stCondLst>
                              <p:cond delay="0"/>
                            </p:stCondLst>
                            <p:childTnLst>
                              <p:par>
                                <p:cTn id="103" presetID="22" presetClass="entr" presetSubtype="8" fill="hold" grpId="0" nodeType="clickEffect">
                                  <p:stCondLst>
                                    <p:cond delay="0"/>
                                  </p:stCondLst>
                                  <p:childTnLst>
                                    <p:set>
                                      <p:cBhvr>
                                        <p:cTn id="104" dur="1" fill="hold">
                                          <p:stCondLst>
                                            <p:cond delay="0"/>
                                          </p:stCondLst>
                                        </p:cTn>
                                        <p:tgtEl>
                                          <p:spTgt spid="39"/>
                                        </p:tgtEl>
                                        <p:attrNameLst>
                                          <p:attrName>style.visibility</p:attrName>
                                        </p:attrNameLst>
                                      </p:cBhvr>
                                      <p:to>
                                        <p:strVal val="visible"/>
                                      </p:to>
                                    </p:set>
                                    <p:animEffect transition="in" filter="wipe(left)">
                                      <p:cBhvr>
                                        <p:cTn id="105" dur="500"/>
                                        <p:tgtEl>
                                          <p:spTgt spid="39"/>
                                        </p:tgtEl>
                                      </p:cBhvr>
                                    </p:animEffect>
                                  </p:childTnLst>
                                </p:cTn>
                              </p:par>
                            </p:childTnLst>
                          </p:cTn>
                        </p:par>
                      </p:childTnLst>
                    </p:cTn>
                  </p:par>
                  <p:par>
                    <p:cTn id="106" fill="hold">
                      <p:stCondLst>
                        <p:cond delay="indefinite"/>
                      </p:stCondLst>
                      <p:childTnLst>
                        <p:par>
                          <p:cTn id="107" fill="hold">
                            <p:stCondLst>
                              <p:cond delay="0"/>
                            </p:stCondLst>
                            <p:childTnLst>
                              <p:par>
                                <p:cTn id="108" presetID="22" presetClass="entr" presetSubtype="8" fill="hold" grpId="0" nodeType="clickEffect">
                                  <p:stCondLst>
                                    <p:cond delay="0"/>
                                  </p:stCondLst>
                                  <p:childTnLst>
                                    <p:set>
                                      <p:cBhvr>
                                        <p:cTn id="109" dur="1" fill="hold">
                                          <p:stCondLst>
                                            <p:cond delay="0"/>
                                          </p:stCondLst>
                                        </p:cTn>
                                        <p:tgtEl>
                                          <p:spTgt spid="40"/>
                                        </p:tgtEl>
                                        <p:attrNameLst>
                                          <p:attrName>style.visibility</p:attrName>
                                        </p:attrNameLst>
                                      </p:cBhvr>
                                      <p:to>
                                        <p:strVal val="visible"/>
                                      </p:to>
                                    </p:set>
                                    <p:animEffect transition="in" filter="wipe(left)">
                                      <p:cBhvr>
                                        <p:cTn id="110" dur="500"/>
                                        <p:tgtEl>
                                          <p:spTgt spid="40"/>
                                        </p:tgtEl>
                                      </p:cBhvr>
                                    </p:animEffect>
                                  </p:childTnLst>
                                </p:cTn>
                              </p:par>
                            </p:childTnLst>
                          </p:cTn>
                        </p:par>
                        <p:par>
                          <p:cTn id="111" fill="hold">
                            <p:stCondLst>
                              <p:cond delay="500"/>
                            </p:stCondLst>
                            <p:childTnLst>
                              <p:par>
                                <p:cTn id="112" presetID="22" presetClass="entr" presetSubtype="8" fill="hold" nodeType="after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wipe(left)">
                                      <p:cBhvr>
                                        <p:cTn id="114" dur="500"/>
                                        <p:tgtEl>
                                          <p:spTgt spid="41"/>
                                        </p:tgtEl>
                                      </p:cBhvr>
                                    </p:animEffect>
                                  </p:childTnLst>
                                </p:cTn>
                              </p:par>
                            </p:childTnLst>
                          </p:cTn>
                        </p:par>
                      </p:childTnLst>
                    </p:cTn>
                  </p:par>
                  <p:par>
                    <p:cTn id="115" fill="hold">
                      <p:stCondLst>
                        <p:cond delay="indefinite"/>
                      </p:stCondLst>
                      <p:childTnLst>
                        <p:par>
                          <p:cTn id="116" fill="hold">
                            <p:stCondLst>
                              <p:cond delay="0"/>
                            </p:stCondLst>
                            <p:childTnLst>
                              <p:par>
                                <p:cTn id="117" presetID="22" presetClass="entr" presetSubtype="8" fill="hold" grpId="0" nodeType="clickEffect">
                                  <p:stCondLst>
                                    <p:cond delay="0"/>
                                  </p:stCondLst>
                                  <p:childTnLst>
                                    <p:set>
                                      <p:cBhvr>
                                        <p:cTn id="118" dur="1" fill="hold">
                                          <p:stCondLst>
                                            <p:cond delay="0"/>
                                          </p:stCondLst>
                                        </p:cTn>
                                        <p:tgtEl>
                                          <p:spTgt spid="43"/>
                                        </p:tgtEl>
                                        <p:attrNameLst>
                                          <p:attrName>style.visibility</p:attrName>
                                        </p:attrNameLst>
                                      </p:cBhvr>
                                      <p:to>
                                        <p:strVal val="visible"/>
                                      </p:to>
                                    </p:set>
                                    <p:animEffect transition="in" filter="wipe(left)">
                                      <p:cBhvr>
                                        <p:cTn id="11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7" grpId="0" animBg="1"/>
      <p:bldP spid="29" grpId="0" animBg="1"/>
      <p:bldP spid="30" grpId="0" animBg="1"/>
      <p:bldP spid="32" grpId="0" animBg="1"/>
      <p:bldP spid="34" grpId="0" animBg="1"/>
      <p:bldP spid="35" grpId="0" animBg="1"/>
      <p:bldP spid="37" grpId="0" animBg="1"/>
      <p:bldP spid="39" grpId="0" animBg="1"/>
      <p:bldP spid="40" grpId="0" animBg="1"/>
      <p:bldP spid="4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2830719" y="-99392"/>
            <a:ext cx="6530570"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BEN DİLİ, SEN DİLİ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25</a:t>
            </a:r>
          </a:p>
        </p:txBody>
      </p:sp>
      <p:sp>
        <p:nvSpPr>
          <p:cNvPr id="9" name="Dikdörtgen: Köşeleri Yuvarlatılmış 8">
            <a:extLst>
              <a:ext uri="{FF2B5EF4-FFF2-40B4-BE49-F238E27FC236}">
                <a16:creationId xmlns:a16="http://schemas.microsoft.com/office/drawing/2014/main" id="{5871DC1A-0C48-4D11-A92F-2214CB2A0BF1}"/>
              </a:ext>
            </a:extLst>
          </p:cNvPr>
          <p:cNvSpPr/>
          <p:nvPr/>
        </p:nvSpPr>
        <p:spPr>
          <a:xfrm>
            <a:off x="3834473" y="783560"/>
            <a:ext cx="4523054" cy="576064"/>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Özellikleri:</a:t>
            </a:r>
          </a:p>
        </p:txBody>
      </p:sp>
      <p:sp>
        <p:nvSpPr>
          <p:cNvPr id="7" name="Dikdörtgen 6">
            <a:extLst>
              <a:ext uri="{FF2B5EF4-FFF2-40B4-BE49-F238E27FC236}">
                <a16:creationId xmlns:a16="http://schemas.microsoft.com/office/drawing/2014/main" id="{CAB9531D-32D0-4276-8F02-A686065D2FEA}"/>
              </a:ext>
            </a:extLst>
          </p:cNvPr>
          <p:cNvSpPr/>
          <p:nvPr/>
        </p:nvSpPr>
        <p:spPr>
          <a:xfrm>
            <a:off x="479376" y="2348880"/>
            <a:ext cx="3600400" cy="41764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 name="Dikdörtgen: Köşeleri Yuvarlatılmış 7">
            <a:extLst>
              <a:ext uri="{FF2B5EF4-FFF2-40B4-BE49-F238E27FC236}">
                <a16:creationId xmlns:a16="http://schemas.microsoft.com/office/drawing/2014/main" id="{38CAA7A0-FFC7-4C18-961C-C1B96AFE4E53}"/>
              </a:ext>
            </a:extLst>
          </p:cNvPr>
          <p:cNvSpPr/>
          <p:nvPr/>
        </p:nvSpPr>
        <p:spPr>
          <a:xfrm rot="247592">
            <a:off x="772898" y="1502647"/>
            <a:ext cx="3355097" cy="782035"/>
          </a:xfrm>
          <a:prstGeom prst="round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BEN DİLİ</a:t>
            </a:r>
          </a:p>
        </p:txBody>
      </p:sp>
      <p:grpSp>
        <p:nvGrpSpPr>
          <p:cNvPr id="23" name="Grup 22">
            <a:extLst>
              <a:ext uri="{FF2B5EF4-FFF2-40B4-BE49-F238E27FC236}">
                <a16:creationId xmlns:a16="http://schemas.microsoft.com/office/drawing/2014/main" id="{BBCDFF48-0090-4409-A487-AA408FE5A1ED}"/>
              </a:ext>
            </a:extLst>
          </p:cNvPr>
          <p:cNvGrpSpPr/>
          <p:nvPr/>
        </p:nvGrpSpPr>
        <p:grpSpPr>
          <a:xfrm>
            <a:off x="479376" y="2420888"/>
            <a:ext cx="3425940" cy="974884"/>
            <a:chOff x="479376" y="2420888"/>
            <a:chExt cx="3425940" cy="974884"/>
          </a:xfrm>
        </p:grpSpPr>
        <p:sp>
          <p:nvSpPr>
            <p:cNvPr id="15" name="Serbest Form: Şekil 14">
              <a:extLst>
                <a:ext uri="{FF2B5EF4-FFF2-40B4-BE49-F238E27FC236}">
                  <a16:creationId xmlns:a16="http://schemas.microsoft.com/office/drawing/2014/main" id="{46009DCD-2641-4519-91CF-7EFF0A10E651}"/>
                </a:ext>
              </a:extLst>
            </p:cNvPr>
            <p:cNvSpPr/>
            <p:nvPr/>
          </p:nvSpPr>
          <p:spPr>
            <a:xfrm>
              <a:off x="599132" y="2543932"/>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Olumlu ve yapıcıdır.</a:t>
              </a:r>
            </a:p>
          </p:txBody>
        </p:sp>
        <p:sp>
          <p:nvSpPr>
            <p:cNvPr id="16" name="Dikdörtgen 15">
              <a:extLst>
                <a:ext uri="{FF2B5EF4-FFF2-40B4-BE49-F238E27FC236}">
                  <a16:creationId xmlns:a16="http://schemas.microsoft.com/office/drawing/2014/main" id="{706E97BD-A1F3-43D5-8C8D-02C6AA8D0885}"/>
                </a:ext>
              </a:extLst>
            </p:cNvPr>
            <p:cNvSpPr/>
            <p:nvPr/>
          </p:nvSpPr>
          <p:spPr>
            <a:xfrm>
              <a:off x="479376" y="2420888"/>
              <a:ext cx="628717" cy="894432"/>
            </a:xfrm>
            <a:prstGeom prst="rect">
              <a:avLst/>
            </a:prstGeom>
            <a:blipFill>
              <a:blip r:embed="rId4"/>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5" name="Grup 34">
            <a:extLst>
              <a:ext uri="{FF2B5EF4-FFF2-40B4-BE49-F238E27FC236}">
                <a16:creationId xmlns:a16="http://schemas.microsoft.com/office/drawing/2014/main" id="{AA332349-DC84-4BC2-B494-0FD9B4F350B7}"/>
              </a:ext>
            </a:extLst>
          </p:cNvPr>
          <p:cNvGrpSpPr/>
          <p:nvPr/>
        </p:nvGrpSpPr>
        <p:grpSpPr>
          <a:xfrm>
            <a:off x="479376" y="3493261"/>
            <a:ext cx="3425940" cy="974883"/>
            <a:chOff x="479376" y="3493261"/>
            <a:chExt cx="3425940" cy="974883"/>
          </a:xfrm>
        </p:grpSpPr>
        <p:sp>
          <p:nvSpPr>
            <p:cNvPr id="17" name="Serbest Form: Şekil 16">
              <a:extLst>
                <a:ext uri="{FF2B5EF4-FFF2-40B4-BE49-F238E27FC236}">
                  <a16:creationId xmlns:a16="http://schemas.microsoft.com/office/drawing/2014/main" id="{9B780B2A-41EE-49E0-BA2E-3ACF4066EDD3}"/>
                </a:ext>
              </a:extLst>
            </p:cNvPr>
            <p:cNvSpPr/>
            <p:nvPr/>
          </p:nvSpPr>
          <p:spPr>
            <a:xfrm>
              <a:off x="599132" y="3616304"/>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Kişiden çok davranış odaklıdır.</a:t>
              </a:r>
            </a:p>
          </p:txBody>
        </p:sp>
        <p:sp>
          <p:nvSpPr>
            <p:cNvPr id="18" name="Dikdörtgen 17">
              <a:extLst>
                <a:ext uri="{FF2B5EF4-FFF2-40B4-BE49-F238E27FC236}">
                  <a16:creationId xmlns:a16="http://schemas.microsoft.com/office/drawing/2014/main" id="{AE108EB1-7B7A-47CD-8051-8E3B9529E8AD}"/>
                </a:ext>
              </a:extLst>
            </p:cNvPr>
            <p:cNvSpPr/>
            <p:nvPr/>
          </p:nvSpPr>
          <p:spPr>
            <a:xfrm>
              <a:off x="479376" y="3493261"/>
              <a:ext cx="628717" cy="894432"/>
            </a:xfrm>
            <a:prstGeom prst="rect">
              <a:avLst/>
            </a:prstGeom>
            <a:blipFill>
              <a:blip r:embed="rId5"/>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6" name="Grup 35">
            <a:extLst>
              <a:ext uri="{FF2B5EF4-FFF2-40B4-BE49-F238E27FC236}">
                <a16:creationId xmlns:a16="http://schemas.microsoft.com/office/drawing/2014/main" id="{64A2A958-B230-4B6B-B25E-9C8486F6D8E7}"/>
              </a:ext>
            </a:extLst>
          </p:cNvPr>
          <p:cNvGrpSpPr/>
          <p:nvPr/>
        </p:nvGrpSpPr>
        <p:grpSpPr>
          <a:xfrm>
            <a:off x="479376" y="4565633"/>
            <a:ext cx="3425940" cy="974884"/>
            <a:chOff x="479376" y="4565633"/>
            <a:chExt cx="3425940" cy="974884"/>
          </a:xfrm>
        </p:grpSpPr>
        <p:sp>
          <p:nvSpPr>
            <p:cNvPr id="19" name="Serbest Form: Şekil 18">
              <a:extLst>
                <a:ext uri="{FF2B5EF4-FFF2-40B4-BE49-F238E27FC236}">
                  <a16:creationId xmlns:a16="http://schemas.microsoft.com/office/drawing/2014/main" id="{7A142C27-1A2F-4248-9FDB-9EE8FEC6DB82}"/>
                </a:ext>
              </a:extLst>
            </p:cNvPr>
            <p:cNvSpPr/>
            <p:nvPr/>
          </p:nvSpPr>
          <p:spPr>
            <a:xfrm>
              <a:off x="599132" y="4688677"/>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Kişi iletişim kurmaya açıktır.</a:t>
              </a:r>
            </a:p>
          </p:txBody>
        </p:sp>
        <p:sp>
          <p:nvSpPr>
            <p:cNvPr id="20" name="Dikdörtgen 19">
              <a:extLst>
                <a:ext uri="{FF2B5EF4-FFF2-40B4-BE49-F238E27FC236}">
                  <a16:creationId xmlns:a16="http://schemas.microsoft.com/office/drawing/2014/main" id="{0FDFE654-E8F7-4891-BB3D-5F975D6ABD89}"/>
                </a:ext>
              </a:extLst>
            </p:cNvPr>
            <p:cNvSpPr/>
            <p:nvPr/>
          </p:nvSpPr>
          <p:spPr>
            <a:xfrm>
              <a:off x="479376" y="4565633"/>
              <a:ext cx="628717" cy="894432"/>
            </a:xfrm>
            <a:prstGeom prst="rect">
              <a:avLst/>
            </a:prstGeom>
            <a:blipFill>
              <a:blip r:embed="rId6"/>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7" name="Grup 36">
            <a:extLst>
              <a:ext uri="{FF2B5EF4-FFF2-40B4-BE49-F238E27FC236}">
                <a16:creationId xmlns:a16="http://schemas.microsoft.com/office/drawing/2014/main" id="{68464063-FC37-4784-BC6E-1DCEFDA48B9C}"/>
              </a:ext>
            </a:extLst>
          </p:cNvPr>
          <p:cNvGrpSpPr/>
          <p:nvPr/>
        </p:nvGrpSpPr>
        <p:grpSpPr>
          <a:xfrm>
            <a:off x="479376" y="5638006"/>
            <a:ext cx="3425940" cy="974884"/>
            <a:chOff x="479376" y="5638006"/>
            <a:chExt cx="3425940" cy="974884"/>
          </a:xfrm>
        </p:grpSpPr>
        <p:sp>
          <p:nvSpPr>
            <p:cNvPr id="21" name="Serbest Form: Şekil 20">
              <a:extLst>
                <a:ext uri="{FF2B5EF4-FFF2-40B4-BE49-F238E27FC236}">
                  <a16:creationId xmlns:a16="http://schemas.microsoft.com/office/drawing/2014/main" id="{41D24855-93FB-479F-AC8D-147D29655D2D}"/>
                </a:ext>
              </a:extLst>
            </p:cNvPr>
            <p:cNvSpPr/>
            <p:nvPr/>
          </p:nvSpPr>
          <p:spPr>
            <a:xfrm>
              <a:off x="599132" y="5761050"/>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Benlik saygısını olumlu yönde etkiler.</a:t>
              </a:r>
            </a:p>
          </p:txBody>
        </p:sp>
        <p:sp>
          <p:nvSpPr>
            <p:cNvPr id="22" name="Dikdörtgen 21">
              <a:extLst>
                <a:ext uri="{FF2B5EF4-FFF2-40B4-BE49-F238E27FC236}">
                  <a16:creationId xmlns:a16="http://schemas.microsoft.com/office/drawing/2014/main" id="{008FB925-C135-495D-BE99-724912ADB922}"/>
                </a:ext>
              </a:extLst>
            </p:cNvPr>
            <p:cNvSpPr/>
            <p:nvPr/>
          </p:nvSpPr>
          <p:spPr>
            <a:xfrm>
              <a:off x="479376" y="5638006"/>
              <a:ext cx="628717" cy="894432"/>
            </a:xfrm>
            <a:prstGeom prst="rect">
              <a:avLst/>
            </a:prstGeom>
            <a:blipFill>
              <a:blip r:embed="rId7"/>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24" name="Dikdörtgen 23">
            <a:extLst>
              <a:ext uri="{FF2B5EF4-FFF2-40B4-BE49-F238E27FC236}">
                <a16:creationId xmlns:a16="http://schemas.microsoft.com/office/drawing/2014/main" id="{940B4CA9-E7E3-41C9-85DB-85A536BA3774}"/>
              </a:ext>
            </a:extLst>
          </p:cNvPr>
          <p:cNvSpPr/>
          <p:nvPr/>
        </p:nvSpPr>
        <p:spPr>
          <a:xfrm>
            <a:off x="7752184" y="2333342"/>
            <a:ext cx="3600400" cy="417646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25" name="Dikdörtgen: Köşeleri Yuvarlatılmış 24">
            <a:extLst>
              <a:ext uri="{FF2B5EF4-FFF2-40B4-BE49-F238E27FC236}">
                <a16:creationId xmlns:a16="http://schemas.microsoft.com/office/drawing/2014/main" id="{02A46D99-F2CD-42FE-9F2F-7BDF12F093B6}"/>
              </a:ext>
            </a:extLst>
          </p:cNvPr>
          <p:cNvSpPr/>
          <p:nvPr/>
        </p:nvSpPr>
        <p:spPr>
          <a:xfrm rot="247592">
            <a:off x="8045706" y="1487109"/>
            <a:ext cx="3355097" cy="782035"/>
          </a:xfrm>
          <a:prstGeom prst="round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b="1" dirty="0">
                <a:effectLst>
                  <a:outerShdw blurRad="38100" dist="38100" dir="2700000" algn="tl">
                    <a:srgbClr val="000000">
                      <a:alpha val="43137"/>
                    </a:srgbClr>
                  </a:outerShdw>
                </a:effectLst>
              </a:rPr>
              <a:t>SEN DİLİ</a:t>
            </a:r>
          </a:p>
        </p:txBody>
      </p:sp>
      <p:grpSp>
        <p:nvGrpSpPr>
          <p:cNvPr id="38" name="Grup 37">
            <a:extLst>
              <a:ext uri="{FF2B5EF4-FFF2-40B4-BE49-F238E27FC236}">
                <a16:creationId xmlns:a16="http://schemas.microsoft.com/office/drawing/2014/main" id="{7E1CC995-D8D4-4983-9F1F-DAF621CC8B21}"/>
              </a:ext>
            </a:extLst>
          </p:cNvPr>
          <p:cNvGrpSpPr/>
          <p:nvPr/>
        </p:nvGrpSpPr>
        <p:grpSpPr>
          <a:xfrm>
            <a:off x="7752184" y="2405350"/>
            <a:ext cx="3425940" cy="974884"/>
            <a:chOff x="7752184" y="2405350"/>
            <a:chExt cx="3425940" cy="974884"/>
          </a:xfrm>
        </p:grpSpPr>
        <p:sp>
          <p:nvSpPr>
            <p:cNvPr id="27" name="Serbest Form: Şekil 26">
              <a:extLst>
                <a:ext uri="{FF2B5EF4-FFF2-40B4-BE49-F238E27FC236}">
                  <a16:creationId xmlns:a16="http://schemas.microsoft.com/office/drawing/2014/main" id="{4449A1F0-C372-4A82-BC2D-A2AC7AA3B1A6}"/>
                </a:ext>
              </a:extLst>
            </p:cNvPr>
            <p:cNvSpPr/>
            <p:nvPr/>
          </p:nvSpPr>
          <p:spPr>
            <a:xfrm>
              <a:off x="7871940" y="2528394"/>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Olumsuz ve suçlayıcıdır.</a:t>
              </a:r>
            </a:p>
          </p:txBody>
        </p:sp>
        <p:sp>
          <p:nvSpPr>
            <p:cNvPr id="28" name="Dikdörtgen 27">
              <a:extLst>
                <a:ext uri="{FF2B5EF4-FFF2-40B4-BE49-F238E27FC236}">
                  <a16:creationId xmlns:a16="http://schemas.microsoft.com/office/drawing/2014/main" id="{543DA097-EB0C-4C90-9CE8-618478D04E8B}"/>
                </a:ext>
              </a:extLst>
            </p:cNvPr>
            <p:cNvSpPr/>
            <p:nvPr/>
          </p:nvSpPr>
          <p:spPr>
            <a:xfrm>
              <a:off x="7752184" y="2405350"/>
              <a:ext cx="628717" cy="894432"/>
            </a:xfrm>
            <a:prstGeom prst="rect">
              <a:avLst/>
            </a:prstGeom>
            <a:blipFill>
              <a:blip r:embed="rId4"/>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9" name="Grup 38">
            <a:extLst>
              <a:ext uri="{FF2B5EF4-FFF2-40B4-BE49-F238E27FC236}">
                <a16:creationId xmlns:a16="http://schemas.microsoft.com/office/drawing/2014/main" id="{C4F3DE9F-19BF-4FF4-8D5A-F051FD60530D}"/>
              </a:ext>
            </a:extLst>
          </p:cNvPr>
          <p:cNvGrpSpPr/>
          <p:nvPr/>
        </p:nvGrpSpPr>
        <p:grpSpPr>
          <a:xfrm>
            <a:off x="7752184" y="3477723"/>
            <a:ext cx="3425940" cy="974883"/>
            <a:chOff x="7752184" y="3477723"/>
            <a:chExt cx="3425940" cy="974883"/>
          </a:xfrm>
        </p:grpSpPr>
        <p:sp>
          <p:nvSpPr>
            <p:cNvPr id="29" name="Serbest Form: Şekil 28">
              <a:extLst>
                <a:ext uri="{FF2B5EF4-FFF2-40B4-BE49-F238E27FC236}">
                  <a16:creationId xmlns:a16="http://schemas.microsoft.com/office/drawing/2014/main" id="{00F67212-E532-41A2-B6D7-4078F803F892}"/>
                </a:ext>
              </a:extLst>
            </p:cNvPr>
            <p:cNvSpPr/>
            <p:nvPr/>
          </p:nvSpPr>
          <p:spPr>
            <a:xfrm>
              <a:off x="7871940" y="3600766"/>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Davranıştan çok kişiyi hedef alır</a:t>
              </a:r>
            </a:p>
          </p:txBody>
        </p:sp>
        <p:sp>
          <p:nvSpPr>
            <p:cNvPr id="30" name="Dikdörtgen 29">
              <a:extLst>
                <a:ext uri="{FF2B5EF4-FFF2-40B4-BE49-F238E27FC236}">
                  <a16:creationId xmlns:a16="http://schemas.microsoft.com/office/drawing/2014/main" id="{6E0D5CC9-800F-4A56-9788-0C661DFB86B5}"/>
                </a:ext>
              </a:extLst>
            </p:cNvPr>
            <p:cNvSpPr/>
            <p:nvPr/>
          </p:nvSpPr>
          <p:spPr>
            <a:xfrm>
              <a:off x="7752184" y="3477723"/>
              <a:ext cx="628717" cy="894432"/>
            </a:xfrm>
            <a:prstGeom prst="rect">
              <a:avLst/>
            </a:prstGeom>
            <a:blipFill>
              <a:blip r:embed="rId5"/>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0" name="Grup 39">
            <a:extLst>
              <a:ext uri="{FF2B5EF4-FFF2-40B4-BE49-F238E27FC236}">
                <a16:creationId xmlns:a16="http://schemas.microsoft.com/office/drawing/2014/main" id="{80DD35D0-E972-443E-BC04-D7E6B0617B20}"/>
              </a:ext>
            </a:extLst>
          </p:cNvPr>
          <p:cNvGrpSpPr/>
          <p:nvPr/>
        </p:nvGrpSpPr>
        <p:grpSpPr>
          <a:xfrm>
            <a:off x="7752184" y="4550095"/>
            <a:ext cx="3425940" cy="974884"/>
            <a:chOff x="7752184" y="4550095"/>
            <a:chExt cx="3425940" cy="974884"/>
          </a:xfrm>
        </p:grpSpPr>
        <p:sp>
          <p:nvSpPr>
            <p:cNvPr id="31" name="Serbest Form: Şekil 30">
              <a:extLst>
                <a:ext uri="{FF2B5EF4-FFF2-40B4-BE49-F238E27FC236}">
                  <a16:creationId xmlns:a16="http://schemas.microsoft.com/office/drawing/2014/main" id="{386A28F8-F728-4C28-B1F3-7DE806759987}"/>
                </a:ext>
              </a:extLst>
            </p:cNvPr>
            <p:cNvSpPr/>
            <p:nvPr/>
          </p:nvSpPr>
          <p:spPr>
            <a:xfrm>
              <a:off x="7871940" y="4673139"/>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Kişi iletişim kurmaktan kaçınır</a:t>
              </a:r>
            </a:p>
          </p:txBody>
        </p:sp>
        <p:sp>
          <p:nvSpPr>
            <p:cNvPr id="32" name="Dikdörtgen 31">
              <a:extLst>
                <a:ext uri="{FF2B5EF4-FFF2-40B4-BE49-F238E27FC236}">
                  <a16:creationId xmlns:a16="http://schemas.microsoft.com/office/drawing/2014/main" id="{2ED33AD3-42D6-4A6B-A0F5-2AE9C184A4AD}"/>
                </a:ext>
              </a:extLst>
            </p:cNvPr>
            <p:cNvSpPr/>
            <p:nvPr/>
          </p:nvSpPr>
          <p:spPr>
            <a:xfrm>
              <a:off x="7752184" y="4550095"/>
              <a:ext cx="628717" cy="894432"/>
            </a:xfrm>
            <a:prstGeom prst="rect">
              <a:avLst/>
            </a:prstGeom>
            <a:blipFill>
              <a:blip r:embed="rId6"/>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1" name="Grup 40">
            <a:extLst>
              <a:ext uri="{FF2B5EF4-FFF2-40B4-BE49-F238E27FC236}">
                <a16:creationId xmlns:a16="http://schemas.microsoft.com/office/drawing/2014/main" id="{AE2856F4-2B26-4443-B26D-1BE1512C5454}"/>
              </a:ext>
            </a:extLst>
          </p:cNvPr>
          <p:cNvGrpSpPr/>
          <p:nvPr/>
        </p:nvGrpSpPr>
        <p:grpSpPr>
          <a:xfrm>
            <a:off x="7752184" y="5622468"/>
            <a:ext cx="3425940" cy="974884"/>
            <a:chOff x="7752184" y="5622468"/>
            <a:chExt cx="3425940" cy="974884"/>
          </a:xfrm>
        </p:grpSpPr>
        <p:sp>
          <p:nvSpPr>
            <p:cNvPr id="33" name="Serbest Form: Şekil 32">
              <a:extLst>
                <a:ext uri="{FF2B5EF4-FFF2-40B4-BE49-F238E27FC236}">
                  <a16:creationId xmlns:a16="http://schemas.microsoft.com/office/drawing/2014/main" id="{DF4EC669-E582-4586-B5FD-8F0730BE1054}"/>
                </a:ext>
              </a:extLst>
            </p:cNvPr>
            <p:cNvSpPr/>
            <p:nvPr/>
          </p:nvSpPr>
          <p:spPr>
            <a:xfrm>
              <a:off x="7871940" y="5745512"/>
              <a:ext cx="3306184" cy="851840"/>
            </a:xfrm>
            <a:custGeom>
              <a:avLst/>
              <a:gdLst>
                <a:gd name="connsiteX0" fmla="*/ 0 w 2725889"/>
                <a:gd name="connsiteY0" fmla="*/ 0 h 851840"/>
                <a:gd name="connsiteX1" fmla="*/ 2725889 w 2725889"/>
                <a:gd name="connsiteY1" fmla="*/ 0 h 851840"/>
                <a:gd name="connsiteX2" fmla="*/ 2725889 w 2725889"/>
                <a:gd name="connsiteY2" fmla="*/ 851840 h 851840"/>
                <a:gd name="connsiteX3" fmla="*/ 0 w 2725889"/>
                <a:gd name="connsiteY3" fmla="*/ 851840 h 851840"/>
                <a:gd name="connsiteX4" fmla="*/ 0 w 2725889"/>
                <a:gd name="connsiteY4" fmla="*/ 0 h 8518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25889" h="851840">
                  <a:moveTo>
                    <a:pt x="0" y="0"/>
                  </a:moveTo>
                  <a:lnTo>
                    <a:pt x="2725889" y="0"/>
                  </a:lnTo>
                  <a:lnTo>
                    <a:pt x="2725889" y="851840"/>
                  </a:lnTo>
                  <a:lnTo>
                    <a:pt x="0" y="851840"/>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576980" tIns="64770" rIns="64770" bIns="64770" numCol="1" spcCol="1270" anchor="ctr" anchorCtr="0">
              <a:noAutofit/>
            </a:bodyPr>
            <a:lstStyle/>
            <a:p>
              <a:pPr marL="0" lvl="0" indent="0" algn="l" defTabSz="755650">
                <a:lnSpc>
                  <a:spcPct val="90000"/>
                </a:lnSpc>
                <a:spcBef>
                  <a:spcPct val="0"/>
                </a:spcBef>
                <a:spcAft>
                  <a:spcPct val="35000"/>
                </a:spcAft>
                <a:buNone/>
              </a:pPr>
              <a:r>
                <a:rPr lang="tr-TR" sz="1700" kern="1200" dirty="0"/>
                <a:t>Karşıdaki insanın benlik </a:t>
              </a:r>
              <a:r>
                <a:rPr lang="tr-TR" sz="1700" kern="1200"/>
                <a:t>saygısını zedeler</a:t>
              </a:r>
              <a:endParaRPr lang="tr-TR" sz="1700" kern="1200" dirty="0"/>
            </a:p>
          </p:txBody>
        </p:sp>
        <p:sp>
          <p:nvSpPr>
            <p:cNvPr id="34" name="Dikdörtgen 33">
              <a:extLst>
                <a:ext uri="{FF2B5EF4-FFF2-40B4-BE49-F238E27FC236}">
                  <a16:creationId xmlns:a16="http://schemas.microsoft.com/office/drawing/2014/main" id="{448C9765-D5B0-4AF4-8CFF-659556F11299}"/>
                </a:ext>
              </a:extLst>
            </p:cNvPr>
            <p:cNvSpPr/>
            <p:nvPr/>
          </p:nvSpPr>
          <p:spPr>
            <a:xfrm>
              <a:off x="7752184" y="5622468"/>
              <a:ext cx="628717" cy="894432"/>
            </a:xfrm>
            <a:prstGeom prst="rect">
              <a:avLst/>
            </a:prstGeom>
            <a:blipFill>
              <a:blip r:embed="rId7"/>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43" name="Eylem Düğmesi: Girişe Git 42">
            <a:hlinkClick r:id="rId8" action="ppaction://hlinksldjump" highlightClick="1"/>
            <a:extLst>
              <a:ext uri="{FF2B5EF4-FFF2-40B4-BE49-F238E27FC236}">
                <a16:creationId xmlns:a16="http://schemas.microsoft.com/office/drawing/2014/main" id="{30C28CBF-D309-4225-A6B3-0CE60836976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7406110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6" presetClass="entr" presetSubtype="0"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80">
                                          <p:stCondLst>
                                            <p:cond delay="0"/>
                                          </p:stCondLst>
                                        </p:cTn>
                                        <p:tgtEl>
                                          <p:spTgt spid="8"/>
                                        </p:tgtEl>
                                      </p:cBhvr>
                                    </p:animEffect>
                                    <p:anim calcmode="lin" valueType="num">
                                      <p:cBhvr>
                                        <p:cTn id="13"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18" dur="26">
                                          <p:stCondLst>
                                            <p:cond delay="650"/>
                                          </p:stCondLst>
                                        </p:cTn>
                                        <p:tgtEl>
                                          <p:spTgt spid="8"/>
                                        </p:tgtEl>
                                      </p:cBhvr>
                                      <p:to x="100000" y="60000"/>
                                    </p:animScale>
                                    <p:animScale>
                                      <p:cBhvr>
                                        <p:cTn id="19" dur="166" decel="50000">
                                          <p:stCondLst>
                                            <p:cond delay="676"/>
                                          </p:stCondLst>
                                        </p:cTn>
                                        <p:tgtEl>
                                          <p:spTgt spid="8"/>
                                        </p:tgtEl>
                                      </p:cBhvr>
                                      <p:to x="100000" y="100000"/>
                                    </p:animScale>
                                    <p:animScale>
                                      <p:cBhvr>
                                        <p:cTn id="20" dur="26">
                                          <p:stCondLst>
                                            <p:cond delay="1312"/>
                                          </p:stCondLst>
                                        </p:cTn>
                                        <p:tgtEl>
                                          <p:spTgt spid="8"/>
                                        </p:tgtEl>
                                      </p:cBhvr>
                                      <p:to x="100000" y="80000"/>
                                    </p:animScale>
                                    <p:animScale>
                                      <p:cBhvr>
                                        <p:cTn id="21" dur="166" decel="50000">
                                          <p:stCondLst>
                                            <p:cond delay="1338"/>
                                          </p:stCondLst>
                                        </p:cTn>
                                        <p:tgtEl>
                                          <p:spTgt spid="8"/>
                                        </p:tgtEl>
                                      </p:cBhvr>
                                      <p:to x="100000" y="100000"/>
                                    </p:animScale>
                                    <p:animScale>
                                      <p:cBhvr>
                                        <p:cTn id="22" dur="26">
                                          <p:stCondLst>
                                            <p:cond delay="1642"/>
                                          </p:stCondLst>
                                        </p:cTn>
                                        <p:tgtEl>
                                          <p:spTgt spid="8"/>
                                        </p:tgtEl>
                                      </p:cBhvr>
                                      <p:to x="100000" y="90000"/>
                                    </p:animScale>
                                    <p:animScale>
                                      <p:cBhvr>
                                        <p:cTn id="23" dur="166" decel="50000">
                                          <p:stCondLst>
                                            <p:cond delay="1668"/>
                                          </p:stCondLst>
                                        </p:cTn>
                                        <p:tgtEl>
                                          <p:spTgt spid="8"/>
                                        </p:tgtEl>
                                      </p:cBhvr>
                                      <p:to x="100000" y="100000"/>
                                    </p:animScale>
                                    <p:animScale>
                                      <p:cBhvr>
                                        <p:cTn id="24" dur="26">
                                          <p:stCondLst>
                                            <p:cond delay="1808"/>
                                          </p:stCondLst>
                                        </p:cTn>
                                        <p:tgtEl>
                                          <p:spTgt spid="8"/>
                                        </p:tgtEl>
                                      </p:cBhvr>
                                      <p:to x="100000" y="95000"/>
                                    </p:animScale>
                                    <p:animScale>
                                      <p:cBhvr>
                                        <p:cTn id="25" dur="166" decel="50000">
                                          <p:stCondLst>
                                            <p:cond delay="1834"/>
                                          </p:stCondLst>
                                        </p:cTn>
                                        <p:tgtEl>
                                          <p:spTgt spid="8"/>
                                        </p:tgtEl>
                                      </p:cBhvr>
                                      <p:to x="100000" y="100000"/>
                                    </p:animScale>
                                  </p:childTnLst>
                                  <p:subTnLst>
                                    <p:audio>
                                      <p:cMediaNode>
                                        <p:cTn display="0" masterRel="sameClick">
                                          <p:stCondLst>
                                            <p:cond evt="begin" delay="0">
                                              <p:tn val="10"/>
                                            </p:cond>
                                          </p:stCondLst>
                                          <p:endCondLst>
                                            <p:cond evt="onStopAudio" delay="0">
                                              <p:tgtEl>
                                                <p:sldTgt/>
                                              </p:tgtEl>
                                            </p:cond>
                                          </p:endCondLst>
                                        </p:cTn>
                                        <p:tgtEl>
                                          <p:sndTgt r:embed="rId3" name="tank atış sesi.wav"/>
                                        </p:tgtEl>
                                      </p:cMediaNode>
                                    </p:audio>
                                  </p:subTnLst>
                                </p:cTn>
                              </p:par>
                              <p:par>
                                <p:cTn id="26" presetID="26"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wipe(down)">
                                      <p:cBhvr>
                                        <p:cTn id="28" dur="580">
                                          <p:stCondLst>
                                            <p:cond delay="0"/>
                                          </p:stCondLst>
                                        </p:cTn>
                                        <p:tgtEl>
                                          <p:spTgt spid="25"/>
                                        </p:tgtEl>
                                      </p:cBhvr>
                                    </p:animEffect>
                                    <p:anim calcmode="lin" valueType="num">
                                      <p:cBhvr>
                                        <p:cTn id="29" dur="1822" tmFilter="0,0; 0.14,0.36; 0.43,0.73; 0.71,0.91; 1.0,1.0">
                                          <p:stCondLst>
                                            <p:cond delay="0"/>
                                          </p:stCondLst>
                                        </p:cTn>
                                        <p:tgtEl>
                                          <p:spTgt spid="25"/>
                                        </p:tgtEl>
                                        <p:attrNameLst>
                                          <p:attrName>ppt_x</p:attrName>
                                        </p:attrNameLst>
                                      </p:cBhvr>
                                      <p:tavLst>
                                        <p:tav tm="0">
                                          <p:val>
                                            <p:strVal val="#ppt_x-0.25"/>
                                          </p:val>
                                        </p:tav>
                                        <p:tav tm="100000">
                                          <p:val>
                                            <p:strVal val="#ppt_x"/>
                                          </p:val>
                                        </p:tav>
                                      </p:tavLst>
                                    </p:anim>
                                    <p:anim calcmode="lin" valueType="num">
                                      <p:cBhvr>
                                        <p:cTn id="30" dur="664" tmFilter="0.0,0.0; 0.25,0.07; 0.50,0.2; 0.75,0.467; 1.0,1.0">
                                          <p:stCondLst>
                                            <p:cond delay="0"/>
                                          </p:stCondLst>
                                        </p:cTn>
                                        <p:tgtEl>
                                          <p:spTgt spid="25"/>
                                        </p:tgtEl>
                                        <p:attrNameLst>
                                          <p:attrName>ppt_y</p:attrName>
                                        </p:attrNameLst>
                                      </p:cBhvr>
                                      <p:tavLst>
                                        <p:tav tm="0" fmla="#ppt_y-sin(pi*$)/3">
                                          <p:val>
                                            <p:fltVal val="0.5"/>
                                          </p:val>
                                        </p:tav>
                                        <p:tav tm="100000">
                                          <p:val>
                                            <p:fltVal val="1"/>
                                          </p:val>
                                        </p:tav>
                                      </p:tavLst>
                                    </p:anim>
                                    <p:anim calcmode="lin" valueType="num">
                                      <p:cBhvr>
                                        <p:cTn id="31" dur="664" tmFilter="0, 0; 0.125,0.2665; 0.25,0.4; 0.375,0.465; 0.5,0.5;  0.625,0.535; 0.75,0.6; 0.875,0.7335; 1,1">
                                          <p:stCondLst>
                                            <p:cond delay="664"/>
                                          </p:stCondLst>
                                        </p:cTn>
                                        <p:tgtEl>
                                          <p:spTgt spid="25"/>
                                        </p:tgtEl>
                                        <p:attrNameLst>
                                          <p:attrName>ppt_y</p:attrName>
                                        </p:attrNameLst>
                                      </p:cBhvr>
                                      <p:tavLst>
                                        <p:tav tm="0" fmla="#ppt_y-sin(pi*$)/9">
                                          <p:val>
                                            <p:fltVal val="0"/>
                                          </p:val>
                                        </p:tav>
                                        <p:tav tm="100000">
                                          <p:val>
                                            <p:fltVal val="1"/>
                                          </p:val>
                                        </p:tav>
                                      </p:tavLst>
                                    </p:anim>
                                    <p:anim calcmode="lin" valueType="num">
                                      <p:cBhvr>
                                        <p:cTn id="32" dur="332" tmFilter="0, 0; 0.125,0.2665; 0.25,0.4; 0.375,0.465; 0.5,0.5;  0.625,0.535; 0.75,0.6; 0.875,0.7335; 1,1">
                                          <p:stCondLst>
                                            <p:cond delay="1324"/>
                                          </p:stCondLst>
                                        </p:cTn>
                                        <p:tgtEl>
                                          <p:spTgt spid="25"/>
                                        </p:tgtEl>
                                        <p:attrNameLst>
                                          <p:attrName>ppt_y</p:attrName>
                                        </p:attrNameLst>
                                      </p:cBhvr>
                                      <p:tavLst>
                                        <p:tav tm="0" fmla="#ppt_y-sin(pi*$)/27">
                                          <p:val>
                                            <p:fltVal val="0"/>
                                          </p:val>
                                        </p:tav>
                                        <p:tav tm="100000">
                                          <p:val>
                                            <p:fltVal val="1"/>
                                          </p:val>
                                        </p:tav>
                                      </p:tavLst>
                                    </p:anim>
                                    <p:anim calcmode="lin" valueType="num">
                                      <p:cBhvr>
                                        <p:cTn id="33" dur="164" tmFilter="0, 0; 0.125,0.2665; 0.25,0.4; 0.375,0.465; 0.5,0.5;  0.625,0.535; 0.75,0.6; 0.875,0.7335; 1,1">
                                          <p:stCondLst>
                                            <p:cond delay="1656"/>
                                          </p:stCondLst>
                                        </p:cTn>
                                        <p:tgtEl>
                                          <p:spTgt spid="25"/>
                                        </p:tgtEl>
                                        <p:attrNameLst>
                                          <p:attrName>ppt_y</p:attrName>
                                        </p:attrNameLst>
                                      </p:cBhvr>
                                      <p:tavLst>
                                        <p:tav tm="0" fmla="#ppt_y-sin(pi*$)/81">
                                          <p:val>
                                            <p:fltVal val="0"/>
                                          </p:val>
                                        </p:tav>
                                        <p:tav tm="100000">
                                          <p:val>
                                            <p:fltVal val="1"/>
                                          </p:val>
                                        </p:tav>
                                      </p:tavLst>
                                    </p:anim>
                                    <p:animScale>
                                      <p:cBhvr>
                                        <p:cTn id="34" dur="26">
                                          <p:stCondLst>
                                            <p:cond delay="650"/>
                                          </p:stCondLst>
                                        </p:cTn>
                                        <p:tgtEl>
                                          <p:spTgt spid="25"/>
                                        </p:tgtEl>
                                      </p:cBhvr>
                                      <p:to x="100000" y="60000"/>
                                    </p:animScale>
                                    <p:animScale>
                                      <p:cBhvr>
                                        <p:cTn id="35" dur="166" decel="50000">
                                          <p:stCondLst>
                                            <p:cond delay="676"/>
                                          </p:stCondLst>
                                        </p:cTn>
                                        <p:tgtEl>
                                          <p:spTgt spid="25"/>
                                        </p:tgtEl>
                                      </p:cBhvr>
                                      <p:to x="100000" y="100000"/>
                                    </p:animScale>
                                    <p:animScale>
                                      <p:cBhvr>
                                        <p:cTn id="36" dur="26">
                                          <p:stCondLst>
                                            <p:cond delay="1312"/>
                                          </p:stCondLst>
                                        </p:cTn>
                                        <p:tgtEl>
                                          <p:spTgt spid="25"/>
                                        </p:tgtEl>
                                      </p:cBhvr>
                                      <p:to x="100000" y="80000"/>
                                    </p:animScale>
                                    <p:animScale>
                                      <p:cBhvr>
                                        <p:cTn id="37" dur="166" decel="50000">
                                          <p:stCondLst>
                                            <p:cond delay="1338"/>
                                          </p:stCondLst>
                                        </p:cTn>
                                        <p:tgtEl>
                                          <p:spTgt spid="25"/>
                                        </p:tgtEl>
                                      </p:cBhvr>
                                      <p:to x="100000" y="100000"/>
                                    </p:animScale>
                                    <p:animScale>
                                      <p:cBhvr>
                                        <p:cTn id="38" dur="26">
                                          <p:stCondLst>
                                            <p:cond delay="1642"/>
                                          </p:stCondLst>
                                        </p:cTn>
                                        <p:tgtEl>
                                          <p:spTgt spid="25"/>
                                        </p:tgtEl>
                                      </p:cBhvr>
                                      <p:to x="100000" y="90000"/>
                                    </p:animScale>
                                    <p:animScale>
                                      <p:cBhvr>
                                        <p:cTn id="39" dur="166" decel="50000">
                                          <p:stCondLst>
                                            <p:cond delay="1668"/>
                                          </p:stCondLst>
                                        </p:cTn>
                                        <p:tgtEl>
                                          <p:spTgt spid="25"/>
                                        </p:tgtEl>
                                      </p:cBhvr>
                                      <p:to x="100000" y="100000"/>
                                    </p:animScale>
                                    <p:animScale>
                                      <p:cBhvr>
                                        <p:cTn id="40" dur="26">
                                          <p:stCondLst>
                                            <p:cond delay="1808"/>
                                          </p:stCondLst>
                                        </p:cTn>
                                        <p:tgtEl>
                                          <p:spTgt spid="25"/>
                                        </p:tgtEl>
                                      </p:cBhvr>
                                      <p:to x="100000" y="95000"/>
                                    </p:animScale>
                                    <p:animScale>
                                      <p:cBhvr>
                                        <p:cTn id="41" dur="166" decel="50000">
                                          <p:stCondLst>
                                            <p:cond delay="1834"/>
                                          </p:stCondLst>
                                        </p:cTn>
                                        <p:tgtEl>
                                          <p:spTgt spid="25"/>
                                        </p:tgtEl>
                                      </p:cBhvr>
                                      <p:to x="100000" y="100000"/>
                                    </p:animScale>
                                  </p:childTnLst>
                                  <p:subTnLst>
                                    <p:audio>
                                      <p:cMediaNode>
                                        <p:cTn display="0" masterRel="sameClick">
                                          <p:stCondLst>
                                            <p:cond evt="begin" delay="0">
                                              <p:tn val="26"/>
                                            </p:cond>
                                          </p:stCondLst>
                                          <p:endCondLst>
                                            <p:cond evt="onStopAudio" delay="0">
                                              <p:tgtEl>
                                                <p:sldTgt/>
                                              </p:tgtEl>
                                            </p:cond>
                                          </p:endCondLst>
                                        </p:cTn>
                                        <p:tgtEl>
                                          <p:sndTgt r:embed="rId3" name="tank atış sesi.wav"/>
                                        </p:tgtEl>
                                      </p:cMediaNode>
                                    </p:audio>
                                  </p:subTnLst>
                                </p:cTn>
                              </p:par>
                            </p:childTnLst>
                          </p:cTn>
                        </p:par>
                      </p:childTnLst>
                    </p:cTn>
                  </p:par>
                  <p:par>
                    <p:cTn id="42" fill="hold">
                      <p:stCondLst>
                        <p:cond delay="indefinite"/>
                      </p:stCondLst>
                      <p:childTnLst>
                        <p:par>
                          <p:cTn id="43" fill="hold">
                            <p:stCondLst>
                              <p:cond delay="0"/>
                            </p:stCondLst>
                            <p:childTnLst>
                              <p:par>
                                <p:cTn id="44" presetID="2" presetClass="entr" presetSubtype="8" fill="hold" nodeType="click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500" fill="hold"/>
                                        <p:tgtEl>
                                          <p:spTgt spid="23"/>
                                        </p:tgtEl>
                                        <p:attrNameLst>
                                          <p:attrName>ppt_x</p:attrName>
                                        </p:attrNameLst>
                                      </p:cBhvr>
                                      <p:tavLst>
                                        <p:tav tm="0">
                                          <p:val>
                                            <p:strVal val="0-#ppt_w/2"/>
                                          </p:val>
                                        </p:tav>
                                        <p:tav tm="100000">
                                          <p:val>
                                            <p:strVal val="#ppt_x"/>
                                          </p:val>
                                        </p:tav>
                                      </p:tavLst>
                                    </p:anim>
                                    <p:anim calcmode="lin" valueType="num">
                                      <p:cBhvr additive="base">
                                        <p:cTn id="47" dur="500" fill="hold"/>
                                        <p:tgtEl>
                                          <p:spTgt spid="23"/>
                                        </p:tgtEl>
                                        <p:attrNameLst>
                                          <p:attrName>ppt_y</p:attrName>
                                        </p:attrNameLst>
                                      </p:cBhvr>
                                      <p:tavLst>
                                        <p:tav tm="0">
                                          <p:val>
                                            <p:strVal val="#ppt_y"/>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2" presetClass="entr" presetSubtype="2" fill="hold" nodeType="clickEffect">
                                  <p:stCondLst>
                                    <p:cond delay="0"/>
                                  </p:stCondLst>
                                  <p:childTnLst>
                                    <p:set>
                                      <p:cBhvr>
                                        <p:cTn id="51" dur="1" fill="hold">
                                          <p:stCondLst>
                                            <p:cond delay="0"/>
                                          </p:stCondLst>
                                        </p:cTn>
                                        <p:tgtEl>
                                          <p:spTgt spid="38"/>
                                        </p:tgtEl>
                                        <p:attrNameLst>
                                          <p:attrName>style.visibility</p:attrName>
                                        </p:attrNameLst>
                                      </p:cBhvr>
                                      <p:to>
                                        <p:strVal val="visible"/>
                                      </p:to>
                                    </p:set>
                                    <p:anim calcmode="lin" valueType="num">
                                      <p:cBhvr additive="base">
                                        <p:cTn id="52" dur="500" fill="hold"/>
                                        <p:tgtEl>
                                          <p:spTgt spid="38"/>
                                        </p:tgtEl>
                                        <p:attrNameLst>
                                          <p:attrName>ppt_x</p:attrName>
                                        </p:attrNameLst>
                                      </p:cBhvr>
                                      <p:tavLst>
                                        <p:tav tm="0">
                                          <p:val>
                                            <p:strVal val="1+#ppt_w/2"/>
                                          </p:val>
                                        </p:tav>
                                        <p:tav tm="100000">
                                          <p:val>
                                            <p:strVal val="#ppt_x"/>
                                          </p:val>
                                        </p:tav>
                                      </p:tavLst>
                                    </p:anim>
                                    <p:anim calcmode="lin" valueType="num">
                                      <p:cBhvr additive="base">
                                        <p:cTn id="53" dur="500" fill="hold"/>
                                        <p:tgtEl>
                                          <p:spTgt spid="38"/>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2" presetClass="entr" presetSubtype="8" fill="hold" nodeType="clickEffect">
                                  <p:stCondLst>
                                    <p:cond delay="0"/>
                                  </p:stCondLst>
                                  <p:childTnLst>
                                    <p:set>
                                      <p:cBhvr>
                                        <p:cTn id="57" dur="1" fill="hold">
                                          <p:stCondLst>
                                            <p:cond delay="0"/>
                                          </p:stCondLst>
                                        </p:cTn>
                                        <p:tgtEl>
                                          <p:spTgt spid="35"/>
                                        </p:tgtEl>
                                        <p:attrNameLst>
                                          <p:attrName>style.visibility</p:attrName>
                                        </p:attrNameLst>
                                      </p:cBhvr>
                                      <p:to>
                                        <p:strVal val="visible"/>
                                      </p:to>
                                    </p:set>
                                    <p:anim calcmode="lin" valueType="num">
                                      <p:cBhvr additive="base">
                                        <p:cTn id="58" dur="500" fill="hold"/>
                                        <p:tgtEl>
                                          <p:spTgt spid="35"/>
                                        </p:tgtEl>
                                        <p:attrNameLst>
                                          <p:attrName>ppt_x</p:attrName>
                                        </p:attrNameLst>
                                      </p:cBhvr>
                                      <p:tavLst>
                                        <p:tav tm="0">
                                          <p:val>
                                            <p:strVal val="0-#ppt_w/2"/>
                                          </p:val>
                                        </p:tav>
                                        <p:tav tm="100000">
                                          <p:val>
                                            <p:strVal val="#ppt_x"/>
                                          </p:val>
                                        </p:tav>
                                      </p:tavLst>
                                    </p:anim>
                                    <p:anim calcmode="lin" valueType="num">
                                      <p:cBhvr additive="base">
                                        <p:cTn id="59" dur="500" fill="hold"/>
                                        <p:tgtEl>
                                          <p:spTgt spid="35"/>
                                        </p:tgtEl>
                                        <p:attrNameLst>
                                          <p:attrName>ppt_y</p:attrName>
                                        </p:attrNameLst>
                                      </p:cBhvr>
                                      <p:tavLst>
                                        <p:tav tm="0">
                                          <p:val>
                                            <p:strVal val="#ppt_y"/>
                                          </p:val>
                                        </p:tav>
                                        <p:tav tm="100000">
                                          <p:val>
                                            <p:strVal val="#ppt_y"/>
                                          </p:val>
                                        </p:tav>
                                      </p:tavLst>
                                    </p:anim>
                                  </p:childTnLst>
                                </p:cTn>
                              </p:par>
                            </p:childTnLst>
                          </p:cTn>
                        </p:par>
                      </p:childTnLst>
                    </p:cTn>
                  </p:par>
                  <p:par>
                    <p:cTn id="60" fill="hold">
                      <p:stCondLst>
                        <p:cond delay="indefinite"/>
                      </p:stCondLst>
                      <p:childTnLst>
                        <p:par>
                          <p:cTn id="61" fill="hold">
                            <p:stCondLst>
                              <p:cond delay="0"/>
                            </p:stCondLst>
                            <p:childTnLst>
                              <p:par>
                                <p:cTn id="62" presetID="2" presetClass="entr" presetSubtype="2" fill="hold" nodeType="clickEffect">
                                  <p:stCondLst>
                                    <p:cond delay="0"/>
                                  </p:stCondLst>
                                  <p:childTnLst>
                                    <p:set>
                                      <p:cBhvr>
                                        <p:cTn id="63" dur="1" fill="hold">
                                          <p:stCondLst>
                                            <p:cond delay="0"/>
                                          </p:stCondLst>
                                        </p:cTn>
                                        <p:tgtEl>
                                          <p:spTgt spid="39"/>
                                        </p:tgtEl>
                                        <p:attrNameLst>
                                          <p:attrName>style.visibility</p:attrName>
                                        </p:attrNameLst>
                                      </p:cBhvr>
                                      <p:to>
                                        <p:strVal val="visible"/>
                                      </p:to>
                                    </p:set>
                                    <p:anim calcmode="lin" valueType="num">
                                      <p:cBhvr additive="base">
                                        <p:cTn id="64" dur="500" fill="hold"/>
                                        <p:tgtEl>
                                          <p:spTgt spid="39"/>
                                        </p:tgtEl>
                                        <p:attrNameLst>
                                          <p:attrName>ppt_x</p:attrName>
                                        </p:attrNameLst>
                                      </p:cBhvr>
                                      <p:tavLst>
                                        <p:tav tm="0">
                                          <p:val>
                                            <p:strVal val="1+#ppt_w/2"/>
                                          </p:val>
                                        </p:tav>
                                        <p:tav tm="100000">
                                          <p:val>
                                            <p:strVal val="#ppt_x"/>
                                          </p:val>
                                        </p:tav>
                                      </p:tavLst>
                                    </p:anim>
                                    <p:anim calcmode="lin" valueType="num">
                                      <p:cBhvr additive="base">
                                        <p:cTn id="65" dur="500" fill="hold"/>
                                        <p:tgtEl>
                                          <p:spTgt spid="39"/>
                                        </p:tgtEl>
                                        <p:attrNameLst>
                                          <p:attrName>ppt_y</p:attrName>
                                        </p:attrNameLst>
                                      </p:cBhvr>
                                      <p:tavLst>
                                        <p:tav tm="0">
                                          <p:val>
                                            <p:strVal val="#ppt_y"/>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2" presetClass="entr" presetSubtype="8" fill="hold" nodeType="clickEffect">
                                  <p:stCondLst>
                                    <p:cond delay="0"/>
                                  </p:stCondLst>
                                  <p:childTnLst>
                                    <p:set>
                                      <p:cBhvr>
                                        <p:cTn id="69" dur="1" fill="hold">
                                          <p:stCondLst>
                                            <p:cond delay="0"/>
                                          </p:stCondLst>
                                        </p:cTn>
                                        <p:tgtEl>
                                          <p:spTgt spid="36"/>
                                        </p:tgtEl>
                                        <p:attrNameLst>
                                          <p:attrName>style.visibility</p:attrName>
                                        </p:attrNameLst>
                                      </p:cBhvr>
                                      <p:to>
                                        <p:strVal val="visible"/>
                                      </p:to>
                                    </p:set>
                                    <p:anim calcmode="lin" valueType="num">
                                      <p:cBhvr additive="base">
                                        <p:cTn id="70" dur="500" fill="hold"/>
                                        <p:tgtEl>
                                          <p:spTgt spid="36"/>
                                        </p:tgtEl>
                                        <p:attrNameLst>
                                          <p:attrName>ppt_x</p:attrName>
                                        </p:attrNameLst>
                                      </p:cBhvr>
                                      <p:tavLst>
                                        <p:tav tm="0">
                                          <p:val>
                                            <p:strVal val="0-#ppt_w/2"/>
                                          </p:val>
                                        </p:tav>
                                        <p:tav tm="100000">
                                          <p:val>
                                            <p:strVal val="#ppt_x"/>
                                          </p:val>
                                        </p:tav>
                                      </p:tavLst>
                                    </p:anim>
                                    <p:anim calcmode="lin" valueType="num">
                                      <p:cBhvr additive="base">
                                        <p:cTn id="71" dur="500" fill="hold"/>
                                        <p:tgtEl>
                                          <p:spTgt spid="36"/>
                                        </p:tgtEl>
                                        <p:attrNameLst>
                                          <p:attrName>ppt_y</p:attrName>
                                        </p:attrNameLst>
                                      </p:cBhvr>
                                      <p:tavLst>
                                        <p:tav tm="0">
                                          <p:val>
                                            <p:strVal val="#ppt_y"/>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2" presetClass="entr" presetSubtype="2" fill="hold" nodeType="clickEffect">
                                  <p:stCondLst>
                                    <p:cond delay="0"/>
                                  </p:stCondLst>
                                  <p:childTnLst>
                                    <p:set>
                                      <p:cBhvr>
                                        <p:cTn id="75" dur="1" fill="hold">
                                          <p:stCondLst>
                                            <p:cond delay="0"/>
                                          </p:stCondLst>
                                        </p:cTn>
                                        <p:tgtEl>
                                          <p:spTgt spid="40"/>
                                        </p:tgtEl>
                                        <p:attrNameLst>
                                          <p:attrName>style.visibility</p:attrName>
                                        </p:attrNameLst>
                                      </p:cBhvr>
                                      <p:to>
                                        <p:strVal val="visible"/>
                                      </p:to>
                                    </p:set>
                                    <p:anim calcmode="lin" valueType="num">
                                      <p:cBhvr additive="base">
                                        <p:cTn id="76" dur="500" fill="hold"/>
                                        <p:tgtEl>
                                          <p:spTgt spid="40"/>
                                        </p:tgtEl>
                                        <p:attrNameLst>
                                          <p:attrName>ppt_x</p:attrName>
                                        </p:attrNameLst>
                                      </p:cBhvr>
                                      <p:tavLst>
                                        <p:tav tm="0">
                                          <p:val>
                                            <p:strVal val="1+#ppt_w/2"/>
                                          </p:val>
                                        </p:tav>
                                        <p:tav tm="100000">
                                          <p:val>
                                            <p:strVal val="#ppt_x"/>
                                          </p:val>
                                        </p:tav>
                                      </p:tavLst>
                                    </p:anim>
                                    <p:anim calcmode="lin" valueType="num">
                                      <p:cBhvr additive="base">
                                        <p:cTn id="77" dur="500" fill="hold"/>
                                        <p:tgtEl>
                                          <p:spTgt spid="40"/>
                                        </p:tgtEl>
                                        <p:attrNameLst>
                                          <p:attrName>ppt_y</p:attrName>
                                        </p:attrNameLst>
                                      </p:cBhvr>
                                      <p:tavLst>
                                        <p:tav tm="0">
                                          <p:val>
                                            <p:strVal val="#ppt_y"/>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2" presetClass="entr" presetSubtype="8" fill="hold" nodeType="clickEffect">
                                  <p:stCondLst>
                                    <p:cond delay="0"/>
                                  </p:stCondLst>
                                  <p:childTnLst>
                                    <p:set>
                                      <p:cBhvr>
                                        <p:cTn id="81" dur="1" fill="hold">
                                          <p:stCondLst>
                                            <p:cond delay="0"/>
                                          </p:stCondLst>
                                        </p:cTn>
                                        <p:tgtEl>
                                          <p:spTgt spid="37"/>
                                        </p:tgtEl>
                                        <p:attrNameLst>
                                          <p:attrName>style.visibility</p:attrName>
                                        </p:attrNameLst>
                                      </p:cBhvr>
                                      <p:to>
                                        <p:strVal val="visible"/>
                                      </p:to>
                                    </p:set>
                                    <p:anim calcmode="lin" valueType="num">
                                      <p:cBhvr additive="base">
                                        <p:cTn id="82" dur="500" fill="hold"/>
                                        <p:tgtEl>
                                          <p:spTgt spid="37"/>
                                        </p:tgtEl>
                                        <p:attrNameLst>
                                          <p:attrName>ppt_x</p:attrName>
                                        </p:attrNameLst>
                                      </p:cBhvr>
                                      <p:tavLst>
                                        <p:tav tm="0">
                                          <p:val>
                                            <p:strVal val="0-#ppt_w/2"/>
                                          </p:val>
                                        </p:tav>
                                        <p:tav tm="100000">
                                          <p:val>
                                            <p:strVal val="#ppt_x"/>
                                          </p:val>
                                        </p:tav>
                                      </p:tavLst>
                                    </p:anim>
                                    <p:anim calcmode="lin" valueType="num">
                                      <p:cBhvr additive="base">
                                        <p:cTn id="83"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2" presetClass="entr" presetSubtype="2" fill="hold" nodeType="clickEffect">
                                  <p:stCondLst>
                                    <p:cond delay="0"/>
                                  </p:stCondLst>
                                  <p:childTnLst>
                                    <p:set>
                                      <p:cBhvr>
                                        <p:cTn id="87" dur="1" fill="hold">
                                          <p:stCondLst>
                                            <p:cond delay="0"/>
                                          </p:stCondLst>
                                        </p:cTn>
                                        <p:tgtEl>
                                          <p:spTgt spid="41"/>
                                        </p:tgtEl>
                                        <p:attrNameLst>
                                          <p:attrName>style.visibility</p:attrName>
                                        </p:attrNameLst>
                                      </p:cBhvr>
                                      <p:to>
                                        <p:strVal val="visible"/>
                                      </p:to>
                                    </p:set>
                                    <p:anim calcmode="lin" valueType="num">
                                      <p:cBhvr additive="base">
                                        <p:cTn id="88" dur="500" fill="hold"/>
                                        <p:tgtEl>
                                          <p:spTgt spid="41"/>
                                        </p:tgtEl>
                                        <p:attrNameLst>
                                          <p:attrName>ppt_x</p:attrName>
                                        </p:attrNameLst>
                                      </p:cBhvr>
                                      <p:tavLst>
                                        <p:tav tm="0">
                                          <p:val>
                                            <p:strVal val="1+#ppt_w/2"/>
                                          </p:val>
                                        </p:tav>
                                        <p:tav tm="100000">
                                          <p:val>
                                            <p:strVal val="#ppt_x"/>
                                          </p:val>
                                        </p:tav>
                                      </p:tavLst>
                                    </p:anim>
                                    <p:anim calcmode="lin" valueType="num">
                                      <p:cBhvr additive="base">
                                        <p:cTn id="89"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8" grpId="0" animBg="1"/>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95F74-3966-EA92-384B-AAB23290469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56EBE57-8C86-D095-1954-42ACC4769F2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F99EF425-FCBC-4191-2F25-17FD5CE9A09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7581B84B-058E-2758-5AF0-DFAFCA0FD67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4222AF60-88C9-C1C3-AADA-18A8B7BFE78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grpSp>
        <p:nvGrpSpPr>
          <p:cNvPr id="8" name="Grup 7">
            <a:extLst>
              <a:ext uri="{FF2B5EF4-FFF2-40B4-BE49-F238E27FC236}">
                <a16:creationId xmlns:a16="http://schemas.microsoft.com/office/drawing/2014/main" id="{8EA6506C-2EC2-3C16-8DBC-BE544698C1A4}"/>
              </a:ext>
            </a:extLst>
          </p:cNvPr>
          <p:cNvGrpSpPr/>
          <p:nvPr/>
        </p:nvGrpSpPr>
        <p:grpSpPr>
          <a:xfrm>
            <a:off x="119336" y="2703765"/>
            <a:ext cx="10067910" cy="3938210"/>
            <a:chOff x="325531" y="724411"/>
            <a:chExt cx="10237562" cy="3812770"/>
          </a:xfrm>
        </p:grpSpPr>
        <p:sp>
          <p:nvSpPr>
            <p:cNvPr id="9" name="Akış Çizelgesi: Delikli Teyp 8">
              <a:extLst>
                <a:ext uri="{FF2B5EF4-FFF2-40B4-BE49-F238E27FC236}">
                  <a16:creationId xmlns:a16="http://schemas.microsoft.com/office/drawing/2014/main" id="{9635C64F-563E-AE16-7414-DDF3E5DB3D82}"/>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15. </a:t>
              </a:r>
              <a:r>
                <a:rPr lang="tr-TR" sz="1800" b="1" dirty="0"/>
                <a:t>sayfadaki etkinliği yapalım</a:t>
              </a:r>
            </a:p>
          </p:txBody>
        </p:sp>
        <p:cxnSp>
          <p:nvCxnSpPr>
            <p:cNvPr id="10" name="Düz Ok Bağlayıcısı 9">
              <a:extLst>
                <a:ext uri="{FF2B5EF4-FFF2-40B4-BE49-F238E27FC236}">
                  <a16:creationId xmlns:a16="http://schemas.microsoft.com/office/drawing/2014/main" id="{EEE40B9F-F089-AA20-E2BA-1A9B1526329C}"/>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1" name="Resim 10">
              <a:extLst>
                <a:ext uri="{FF2B5EF4-FFF2-40B4-BE49-F238E27FC236}">
                  <a16:creationId xmlns:a16="http://schemas.microsoft.com/office/drawing/2014/main" id="{C5AD4BD5-3820-78ED-E5A3-6F3A2E439045}"/>
                </a:ext>
              </a:extLst>
            </p:cNvPr>
            <p:cNvPicPr>
              <a:picLocks noChangeAspect="1"/>
            </p:cNvPicPr>
            <p:nvPr/>
          </p:nvPicPr>
          <p:blipFill>
            <a:blip r:embed="rId4"/>
            <a:srcRect/>
            <a:stretch/>
          </p:blipFill>
          <p:spPr>
            <a:xfrm rot="10800000" flipV="1">
              <a:off x="3085884" y="724411"/>
              <a:ext cx="7477209" cy="3637378"/>
            </a:xfrm>
            <a:prstGeom prst="rect">
              <a:avLst/>
            </a:prstGeom>
          </p:spPr>
        </p:pic>
      </p:grpSp>
      <p:sp>
        <p:nvSpPr>
          <p:cNvPr id="20" name="Dikdörtgen 19">
            <a:extLst>
              <a:ext uri="{FF2B5EF4-FFF2-40B4-BE49-F238E27FC236}">
                <a16:creationId xmlns:a16="http://schemas.microsoft.com/office/drawing/2014/main" id="{8DE90D78-8379-6745-B075-A19DDF13D2F3}"/>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pic>
        <p:nvPicPr>
          <p:cNvPr id="7" name="Resim 6">
            <a:extLst>
              <a:ext uri="{FF2B5EF4-FFF2-40B4-BE49-F238E27FC236}">
                <a16:creationId xmlns:a16="http://schemas.microsoft.com/office/drawing/2014/main" id="{076C9D97-4ADD-0890-3D69-C507E30EC92B}"/>
              </a:ext>
            </a:extLst>
          </p:cNvPr>
          <p:cNvPicPr>
            <a:picLocks noChangeAspect="1"/>
          </p:cNvPicPr>
          <p:nvPr/>
        </p:nvPicPr>
        <p:blipFill>
          <a:blip r:embed="rId5"/>
          <a:srcRect/>
          <a:stretch/>
        </p:blipFill>
        <p:spPr>
          <a:xfrm>
            <a:off x="1722368" y="657696"/>
            <a:ext cx="8747263" cy="6166238"/>
          </a:xfrm>
          <a:prstGeom prst="rect">
            <a:avLst/>
          </a:prstGeom>
        </p:spPr>
      </p:pic>
      <p:sp>
        <p:nvSpPr>
          <p:cNvPr id="6" name="Metin kutusu 5">
            <a:extLst>
              <a:ext uri="{FF2B5EF4-FFF2-40B4-BE49-F238E27FC236}">
                <a16:creationId xmlns:a16="http://schemas.microsoft.com/office/drawing/2014/main" id="{028DE057-FCD2-43E9-872C-13A446B4A4F4}"/>
              </a:ext>
            </a:extLst>
          </p:cNvPr>
          <p:cNvSpPr txBox="1"/>
          <p:nvPr/>
        </p:nvSpPr>
        <p:spPr>
          <a:xfrm>
            <a:off x="2135560" y="5541039"/>
            <a:ext cx="8051686" cy="1200329"/>
          </a:xfrm>
          <a:prstGeom prst="rect">
            <a:avLst/>
          </a:prstGeom>
          <a:noFill/>
        </p:spPr>
        <p:txBody>
          <a:bodyPr wrap="square" rtlCol="0">
            <a:spAutoFit/>
          </a:bodyPr>
          <a:lstStyle/>
          <a:p>
            <a:r>
              <a:rPr lang="tr-TR" b="1" dirty="0">
                <a:solidFill>
                  <a:srgbClr val="FF0000"/>
                </a:solidFill>
              </a:rPr>
              <a:t>Babanın yorgunluk nedeniyle oğlunu dinlemeden doğrudan sen diliyle tepki göstermesi.  Babanın verdiği sözü unutması ve zaman kazanmak için oyalama taktiği (harita yapbozu) kullanması.  Çocuğun haritanın arkasındaki insan figüründen yola çıkarak haritayı hızlıca tamamlaması. </a:t>
            </a:r>
          </a:p>
        </p:txBody>
      </p:sp>
      <p:sp>
        <p:nvSpPr>
          <p:cNvPr id="14" name="Dikdörtgen 13">
            <a:extLst>
              <a:ext uri="{FF2B5EF4-FFF2-40B4-BE49-F238E27FC236}">
                <a16:creationId xmlns:a16="http://schemas.microsoft.com/office/drawing/2014/main" id="{52A48712-957E-4713-BFF9-0C966570E942}"/>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24</a:t>
            </a:r>
          </a:p>
        </p:txBody>
      </p:sp>
      <p:sp>
        <p:nvSpPr>
          <p:cNvPr id="15" name="Eylem Düğmesi: Girişe Git 14">
            <a:hlinkClick r:id="rId6" action="ppaction://hlinksldjump" highlightClick="1"/>
            <a:extLst>
              <a:ext uri="{FF2B5EF4-FFF2-40B4-BE49-F238E27FC236}">
                <a16:creationId xmlns:a16="http://schemas.microsoft.com/office/drawing/2014/main" id="{56F8B968-47DF-42ED-A496-19A9EBADB7F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091015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250" decel="5000" fill="hold" nodeType="withEffect">
                                  <p:stCondLst>
                                    <p:cond delay="0"/>
                                  </p:stCondLst>
                                  <p:childTnLst>
                                    <p:animMotion origin="layout" path="M -0.77357 -0.74722 L 3.75E-6 1.11022E-16 " pathEditMode="relative" rAng="0" ptsTypes="AA">
                                      <p:cBhvr>
                                        <p:cTn id="6" dur="4000" fill="hold"/>
                                        <p:tgtEl>
                                          <p:spTgt spid="8"/>
                                        </p:tgtEl>
                                        <p:attrNameLst>
                                          <p:attrName>ppt_x</p:attrName>
                                          <p:attrName>ppt_y</p:attrName>
                                        </p:attrNameLst>
                                      </p:cBhvr>
                                      <p:rCtr x="38672" y="37361"/>
                                    </p:animMotion>
                                  </p:childTnLst>
                                  <p:subTnLst>
                                    <p:audio>
                                      <p:cMediaNode>
                                        <p:cTn display="0" masterRel="sameClick">
                                          <p:stCondLst>
                                            <p:cond evt="begin" delay="0">
                                              <p:tn val="5"/>
                                            </p:cond>
                                          </p:stCondLst>
                                          <p:endCondLst>
                                            <p:cond evt="onStopAudio" delay="0">
                                              <p:tgtEl>
                                                <p:sldTgt/>
                                              </p:tgtEl>
                                            </p:cond>
                                          </p:endCondLst>
                                        </p:cTn>
                                        <p:tgtEl>
                                          <p:sndTgt r:embed="rId3" name="helikopterWAV.wav"/>
                                        </p:tgtEl>
                                      </p:cMediaNode>
                                    </p:audio>
                                  </p:subTnLst>
                                </p:cTn>
                              </p:par>
                            </p:childTnLst>
                          </p:cTn>
                        </p:par>
                      </p:childTnLst>
                    </p:cTn>
                  </p:par>
                  <p:par>
                    <p:cTn id="7" fill="hold">
                      <p:stCondLst>
                        <p:cond delay="indefinite"/>
                      </p:stCondLst>
                      <p:childTnLst>
                        <p:par>
                          <p:cTn id="8" fill="hold">
                            <p:stCondLst>
                              <p:cond delay="0"/>
                            </p:stCondLst>
                            <p:childTnLst>
                              <p:par>
                                <p:cTn id="9" presetID="0" presetClass="path" presetSubtype="0" accel="200" decel="4000" fill="hold" nodeType="clickEffect">
                                  <p:stCondLst>
                                    <p:cond delay="0"/>
                                  </p:stCondLst>
                                  <p:childTnLst>
                                    <p:animMotion origin="layout" path="M 3.75E-6 1.11022E-16 L 1.01054 -0.9162 " pathEditMode="relative" rAng="0" ptsTypes="AA">
                                      <p:cBhvr>
                                        <p:cTn id="10" dur="4000" fill="hold"/>
                                        <p:tgtEl>
                                          <p:spTgt spid="8"/>
                                        </p:tgtEl>
                                        <p:attrNameLst>
                                          <p:attrName>ppt_x</p:attrName>
                                          <p:attrName>ppt_y</p:attrName>
                                        </p:attrNameLst>
                                      </p:cBhvr>
                                      <p:rCtr x="50521" y="-45810"/>
                                    </p:animMotion>
                                  </p:childTnLst>
                                  <p:subTnLst>
                                    <p:audio>
                                      <p:cMediaNode>
                                        <p:cTn display="0" masterRel="sameClick">
                                          <p:stCondLst>
                                            <p:cond evt="begin" delay="0">
                                              <p:tn val="9"/>
                                            </p:cond>
                                          </p:stCondLst>
                                          <p:endCondLst>
                                            <p:cond evt="onStopAudio" delay="0">
                                              <p:tgtEl>
                                                <p:sldTgt/>
                                              </p:tgtEl>
                                            </p:cond>
                                          </p:endCondLst>
                                        </p:cTn>
                                        <p:tgtEl>
                                          <p:sndTgt r:embed="rId3" name="helikopterWAV.wav"/>
                                        </p:tgtEl>
                                      </p:cMediaNode>
                                    </p:audio>
                                  </p:sub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4000" fill="hold"/>
                                        <p:tgtEl>
                                          <p:spTgt spid="7"/>
                                        </p:tgtEl>
                                        <p:attrNameLst>
                                          <p:attrName>ppt_x</p:attrName>
                                        </p:attrNameLst>
                                      </p:cBhvr>
                                      <p:tavLst>
                                        <p:tav tm="0">
                                          <p:val>
                                            <p:strVal val="0-#ppt_w/2"/>
                                          </p:val>
                                        </p:tav>
                                        <p:tav tm="100000">
                                          <p:val>
                                            <p:strVal val="#ppt_x"/>
                                          </p:val>
                                        </p:tav>
                                      </p:tavLst>
                                    </p:anim>
                                    <p:anim calcmode="lin" valueType="num">
                                      <p:cBhvr additive="base">
                                        <p:cTn id="14" dur="4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 by="(-#ppt_w*2)" calcmode="lin" valueType="num">
                                      <p:cBhvr rctx="PPT">
                                        <p:cTn id="19" dur="250" autoRev="1" fill="hold">
                                          <p:stCondLst>
                                            <p:cond delay="0"/>
                                          </p:stCondLst>
                                        </p:cTn>
                                        <p:tgtEl>
                                          <p:spTgt spid="6"/>
                                        </p:tgtEl>
                                        <p:attrNameLst>
                                          <p:attrName>ppt_w</p:attrName>
                                        </p:attrNameLst>
                                      </p:cBhvr>
                                    </p:anim>
                                    <p:anim by="(#ppt_w*0.50)" calcmode="lin" valueType="num">
                                      <p:cBhvr>
                                        <p:cTn id="20" dur="250" decel="50000" autoRev="1" fill="hold">
                                          <p:stCondLst>
                                            <p:cond delay="0"/>
                                          </p:stCondLst>
                                        </p:cTn>
                                        <p:tgtEl>
                                          <p:spTgt spid="6"/>
                                        </p:tgtEl>
                                        <p:attrNameLst>
                                          <p:attrName>ppt_x</p:attrName>
                                        </p:attrNameLst>
                                      </p:cBhvr>
                                    </p:anim>
                                    <p:anim from="(-#ppt_h/2)" to="(#ppt_y)" calcmode="lin" valueType="num">
                                      <p:cBhvr>
                                        <p:cTn id="21" dur="500" fill="hold">
                                          <p:stCondLst>
                                            <p:cond delay="0"/>
                                          </p:stCondLst>
                                        </p:cTn>
                                        <p:tgtEl>
                                          <p:spTgt spid="6"/>
                                        </p:tgtEl>
                                        <p:attrNameLst>
                                          <p:attrName>ppt_y</p:attrName>
                                        </p:attrNameLst>
                                      </p:cBhvr>
                                    </p:anim>
                                    <p:animRot by="21600000">
                                      <p:cBhvr>
                                        <p:cTn id="22" dur="500" fill="hold">
                                          <p:stCondLst>
                                            <p:cond delay="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 6">
            <a:extLst>
              <a:ext uri="{FF2B5EF4-FFF2-40B4-BE49-F238E27FC236}">
                <a16:creationId xmlns:a16="http://schemas.microsoft.com/office/drawing/2014/main" id="{D443F746-9526-430D-98AF-5367DE3902DB}"/>
              </a:ext>
            </a:extLst>
          </p:cNvPr>
          <p:cNvGrpSpPr/>
          <p:nvPr/>
        </p:nvGrpSpPr>
        <p:grpSpPr>
          <a:xfrm>
            <a:off x="0" y="0"/>
            <a:ext cx="12192000" cy="692696"/>
            <a:chOff x="0" y="0"/>
            <a:chExt cx="12192000" cy="692696"/>
          </a:xfrm>
        </p:grpSpPr>
        <p:sp>
          <p:nvSpPr>
            <p:cNvPr id="8" name="Dikdörtgen 7">
              <a:extLst>
                <a:ext uri="{FF2B5EF4-FFF2-40B4-BE49-F238E27FC236}">
                  <a16:creationId xmlns:a16="http://schemas.microsoft.com/office/drawing/2014/main" id="{AAA118E0-42BB-4BC2-A4C6-61106A7E7882}"/>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9" name="Dikdörtgen 8">
              <a:extLst>
                <a:ext uri="{FF2B5EF4-FFF2-40B4-BE49-F238E27FC236}">
                  <a16:creationId xmlns:a16="http://schemas.microsoft.com/office/drawing/2014/main" id="{6B5C319E-1ED5-4ED0-B8F7-EA9C62EDC694}"/>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10" name="Dikdörtgen 9">
              <a:extLst>
                <a:ext uri="{FF2B5EF4-FFF2-40B4-BE49-F238E27FC236}">
                  <a16:creationId xmlns:a16="http://schemas.microsoft.com/office/drawing/2014/main" id="{E6275C51-5EAB-492A-87CE-1DB359D1F26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2" name="Dikdörtgen 11">
            <a:extLst>
              <a:ext uri="{FF2B5EF4-FFF2-40B4-BE49-F238E27FC236}">
                <a16:creationId xmlns:a16="http://schemas.microsoft.com/office/drawing/2014/main" id="{A0C7931F-8C0E-4F6C-83EB-2CE8863E6E39}"/>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6" name="Grup 15">
            <a:extLst>
              <a:ext uri="{FF2B5EF4-FFF2-40B4-BE49-F238E27FC236}">
                <a16:creationId xmlns:a16="http://schemas.microsoft.com/office/drawing/2014/main" id="{230955C9-F6BB-484E-8F66-A7A07E611692}"/>
              </a:ext>
            </a:extLst>
          </p:cNvPr>
          <p:cNvGrpSpPr/>
          <p:nvPr/>
        </p:nvGrpSpPr>
        <p:grpSpPr>
          <a:xfrm>
            <a:off x="1565454" y="4437112"/>
            <a:ext cx="9061093" cy="2305372"/>
            <a:chOff x="455693" y="4437112"/>
            <a:chExt cx="9061093" cy="2305372"/>
          </a:xfrm>
        </p:grpSpPr>
        <p:sp>
          <p:nvSpPr>
            <p:cNvPr id="14" name="Akış Çizelgesi: Delikli Teyp 13">
              <a:extLst>
                <a:ext uri="{FF2B5EF4-FFF2-40B4-BE49-F238E27FC236}">
                  <a16:creationId xmlns:a16="http://schemas.microsoft.com/office/drawing/2014/main" id="{86FFF803-9322-409A-AF04-EA4B34BF71FE}"/>
                </a:ext>
              </a:extLst>
            </p:cNvPr>
            <p:cNvSpPr/>
            <p:nvPr/>
          </p:nvSpPr>
          <p:spPr>
            <a:xfrm>
              <a:off x="455693" y="4496197"/>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16</a:t>
              </a:r>
              <a:r>
                <a:rPr lang="tr-TR" sz="1800" b="1" dirty="0"/>
                <a:t>. sayfadaki etkinliği yapalım.</a:t>
              </a:r>
            </a:p>
          </p:txBody>
        </p:sp>
        <p:cxnSp>
          <p:nvCxnSpPr>
            <p:cNvPr id="15" name="Düz Ok Bağlayıcısı 14">
              <a:extLst>
                <a:ext uri="{FF2B5EF4-FFF2-40B4-BE49-F238E27FC236}">
                  <a16:creationId xmlns:a16="http://schemas.microsoft.com/office/drawing/2014/main" id="{A195D822-4E9C-4592-9E03-07955E6CCE6C}"/>
                </a:ext>
              </a:extLst>
            </p:cNvPr>
            <p:cNvCxnSpPr>
              <a:cxnSpLocks/>
            </p:cNvCxnSpPr>
            <p:nvPr/>
          </p:nvCxnSpPr>
          <p:spPr>
            <a:xfrm flipH="1">
              <a:off x="2841786" y="5604378"/>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3" name="Resim 12">
              <a:extLst>
                <a:ext uri="{FF2B5EF4-FFF2-40B4-BE49-F238E27FC236}">
                  <a16:creationId xmlns:a16="http://schemas.microsoft.com/office/drawing/2014/main" id="{DA01B30D-D112-4741-92A9-D15A0600B00A}"/>
                </a:ext>
              </a:extLst>
            </p:cNvPr>
            <p:cNvPicPr>
              <a:picLocks noChangeAspect="1"/>
            </p:cNvPicPr>
            <p:nvPr/>
          </p:nvPicPr>
          <p:blipFill>
            <a:blip r:embed="rId3"/>
            <a:stretch>
              <a:fillRect/>
            </a:stretch>
          </p:blipFill>
          <p:spPr>
            <a:xfrm>
              <a:off x="3143672" y="4437112"/>
              <a:ext cx="6373114" cy="2305372"/>
            </a:xfrm>
            <a:prstGeom prst="rect">
              <a:avLst/>
            </a:prstGeom>
          </p:spPr>
        </p:pic>
      </p:grpSp>
      <p:pic>
        <p:nvPicPr>
          <p:cNvPr id="17" name="Resim 16">
            <a:extLst>
              <a:ext uri="{FF2B5EF4-FFF2-40B4-BE49-F238E27FC236}">
                <a16:creationId xmlns:a16="http://schemas.microsoft.com/office/drawing/2014/main" id="{80D5D430-50A7-4306-A595-714A728A0C73}"/>
              </a:ext>
            </a:extLst>
          </p:cNvPr>
          <p:cNvPicPr>
            <a:picLocks noChangeAspect="1"/>
          </p:cNvPicPr>
          <p:nvPr/>
        </p:nvPicPr>
        <p:blipFill>
          <a:blip r:embed="rId4"/>
          <a:srcRect/>
          <a:stretch/>
        </p:blipFill>
        <p:spPr>
          <a:xfrm>
            <a:off x="2131957" y="692696"/>
            <a:ext cx="7928087" cy="6165304"/>
          </a:xfrm>
          <a:prstGeom prst="rect">
            <a:avLst/>
          </a:prstGeom>
        </p:spPr>
      </p:pic>
      <p:sp>
        <p:nvSpPr>
          <p:cNvPr id="18" name="Metin kutusu 17">
            <a:extLst>
              <a:ext uri="{FF2B5EF4-FFF2-40B4-BE49-F238E27FC236}">
                <a16:creationId xmlns:a16="http://schemas.microsoft.com/office/drawing/2014/main" id="{3F043E86-ABB9-4EE5-A67E-38D3D5E414B8}"/>
              </a:ext>
            </a:extLst>
          </p:cNvPr>
          <p:cNvSpPr txBox="1"/>
          <p:nvPr/>
        </p:nvSpPr>
        <p:spPr>
          <a:xfrm>
            <a:off x="4253433" y="2630540"/>
            <a:ext cx="5806610" cy="369332"/>
          </a:xfrm>
          <a:prstGeom prst="rect">
            <a:avLst/>
          </a:prstGeom>
          <a:noFill/>
        </p:spPr>
        <p:txBody>
          <a:bodyPr wrap="square" rtlCol="0">
            <a:spAutoFit/>
          </a:bodyPr>
          <a:lstStyle/>
          <a:p>
            <a:r>
              <a:rPr lang="tr-TR" b="1" dirty="0">
                <a:solidFill>
                  <a:srgbClr val="FF0000"/>
                </a:solidFill>
              </a:rPr>
              <a:t>Olay nerede geçmektedir?</a:t>
            </a:r>
          </a:p>
        </p:txBody>
      </p:sp>
      <p:sp>
        <p:nvSpPr>
          <p:cNvPr id="19" name="Metin kutusu 18">
            <a:extLst>
              <a:ext uri="{FF2B5EF4-FFF2-40B4-BE49-F238E27FC236}">
                <a16:creationId xmlns:a16="http://schemas.microsoft.com/office/drawing/2014/main" id="{ABC71FB2-BD6F-4962-ADC5-2D4AF204C546}"/>
              </a:ext>
            </a:extLst>
          </p:cNvPr>
          <p:cNvSpPr txBox="1"/>
          <p:nvPr/>
        </p:nvSpPr>
        <p:spPr>
          <a:xfrm>
            <a:off x="4295800" y="3573016"/>
            <a:ext cx="5806610" cy="369332"/>
          </a:xfrm>
          <a:prstGeom prst="rect">
            <a:avLst/>
          </a:prstGeom>
          <a:noFill/>
        </p:spPr>
        <p:txBody>
          <a:bodyPr wrap="square" rtlCol="0">
            <a:spAutoFit/>
          </a:bodyPr>
          <a:lstStyle/>
          <a:p>
            <a:r>
              <a:rPr lang="tr-TR" b="1" dirty="0">
                <a:solidFill>
                  <a:srgbClr val="FF0000"/>
                </a:solidFill>
              </a:rPr>
              <a:t>Olay ne zaman gerçekleşmiştir??</a:t>
            </a:r>
          </a:p>
        </p:txBody>
      </p:sp>
      <p:sp>
        <p:nvSpPr>
          <p:cNvPr id="20" name="Metin kutusu 19">
            <a:extLst>
              <a:ext uri="{FF2B5EF4-FFF2-40B4-BE49-F238E27FC236}">
                <a16:creationId xmlns:a16="http://schemas.microsoft.com/office/drawing/2014/main" id="{BCC1B49A-60B0-4A44-9609-9C145B51644D}"/>
              </a:ext>
            </a:extLst>
          </p:cNvPr>
          <p:cNvSpPr txBox="1"/>
          <p:nvPr/>
        </p:nvSpPr>
        <p:spPr>
          <a:xfrm>
            <a:off x="4295800" y="4221088"/>
            <a:ext cx="5806610" cy="646331"/>
          </a:xfrm>
          <a:prstGeom prst="rect">
            <a:avLst/>
          </a:prstGeom>
          <a:noFill/>
        </p:spPr>
        <p:txBody>
          <a:bodyPr wrap="square" rtlCol="0">
            <a:spAutoFit/>
          </a:bodyPr>
          <a:lstStyle/>
          <a:p>
            <a:r>
              <a:rPr lang="tr-TR" b="1" dirty="0">
                <a:solidFill>
                  <a:srgbClr val="FF0000"/>
                </a:solidFill>
              </a:rPr>
              <a:t>Oğul yapbozu bu kadar kısa sürede nasıl tamamlamıştır?</a:t>
            </a:r>
          </a:p>
        </p:txBody>
      </p:sp>
      <p:sp>
        <p:nvSpPr>
          <p:cNvPr id="21" name="Metin kutusu 20">
            <a:extLst>
              <a:ext uri="{FF2B5EF4-FFF2-40B4-BE49-F238E27FC236}">
                <a16:creationId xmlns:a16="http://schemas.microsoft.com/office/drawing/2014/main" id="{6BB8EE36-3CA8-4666-AB35-5AE140A97EB5}"/>
              </a:ext>
            </a:extLst>
          </p:cNvPr>
          <p:cNvSpPr txBox="1"/>
          <p:nvPr/>
        </p:nvSpPr>
        <p:spPr>
          <a:xfrm>
            <a:off x="4448200" y="5291916"/>
            <a:ext cx="5806610" cy="369332"/>
          </a:xfrm>
          <a:prstGeom prst="rect">
            <a:avLst/>
          </a:prstGeom>
          <a:noFill/>
        </p:spPr>
        <p:txBody>
          <a:bodyPr wrap="square" rtlCol="0">
            <a:spAutoFit/>
          </a:bodyPr>
          <a:lstStyle/>
          <a:p>
            <a:r>
              <a:rPr lang="tr-TR" b="1" dirty="0">
                <a:solidFill>
                  <a:srgbClr val="FF0000"/>
                </a:solidFill>
              </a:rPr>
              <a:t>Baba oğluna neden yapboz ödevi vermiştir?</a:t>
            </a:r>
          </a:p>
        </p:txBody>
      </p:sp>
      <p:sp>
        <p:nvSpPr>
          <p:cNvPr id="22" name="Metin kutusu 21">
            <a:extLst>
              <a:ext uri="{FF2B5EF4-FFF2-40B4-BE49-F238E27FC236}">
                <a16:creationId xmlns:a16="http://schemas.microsoft.com/office/drawing/2014/main" id="{207800CC-4B9B-49A0-AE22-028867BD676A}"/>
              </a:ext>
            </a:extLst>
          </p:cNvPr>
          <p:cNvSpPr txBox="1"/>
          <p:nvPr/>
        </p:nvSpPr>
        <p:spPr>
          <a:xfrm>
            <a:off x="4465854" y="6156012"/>
            <a:ext cx="5806610" cy="369332"/>
          </a:xfrm>
          <a:prstGeom prst="rect">
            <a:avLst/>
          </a:prstGeom>
          <a:noFill/>
        </p:spPr>
        <p:txBody>
          <a:bodyPr wrap="square" rtlCol="0">
            <a:spAutoFit/>
          </a:bodyPr>
          <a:lstStyle/>
          <a:p>
            <a:r>
              <a:rPr lang="tr-TR" b="1" dirty="0">
                <a:solidFill>
                  <a:srgbClr val="FF0000"/>
                </a:solidFill>
              </a:rPr>
              <a:t>Olaydaki kişiler kimlerdir?</a:t>
            </a:r>
          </a:p>
        </p:txBody>
      </p:sp>
      <p:sp>
        <p:nvSpPr>
          <p:cNvPr id="23" name="Dikdörtgen 22">
            <a:extLst>
              <a:ext uri="{FF2B5EF4-FFF2-40B4-BE49-F238E27FC236}">
                <a16:creationId xmlns:a16="http://schemas.microsoft.com/office/drawing/2014/main" id="{F08EB799-B480-41AC-9F7F-ABDB294101F1}"/>
              </a:ext>
            </a:extLst>
          </p:cNvPr>
          <p:cNvSpPr/>
          <p:nvPr/>
        </p:nvSpPr>
        <p:spPr>
          <a:xfrm>
            <a:off x="1105472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23</a:t>
            </a:r>
          </a:p>
        </p:txBody>
      </p:sp>
      <p:sp>
        <p:nvSpPr>
          <p:cNvPr id="24" name="Eylem Düğmesi: Girişe Git 23">
            <a:hlinkClick r:id="rId5" action="ppaction://hlinksldjump" highlightClick="1"/>
            <a:extLst>
              <a:ext uri="{FF2B5EF4-FFF2-40B4-BE49-F238E27FC236}">
                <a16:creationId xmlns:a16="http://schemas.microsoft.com/office/drawing/2014/main" id="{488945BF-EBEB-4F0D-8D9F-2AF6794505C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451267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2000" fill="hold"/>
                                        <p:tgtEl>
                                          <p:spTgt spid="16"/>
                                        </p:tgtEl>
                                        <p:attrNameLst>
                                          <p:attrName>ppt_x</p:attrName>
                                        </p:attrNameLst>
                                      </p:cBhvr>
                                      <p:tavLst>
                                        <p:tav tm="0">
                                          <p:val>
                                            <p:strVal val="0-#ppt_w/2"/>
                                          </p:val>
                                        </p:tav>
                                        <p:tav tm="100000">
                                          <p:val>
                                            <p:strVal val="#ppt_x"/>
                                          </p:val>
                                        </p:tav>
                                      </p:tavLst>
                                    </p:anim>
                                    <p:anim calcmode="lin" valueType="num">
                                      <p:cBhvr additive="base">
                                        <p:cTn id="8" dur="2000" fill="hold"/>
                                        <p:tgtEl>
                                          <p:spTgt spid="1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2000"/>
                                        <p:tgtEl>
                                          <p:spTgt spid="16"/>
                                        </p:tgtEl>
                                        <p:attrNameLst>
                                          <p:attrName>ppt_x</p:attrName>
                                        </p:attrNameLst>
                                      </p:cBhvr>
                                      <p:tavLst>
                                        <p:tav tm="0">
                                          <p:val>
                                            <p:strVal val="ppt_x"/>
                                          </p:val>
                                        </p:tav>
                                        <p:tav tm="100000">
                                          <p:val>
                                            <p:strVal val="1+ppt_w/2"/>
                                          </p:val>
                                        </p:tav>
                                      </p:tavLst>
                                    </p:anim>
                                    <p:anim calcmode="lin" valueType="num">
                                      <p:cBhvr additive="base">
                                        <p:cTn id="13" dur="2000"/>
                                        <p:tgtEl>
                                          <p:spTgt spid="16"/>
                                        </p:tgtEl>
                                        <p:attrNameLst>
                                          <p:attrName>ppt_y</p:attrName>
                                        </p:attrNameLst>
                                      </p:cBhvr>
                                      <p:tavLst>
                                        <p:tav tm="0">
                                          <p:val>
                                            <p:strVal val="ppt_y"/>
                                          </p:val>
                                        </p:tav>
                                        <p:tav tm="100000">
                                          <p:val>
                                            <p:strVal val="ppt_y"/>
                                          </p:val>
                                        </p:tav>
                                      </p:tavLst>
                                    </p:anim>
                                    <p:set>
                                      <p:cBhvr>
                                        <p:cTn id="14" dur="1" fill="hold">
                                          <p:stCondLst>
                                            <p:cond delay="1999"/>
                                          </p:stCondLst>
                                        </p:cTn>
                                        <p:tgtEl>
                                          <p:spTgt spid="16"/>
                                        </p:tgtEl>
                                        <p:attrNameLst>
                                          <p:attrName>style.visibility</p:attrName>
                                        </p:attrNameLst>
                                      </p:cBhvr>
                                      <p:to>
                                        <p:strVal val="hidden"/>
                                      </p:to>
                                    </p:set>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200" fill="hold"/>
                                        <p:tgtEl>
                                          <p:spTgt spid="17"/>
                                        </p:tgtEl>
                                        <p:attrNameLst>
                                          <p:attrName>ppt_x</p:attrName>
                                        </p:attrNameLst>
                                      </p:cBhvr>
                                      <p:tavLst>
                                        <p:tav tm="0">
                                          <p:val>
                                            <p:strVal val="0-#ppt_w/2"/>
                                          </p:val>
                                        </p:tav>
                                        <p:tav tm="100000">
                                          <p:val>
                                            <p:strVal val="#ppt_x"/>
                                          </p:val>
                                        </p:tav>
                                      </p:tavLst>
                                    </p:anim>
                                    <p:anim calcmode="lin" valueType="num">
                                      <p:cBhvr additive="base">
                                        <p:cTn id="18" dur="22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18"/>
                                        </p:tgtEl>
                                        <p:attrNameLst>
                                          <p:attrName>style.visibility</p:attrName>
                                        </p:attrNameLst>
                                      </p:cBhvr>
                                      <p:to>
                                        <p:strVal val="visible"/>
                                      </p:to>
                                    </p:set>
                                    <p:anim by="(-#ppt_w*2)" calcmode="lin" valueType="num">
                                      <p:cBhvr rctx="PPT">
                                        <p:cTn id="23" dur="250" autoRev="1" fill="hold">
                                          <p:stCondLst>
                                            <p:cond delay="0"/>
                                          </p:stCondLst>
                                        </p:cTn>
                                        <p:tgtEl>
                                          <p:spTgt spid="18"/>
                                        </p:tgtEl>
                                        <p:attrNameLst>
                                          <p:attrName>ppt_w</p:attrName>
                                        </p:attrNameLst>
                                      </p:cBhvr>
                                    </p:anim>
                                    <p:anim by="(#ppt_w*0.50)" calcmode="lin" valueType="num">
                                      <p:cBhvr>
                                        <p:cTn id="24" dur="250" decel="50000" autoRev="1" fill="hold">
                                          <p:stCondLst>
                                            <p:cond delay="0"/>
                                          </p:stCondLst>
                                        </p:cTn>
                                        <p:tgtEl>
                                          <p:spTgt spid="18"/>
                                        </p:tgtEl>
                                        <p:attrNameLst>
                                          <p:attrName>ppt_x</p:attrName>
                                        </p:attrNameLst>
                                      </p:cBhvr>
                                    </p:anim>
                                    <p:anim from="(-#ppt_h/2)" to="(#ppt_y)" calcmode="lin" valueType="num">
                                      <p:cBhvr>
                                        <p:cTn id="25" dur="500" fill="hold">
                                          <p:stCondLst>
                                            <p:cond delay="0"/>
                                          </p:stCondLst>
                                        </p:cTn>
                                        <p:tgtEl>
                                          <p:spTgt spid="18"/>
                                        </p:tgtEl>
                                        <p:attrNameLst>
                                          <p:attrName>ppt_y</p:attrName>
                                        </p:attrNameLst>
                                      </p:cBhvr>
                                    </p:anim>
                                    <p:animRot by="21600000">
                                      <p:cBhvr>
                                        <p:cTn id="26" dur="500" fill="hold">
                                          <p:stCondLst>
                                            <p:cond delay="0"/>
                                          </p:stCondLst>
                                        </p:cTn>
                                        <p:tgtEl>
                                          <p:spTgt spid="18"/>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9"/>
                                        </p:tgtEl>
                                        <p:attrNameLst>
                                          <p:attrName>style.visibility</p:attrName>
                                        </p:attrNameLst>
                                      </p:cBhvr>
                                      <p:to>
                                        <p:strVal val="visible"/>
                                      </p:to>
                                    </p:set>
                                    <p:anim by="(-#ppt_w*2)" calcmode="lin" valueType="num">
                                      <p:cBhvr rctx="PPT">
                                        <p:cTn id="31" dur="250" autoRev="1" fill="hold">
                                          <p:stCondLst>
                                            <p:cond delay="0"/>
                                          </p:stCondLst>
                                        </p:cTn>
                                        <p:tgtEl>
                                          <p:spTgt spid="19"/>
                                        </p:tgtEl>
                                        <p:attrNameLst>
                                          <p:attrName>ppt_w</p:attrName>
                                        </p:attrNameLst>
                                      </p:cBhvr>
                                    </p:anim>
                                    <p:anim by="(#ppt_w*0.50)" calcmode="lin" valueType="num">
                                      <p:cBhvr>
                                        <p:cTn id="32" dur="250" decel="50000" autoRev="1" fill="hold">
                                          <p:stCondLst>
                                            <p:cond delay="0"/>
                                          </p:stCondLst>
                                        </p:cTn>
                                        <p:tgtEl>
                                          <p:spTgt spid="19"/>
                                        </p:tgtEl>
                                        <p:attrNameLst>
                                          <p:attrName>ppt_x</p:attrName>
                                        </p:attrNameLst>
                                      </p:cBhvr>
                                    </p:anim>
                                    <p:anim from="(-#ppt_h/2)" to="(#ppt_y)" calcmode="lin" valueType="num">
                                      <p:cBhvr>
                                        <p:cTn id="33" dur="500" fill="hold">
                                          <p:stCondLst>
                                            <p:cond delay="0"/>
                                          </p:stCondLst>
                                        </p:cTn>
                                        <p:tgtEl>
                                          <p:spTgt spid="19"/>
                                        </p:tgtEl>
                                        <p:attrNameLst>
                                          <p:attrName>ppt_y</p:attrName>
                                        </p:attrNameLst>
                                      </p:cBhvr>
                                    </p:anim>
                                    <p:animRot by="21600000">
                                      <p:cBhvr>
                                        <p:cTn id="34" dur="500" fill="hold">
                                          <p:stCondLst>
                                            <p:cond delay="0"/>
                                          </p:stCondLst>
                                        </p:cTn>
                                        <p:tgtEl>
                                          <p:spTgt spid="19"/>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20"/>
                                        </p:tgtEl>
                                        <p:attrNameLst>
                                          <p:attrName>style.visibility</p:attrName>
                                        </p:attrNameLst>
                                      </p:cBhvr>
                                      <p:to>
                                        <p:strVal val="visible"/>
                                      </p:to>
                                    </p:set>
                                    <p:anim by="(-#ppt_w*2)" calcmode="lin" valueType="num">
                                      <p:cBhvr rctx="PPT">
                                        <p:cTn id="39" dur="250" autoRev="1" fill="hold">
                                          <p:stCondLst>
                                            <p:cond delay="0"/>
                                          </p:stCondLst>
                                        </p:cTn>
                                        <p:tgtEl>
                                          <p:spTgt spid="20"/>
                                        </p:tgtEl>
                                        <p:attrNameLst>
                                          <p:attrName>ppt_w</p:attrName>
                                        </p:attrNameLst>
                                      </p:cBhvr>
                                    </p:anim>
                                    <p:anim by="(#ppt_w*0.50)" calcmode="lin" valueType="num">
                                      <p:cBhvr>
                                        <p:cTn id="40" dur="250" decel="50000" autoRev="1" fill="hold">
                                          <p:stCondLst>
                                            <p:cond delay="0"/>
                                          </p:stCondLst>
                                        </p:cTn>
                                        <p:tgtEl>
                                          <p:spTgt spid="20"/>
                                        </p:tgtEl>
                                        <p:attrNameLst>
                                          <p:attrName>ppt_x</p:attrName>
                                        </p:attrNameLst>
                                      </p:cBhvr>
                                    </p:anim>
                                    <p:anim from="(-#ppt_h/2)" to="(#ppt_y)" calcmode="lin" valueType="num">
                                      <p:cBhvr>
                                        <p:cTn id="41" dur="500" fill="hold">
                                          <p:stCondLst>
                                            <p:cond delay="0"/>
                                          </p:stCondLst>
                                        </p:cTn>
                                        <p:tgtEl>
                                          <p:spTgt spid="20"/>
                                        </p:tgtEl>
                                        <p:attrNameLst>
                                          <p:attrName>ppt_y</p:attrName>
                                        </p:attrNameLst>
                                      </p:cBhvr>
                                    </p:anim>
                                    <p:animRot by="21600000">
                                      <p:cBhvr>
                                        <p:cTn id="42" dur="500" fill="hold">
                                          <p:stCondLst>
                                            <p:cond delay="0"/>
                                          </p:stCondLst>
                                        </p:cTn>
                                        <p:tgtEl>
                                          <p:spTgt spid="20"/>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21"/>
                                        </p:tgtEl>
                                        <p:attrNameLst>
                                          <p:attrName>style.visibility</p:attrName>
                                        </p:attrNameLst>
                                      </p:cBhvr>
                                      <p:to>
                                        <p:strVal val="visible"/>
                                      </p:to>
                                    </p:set>
                                    <p:anim by="(-#ppt_w*2)" calcmode="lin" valueType="num">
                                      <p:cBhvr rctx="PPT">
                                        <p:cTn id="47" dur="250" autoRev="1" fill="hold">
                                          <p:stCondLst>
                                            <p:cond delay="0"/>
                                          </p:stCondLst>
                                        </p:cTn>
                                        <p:tgtEl>
                                          <p:spTgt spid="21"/>
                                        </p:tgtEl>
                                        <p:attrNameLst>
                                          <p:attrName>ppt_w</p:attrName>
                                        </p:attrNameLst>
                                      </p:cBhvr>
                                    </p:anim>
                                    <p:anim by="(#ppt_w*0.50)" calcmode="lin" valueType="num">
                                      <p:cBhvr>
                                        <p:cTn id="48" dur="250" decel="50000" autoRev="1" fill="hold">
                                          <p:stCondLst>
                                            <p:cond delay="0"/>
                                          </p:stCondLst>
                                        </p:cTn>
                                        <p:tgtEl>
                                          <p:spTgt spid="21"/>
                                        </p:tgtEl>
                                        <p:attrNameLst>
                                          <p:attrName>ppt_x</p:attrName>
                                        </p:attrNameLst>
                                      </p:cBhvr>
                                    </p:anim>
                                    <p:anim from="(-#ppt_h/2)" to="(#ppt_y)" calcmode="lin" valueType="num">
                                      <p:cBhvr>
                                        <p:cTn id="49" dur="500" fill="hold">
                                          <p:stCondLst>
                                            <p:cond delay="0"/>
                                          </p:stCondLst>
                                        </p:cTn>
                                        <p:tgtEl>
                                          <p:spTgt spid="21"/>
                                        </p:tgtEl>
                                        <p:attrNameLst>
                                          <p:attrName>ppt_y</p:attrName>
                                        </p:attrNameLst>
                                      </p:cBhvr>
                                    </p:anim>
                                    <p:animRot by="21600000">
                                      <p:cBhvr>
                                        <p:cTn id="50" dur="500" fill="hold">
                                          <p:stCondLst>
                                            <p:cond delay="0"/>
                                          </p:stCondLst>
                                        </p:cTn>
                                        <p:tgtEl>
                                          <p:spTgt spid="21"/>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grpId="0" nodeType="clickEffect">
                                  <p:stCondLst>
                                    <p:cond delay="0"/>
                                  </p:stCondLst>
                                  <p:iterate type="lt">
                                    <p:tmPct val="10000"/>
                                  </p:iterate>
                                  <p:childTnLst>
                                    <p:set>
                                      <p:cBhvr>
                                        <p:cTn id="54" dur="1" fill="hold">
                                          <p:stCondLst>
                                            <p:cond delay="0"/>
                                          </p:stCondLst>
                                        </p:cTn>
                                        <p:tgtEl>
                                          <p:spTgt spid="22"/>
                                        </p:tgtEl>
                                        <p:attrNameLst>
                                          <p:attrName>style.visibility</p:attrName>
                                        </p:attrNameLst>
                                      </p:cBhvr>
                                      <p:to>
                                        <p:strVal val="visible"/>
                                      </p:to>
                                    </p:set>
                                    <p:anim by="(-#ppt_w*2)" calcmode="lin" valueType="num">
                                      <p:cBhvr rctx="PPT">
                                        <p:cTn id="55" dur="250" autoRev="1" fill="hold">
                                          <p:stCondLst>
                                            <p:cond delay="0"/>
                                          </p:stCondLst>
                                        </p:cTn>
                                        <p:tgtEl>
                                          <p:spTgt spid="22"/>
                                        </p:tgtEl>
                                        <p:attrNameLst>
                                          <p:attrName>ppt_w</p:attrName>
                                        </p:attrNameLst>
                                      </p:cBhvr>
                                    </p:anim>
                                    <p:anim by="(#ppt_w*0.50)" calcmode="lin" valueType="num">
                                      <p:cBhvr>
                                        <p:cTn id="56" dur="250" decel="50000" autoRev="1" fill="hold">
                                          <p:stCondLst>
                                            <p:cond delay="0"/>
                                          </p:stCondLst>
                                        </p:cTn>
                                        <p:tgtEl>
                                          <p:spTgt spid="22"/>
                                        </p:tgtEl>
                                        <p:attrNameLst>
                                          <p:attrName>ppt_x</p:attrName>
                                        </p:attrNameLst>
                                      </p:cBhvr>
                                    </p:anim>
                                    <p:anim from="(-#ppt_h/2)" to="(#ppt_y)" calcmode="lin" valueType="num">
                                      <p:cBhvr>
                                        <p:cTn id="57" dur="500" fill="hold">
                                          <p:stCondLst>
                                            <p:cond delay="0"/>
                                          </p:stCondLst>
                                        </p:cTn>
                                        <p:tgtEl>
                                          <p:spTgt spid="22"/>
                                        </p:tgtEl>
                                        <p:attrNameLst>
                                          <p:attrName>ppt_y</p:attrName>
                                        </p:attrNameLst>
                                      </p:cBhvr>
                                    </p:anim>
                                    <p:animRot by="21600000">
                                      <p:cBhvr>
                                        <p:cTn id="58" dur="5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F6E32442-D60A-4837-A6B5-D5AF0AEBECC2}"/>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F80F6EA6-F8EE-41ED-AD10-DAABA35CF754}"/>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D018919A-3C03-4C44-A8BE-41DCE6D391C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C84141A6-B32B-49B4-AF85-679250B38FFB}"/>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C017BF57-38AE-4069-A64E-F76F32A1486D}"/>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4569737E-B1E4-4331-BE30-ED554E0DA4E1}"/>
              </a:ext>
            </a:extLst>
          </p:cNvPr>
          <p:cNvGrpSpPr/>
          <p:nvPr/>
        </p:nvGrpSpPr>
        <p:grpSpPr>
          <a:xfrm>
            <a:off x="469547" y="3998300"/>
            <a:ext cx="10121473" cy="2981741"/>
            <a:chOff x="469547" y="3998300"/>
            <a:chExt cx="10121473" cy="2981741"/>
          </a:xfrm>
        </p:grpSpPr>
        <p:sp>
          <p:nvSpPr>
            <p:cNvPr id="9" name="Akış Çizelgesi: Delikli Teyp 8">
              <a:extLst>
                <a:ext uri="{FF2B5EF4-FFF2-40B4-BE49-F238E27FC236}">
                  <a16:creationId xmlns:a16="http://schemas.microsoft.com/office/drawing/2014/main" id="{70014DE3-D0E4-4607-B3B8-A56FCAFFCC9A}"/>
                </a:ext>
              </a:extLst>
            </p:cNvPr>
            <p:cNvSpPr/>
            <p:nvPr/>
          </p:nvSpPr>
          <p:spPr>
            <a:xfrm>
              <a:off x="469547" y="4380990"/>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a:t>
              </a:r>
              <a:r>
                <a:rPr lang="tr-TR" b="1" dirty="0"/>
                <a:t>19</a:t>
              </a:r>
              <a:r>
                <a:rPr lang="tr-TR" sz="1800" b="1" dirty="0"/>
                <a:t>. sayfadaki etkinliği yapalım.</a:t>
              </a:r>
            </a:p>
          </p:txBody>
        </p:sp>
        <p:cxnSp>
          <p:nvCxnSpPr>
            <p:cNvPr id="10" name="Düz Ok Bağlayıcısı 9">
              <a:extLst>
                <a:ext uri="{FF2B5EF4-FFF2-40B4-BE49-F238E27FC236}">
                  <a16:creationId xmlns:a16="http://schemas.microsoft.com/office/drawing/2014/main" id="{1AA309A3-87A4-4D7F-8ECB-A7A1A33C2EBC}"/>
                </a:ext>
              </a:extLst>
            </p:cNvPr>
            <p:cNvCxnSpPr>
              <a:cxnSpLocks/>
            </p:cNvCxnSpPr>
            <p:nvPr/>
          </p:nvCxnSpPr>
          <p:spPr>
            <a:xfrm flipH="1">
              <a:off x="2855640" y="5805264"/>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6D552934-5EEB-4E9B-B585-4E830245D8CD}"/>
                </a:ext>
              </a:extLst>
            </p:cNvPr>
            <p:cNvPicPr>
              <a:picLocks noChangeAspect="1"/>
            </p:cNvPicPr>
            <p:nvPr/>
          </p:nvPicPr>
          <p:blipFill>
            <a:blip r:embed="rId3"/>
            <a:stretch>
              <a:fillRect/>
            </a:stretch>
          </p:blipFill>
          <p:spPr>
            <a:xfrm>
              <a:off x="2855640" y="3998300"/>
              <a:ext cx="7735380" cy="2981741"/>
            </a:xfrm>
            <a:prstGeom prst="rect">
              <a:avLst/>
            </a:prstGeom>
          </p:spPr>
        </p:pic>
      </p:grpSp>
      <p:pic>
        <p:nvPicPr>
          <p:cNvPr id="12" name="Resim 11">
            <a:extLst>
              <a:ext uri="{FF2B5EF4-FFF2-40B4-BE49-F238E27FC236}">
                <a16:creationId xmlns:a16="http://schemas.microsoft.com/office/drawing/2014/main" id="{23A76067-1671-4A75-BA85-BCD28C86EB75}"/>
              </a:ext>
            </a:extLst>
          </p:cNvPr>
          <p:cNvPicPr>
            <a:picLocks noChangeAspect="1"/>
          </p:cNvPicPr>
          <p:nvPr/>
        </p:nvPicPr>
        <p:blipFill>
          <a:blip r:embed="rId4"/>
          <a:srcRect/>
          <a:stretch/>
        </p:blipFill>
        <p:spPr>
          <a:xfrm>
            <a:off x="1744656" y="692696"/>
            <a:ext cx="8743832" cy="6120680"/>
          </a:xfrm>
          <a:prstGeom prst="rect">
            <a:avLst/>
          </a:prstGeom>
        </p:spPr>
      </p:pic>
      <p:sp>
        <p:nvSpPr>
          <p:cNvPr id="13" name="Metin kutusu 12">
            <a:extLst>
              <a:ext uri="{FF2B5EF4-FFF2-40B4-BE49-F238E27FC236}">
                <a16:creationId xmlns:a16="http://schemas.microsoft.com/office/drawing/2014/main" id="{E6980D49-FA83-487B-A703-606B0497FC43}"/>
              </a:ext>
            </a:extLst>
          </p:cNvPr>
          <p:cNvSpPr txBox="1"/>
          <p:nvPr/>
        </p:nvSpPr>
        <p:spPr>
          <a:xfrm>
            <a:off x="2031065" y="5158933"/>
            <a:ext cx="3560879" cy="646331"/>
          </a:xfrm>
          <a:prstGeom prst="rect">
            <a:avLst/>
          </a:prstGeom>
          <a:noFill/>
        </p:spPr>
        <p:txBody>
          <a:bodyPr wrap="square" rtlCol="0">
            <a:spAutoFit/>
          </a:bodyPr>
          <a:lstStyle/>
          <a:p>
            <a:r>
              <a:rPr lang="tr-TR" b="1" dirty="0">
                <a:solidFill>
                  <a:srgbClr val="FF0000"/>
                </a:solidFill>
              </a:rPr>
              <a:t>Sözümü sürekli kesiyorsun, çok saygısızsın!</a:t>
            </a:r>
          </a:p>
        </p:txBody>
      </p:sp>
      <p:sp>
        <p:nvSpPr>
          <p:cNvPr id="14" name="Metin kutusu 13">
            <a:extLst>
              <a:ext uri="{FF2B5EF4-FFF2-40B4-BE49-F238E27FC236}">
                <a16:creationId xmlns:a16="http://schemas.microsoft.com/office/drawing/2014/main" id="{045FC66C-C644-4EAD-8421-C026AE874D94}"/>
              </a:ext>
            </a:extLst>
          </p:cNvPr>
          <p:cNvSpPr txBox="1"/>
          <p:nvPr/>
        </p:nvSpPr>
        <p:spPr>
          <a:xfrm>
            <a:off x="6290989" y="5158932"/>
            <a:ext cx="3560879" cy="923330"/>
          </a:xfrm>
          <a:prstGeom prst="rect">
            <a:avLst/>
          </a:prstGeom>
          <a:noFill/>
        </p:spPr>
        <p:txBody>
          <a:bodyPr wrap="square" rtlCol="0">
            <a:spAutoFit/>
          </a:bodyPr>
          <a:lstStyle/>
          <a:p>
            <a:pPr algn="ctr"/>
            <a:r>
              <a:rPr lang="tr-TR" b="1" dirty="0">
                <a:solidFill>
                  <a:srgbClr val="FF0000"/>
                </a:solidFill>
              </a:rPr>
              <a:t>Sözüm kesildiğinde anlatacaklarımı unuttuğum için üzülüyorum.</a:t>
            </a:r>
          </a:p>
        </p:txBody>
      </p:sp>
      <p:sp>
        <p:nvSpPr>
          <p:cNvPr id="15" name="Dikdörtgen 14">
            <a:extLst>
              <a:ext uri="{FF2B5EF4-FFF2-40B4-BE49-F238E27FC236}">
                <a16:creationId xmlns:a16="http://schemas.microsoft.com/office/drawing/2014/main" id="{A02EECEB-E497-4401-A84B-5E477D3CE0EC}"/>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22</a:t>
            </a:r>
          </a:p>
        </p:txBody>
      </p:sp>
      <p:sp>
        <p:nvSpPr>
          <p:cNvPr id="16" name="Eylem Düğmesi: Girişe Git 15">
            <a:hlinkClick r:id="rId5" action="ppaction://hlinksldjump" highlightClick="1"/>
            <a:extLst>
              <a:ext uri="{FF2B5EF4-FFF2-40B4-BE49-F238E27FC236}">
                <a16:creationId xmlns:a16="http://schemas.microsoft.com/office/drawing/2014/main" id="{CBEB897A-9937-4DD8-9508-C7494EBADF1A}"/>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3561610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9"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0-#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helikopterWAV.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3"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0-ppt_h/2"/>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helikopterWAV.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4000" fill="hold"/>
                                        <p:tgtEl>
                                          <p:spTgt spid="12"/>
                                        </p:tgtEl>
                                        <p:attrNameLst>
                                          <p:attrName>ppt_x</p:attrName>
                                        </p:attrNameLst>
                                      </p:cBhvr>
                                      <p:tavLst>
                                        <p:tav tm="0">
                                          <p:val>
                                            <p:strVal val="0-#ppt_w/2"/>
                                          </p:val>
                                        </p:tav>
                                        <p:tav tm="100000">
                                          <p:val>
                                            <p:strVal val="#ppt_x"/>
                                          </p:val>
                                        </p:tav>
                                      </p:tavLst>
                                    </p:anim>
                                    <p:anim calcmode="lin" valueType="num">
                                      <p:cBhvr additive="base">
                                        <p:cTn id="18" dur="40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by="(-#ppt_w*2)" calcmode="lin" valueType="num">
                                      <p:cBhvr rctx="PPT">
                                        <p:cTn id="23" dur="250" autoRev="1" fill="hold">
                                          <p:stCondLst>
                                            <p:cond delay="0"/>
                                          </p:stCondLst>
                                        </p:cTn>
                                        <p:tgtEl>
                                          <p:spTgt spid="13"/>
                                        </p:tgtEl>
                                        <p:attrNameLst>
                                          <p:attrName>ppt_w</p:attrName>
                                        </p:attrNameLst>
                                      </p:cBhvr>
                                    </p:anim>
                                    <p:anim by="(#ppt_w*0.50)" calcmode="lin" valueType="num">
                                      <p:cBhvr>
                                        <p:cTn id="24" dur="250" decel="50000" autoRev="1" fill="hold">
                                          <p:stCondLst>
                                            <p:cond delay="0"/>
                                          </p:stCondLst>
                                        </p:cTn>
                                        <p:tgtEl>
                                          <p:spTgt spid="13"/>
                                        </p:tgtEl>
                                        <p:attrNameLst>
                                          <p:attrName>ppt_x</p:attrName>
                                        </p:attrNameLst>
                                      </p:cBhvr>
                                    </p:anim>
                                    <p:anim from="(-#ppt_h/2)" to="(#ppt_y)" calcmode="lin" valueType="num">
                                      <p:cBhvr>
                                        <p:cTn id="25" dur="500" fill="hold">
                                          <p:stCondLst>
                                            <p:cond delay="0"/>
                                          </p:stCondLst>
                                        </p:cTn>
                                        <p:tgtEl>
                                          <p:spTgt spid="13"/>
                                        </p:tgtEl>
                                        <p:attrNameLst>
                                          <p:attrName>ppt_y</p:attrName>
                                        </p:attrNameLst>
                                      </p:cBhvr>
                                    </p:anim>
                                    <p:animRot by="21600000">
                                      <p:cBhvr>
                                        <p:cTn id="26" dur="500" fill="hold">
                                          <p:stCondLst>
                                            <p:cond delay="0"/>
                                          </p:stCondLst>
                                        </p:cTn>
                                        <p:tgtEl>
                                          <p:spTgt spid="13"/>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4"/>
                                        </p:tgtEl>
                                        <p:attrNameLst>
                                          <p:attrName>style.visibility</p:attrName>
                                        </p:attrNameLst>
                                      </p:cBhvr>
                                      <p:to>
                                        <p:strVal val="visible"/>
                                      </p:to>
                                    </p:set>
                                    <p:anim by="(-#ppt_w*2)" calcmode="lin" valueType="num">
                                      <p:cBhvr rctx="PPT">
                                        <p:cTn id="31" dur="250" autoRev="1" fill="hold">
                                          <p:stCondLst>
                                            <p:cond delay="0"/>
                                          </p:stCondLst>
                                        </p:cTn>
                                        <p:tgtEl>
                                          <p:spTgt spid="14"/>
                                        </p:tgtEl>
                                        <p:attrNameLst>
                                          <p:attrName>ppt_w</p:attrName>
                                        </p:attrNameLst>
                                      </p:cBhvr>
                                    </p:anim>
                                    <p:anim by="(#ppt_w*0.50)" calcmode="lin" valueType="num">
                                      <p:cBhvr>
                                        <p:cTn id="32" dur="250" decel="50000" autoRev="1" fill="hold">
                                          <p:stCondLst>
                                            <p:cond delay="0"/>
                                          </p:stCondLst>
                                        </p:cTn>
                                        <p:tgtEl>
                                          <p:spTgt spid="14"/>
                                        </p:tgtEl>
                                        <p:attrNameLst>
                                          <p:attrName>ppt_x</p:attrName>
                                        </p:attrNameLst>
                                      </p:cBhvr>
                                    </p:anim>
                                    <p:anim from="(-#ppt_h/2)" to="(#ppt_y)" calcmode="lin" valueType="num">
                                      <p:cBhvr>
                                        <p:cTn id="33" dur="500" fill="hold">
                                          <p:stCondLst>
                                            <p:cond delay="0"/>
                                          </p:stCondLst>
                                        </p:cTn>
                                        <p:tgtEl>
                                          <p:spTgt spid="14"/>
                                        </p:tgtEl>
                                        <p:attrNameLst>
                                          <p:attrName>ppt_y</p:attrName>
                                        </p:attrNameLst>
                                      </p:cBhvr>
                                    </p:anim>
                                    <p:animRot by="21600000">
                                      <p:cBhvr>
                                        <p:cTn id="34" dur="500" fill="hold">
                                          <p:stCondLst>
                                            <p:cond delay="0"/>
                                          </p:stCondLst>
                                        </p:cTn>
                                        <p:tgtEl>
                                          <p:spTgt spid="1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1988504" y="-99392"/>
            <a:ext cx="8215006"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FARKLILIKLARA SAYGI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21</a:t>
            </a:r>
          </a:p>
        </p:txBody>
      </p:sp>
      <p:grpSp>
        <p:nvGrpSpPr>
          <p:cNvPr id="9" name="Grup 8">
            <a:extLst>
              <a:ext uri="{FF2B5EF4-FFF2-40B4-BE49-F238E27FC236}">
                <a16:creationId xmlns:a16="http://schemas.microsoft.com/office/drawing/2014/main" id="{7088719C-B66C-4BCB-A803-668C7E5E1C61}"/>
              </a:ext>
            </a:extLst>
          </p:cNvPr>
          <p:cNvGrpSpPr/>
          <p:nvPr/>
        </p:nvGrpSpPr>
        <p:grpSpPr>
          <a:xfrm>
            <a:off x="42040" y="2128846"/>
            <a:ext cx="4598605" cy="4549134"/>
            <a:chOff x="42040" y="2128846"/>
            <a:chExt cx="4598605" cy="4549134"/>
          </a:xfrm>
        </p:grpSpPr>
        <p:pic>
          <p:nvPicPr>
            <p:cNvPr id="10" name="Resim 9">
              <a:extLst>
                <a:ext uri="{FF2B5EF4-FFF2-40B4-BE49-F238E27FC236}">
                  <a16:creationId xmlns:a16="http://schemas.microsoft.com/office/drawing/2014/main" id="{A92C97E9-CAB1-4B4D-AC8B-F8C6CA5ACED6}"/>
                </a:ext>
              </a:extLst>
            </p:cNvPr>
            <p:cNvPicPr>
              <a:picLocks noChangeAspect="1"/>
            </p:cNvPicPr>
            <p:nvPr/>
          </p:nvPicPr>
          <p:blipFill>
            <a:blip r:embed="rId4"/>
            <a:srcRect/>
            <a:stretch/>
          </p:blipFill>
          <p:spPr>
            <a:xfrm>
              <a:off x="42040" y="2128846"/>
              <a:ext cx="4593317" cy="3172362"/>
            </a:xfrm>
            <a:prstGeom prst="rect">
              <a:avLst/>
            </a:prstGeom>
          </p:spPr>
        </p:pic>
        <p:sp>
          <p:nvSpPr>
            <p:cNvPr id="11" name="Dikdörtgen 10">
              <a:extLst>
                <a:ext uri="{FF2B5EF4-FFF2-40B4-BE49-F238E27FC236}">
                  <a16:creationId xmlns:a16="http://schemas.microsoft.com/office/drawing/2014/main" id="{24623EB1-7403-4702-9120-C6FE457EEB06}"/>
                </a:ext>
              </a:extLst>
            </p:cNvPr>
            <p:cNvSpPr/>
            <p:nvPr/>
          </p:nvSpPr>
          <p:spPr>
            <a:xfrm>
              <a:off x="47328" y="5165812"/>
              <a:ext cx="4593317"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FARKLILIKLARA SAYGI</a:t>
              </a:r>
            </a:p>
          </p:txBody>
        </p:sp>
      </p:grpSp>
      <p:sp>
        <p:nvSpPr>
          <p:cNvPr id="12" name="Dikdörtgen 11">
            <a:extLst>
              <a:ext uri="{FF2B5EF4-FFF2-40B4-BE49-F238E27FC236}">
                <a16:creationId xmlns:a16="http://schemas.microsoft.com/office/drawing/2014/main" id="{F872A401-CD87-4DA3-8079-40A509664BDD}"/>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İletişim kurulan insanların düşünceleri, inançları, yaşam biçimleri ve değerlerine ön yargısız şekilde yaklaşmayı gerektiren iletişim biçimidir.</a:t>
            </a:r>
          </a:p>
        </p:txBody>
      </p:sp>
      <p:grpSp>
        <p:nvGrpSpPr>
          <p:cNvPr id="13" name="Grup 12">
            <a:extLst>
              <a:ext uri="{FF2B5EF4-FFF2-40B4-BE49-F238E27FC236}">
                <a16:creationId xmlns:a16="http://schemas.microsoft.com/office/drawing/2014/main" id="{C1876F52-FF4A-4ADD-B23F-4F92FBB592B8}"/>
              </a:ext>
            </a:extLst>
          </p:cNvPr>
          <p:cNvGrpSpPr/>
          <p:nvPr/>
        </p:nvGrpSpPr>
        <p:grpSpPr>
          <a:xfrm>
            <a:off x="900000" y="4941368"/>
            <a:ext cx="11172664" cy="923764"/>
            <a:chOff x="900000" y="4881500"/>
            <a:chExt cx="11172664" cy="923764"/>
          </a:xfrm>
        </p:grpSpPr>
        <p:sp>
          <p:nvSpPr>
            <p:cNvPr id="15" name="Dikdörtgen 14">
              <a:extLst>
                <a:ext uri="{FF2B5EF4-FFF2-40B4-BE49-F238E27FC236}">
                  <a16:creationId xmlns:a16="http://schemas.microsoft.com/office/drawing/2014/main" id="{53D6F2A2-126E-4340-BC38-0B822E2FD963}"/>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A3694E72-A092-4F01-8EFD-38EB37A818E1}"/>
                </a:ext>
              </a:extLst>
            </p:cNvPr>
            <p:cNvPicPr>
              <a:picLocks noChangeAspect="1"/>
            </p:cNvPicPr>
            <p:nvPr/>
          </p:nvPicPr>
          <p:blipFill>
            <a:blip r:embed="rId5"/>
            <a:stretch>
              <a:fillRect/>
            </a:stretch>
          </p:blipFill>
          <p:spPr>
            <a:xfrm>
              <a:off x="911424" y="4881500"/>
              <a:ext cx="923764" cy="923764"/>
            </a:xfrm>
            <a:prstGeom prst="rect">
              <a:avLst/>
            </a:prstGeom>
          </p:spPr>
        </p:pic>
        <p:sp>
          <p:nvSpPr>
            <p:cNvPr id="17" name="Metin kutusu 16">
              <a:extLst>
                <a:ext uri="{FF2B5EF4-FFF2-40B4-BE49-F238E27FC236}">
                  <a16:creationId xmlns:a16="http://schemas.microsoft.com/office/drawing/2014/main" id="{EA784828-5C03-41F3-97DF-8329255AC665}"/>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Farklılıklara saygı denince aklımıza ne geliyor?</a:t>
              </a:r>
              <a:endParaRPr lang="tr-TR" sz="2000" b="1" dirty="0">
                <a:solidFill>
                  <a:schemeClr val="bg1"/>
                </a:solidFill>
                <a:effectLst>
                  <a:outerShdw blurRad="38100" dist="38100" dir="2700000" algn="tl">
                    <a:srgbClr val="000000">
                      <a:alpha val="43137"/>
                    </a:srgbClr>
                  </a:outerShdw>
                </a:effectLst>
              </a:endParaRPr>
            </a:p>
          </p:txBody>
        </p:sp>
      </p:grpSp>
      <p:sp>
        <p:nvSpPr>
          <p:cNvPr id="18" name="Kısmi Daire 17">
            <a:extLst>
              <a:ext uri="{FF2B5EF4-FFF2-40B4-BE49-F238E27FC236}">
                <a16:creationId xmlns:a16="http://schemas.microsoft.com/office/drawing/2014/main" id="{52CC4A43-97C7-47C0-911D-CB3AD291D5BE}"/>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nvGrpSpPr>
          <p:cNvPr id="19" name="Grup 18">
            <a:extLst>
              <a:ext uri="{FF2B5EF4-FFF2-40B4-BE49-F238E27FC236}">
                <a16:creationId xmlns:a16="http://schemas.microsoft.com/office/drawing/2014/main" id="{9E609519-B314-416E-A9AE-819F357714B3}"/>
              </a:ext>
            </a:extLst>
          </p:cNvPr>
          <p:cNvGrpSpPr/>
          <p:nvPr/>
        </p:nvGrpSpPr>
        <p:grpSpPr>
          <a:xfrm>
            <a:off x="1127448" y="1124744"/>
            <a:ext cx="7488832" cy="1494049"/>
            <a:chOff x="5159896" y="3159086"/>
            <a:chExt cx="7488832" cy="1494049"/>
          </a:xfrm>
        </p:grpSpPr>
        <p:grpSp>
          <p:nvGrpSpPr>
            <p:cNvPr id="20" name="Grup 19">
              <a:extLst>
                <a:ext uri="{FF2B5EF4-FFF2-40B4-BE49-F238E27FC236}">
                  <a16:creationId xmlns:a16="http://schemas.microsoft.com/office/drawing/2014/main" id="{213C8402-D73C-4000-AA38-894A778AAC57}"/>
                </a:ext>
              </a:extLst>
            </p:cNvPr>
            <p:cNvGrpSpPr/>
            <p:nvPr/>
          </p:nvGrpSpPr>
          <p:grpSpPr>
            <a:xfrm>
              <a:off x="5159896" y="3159086"/>
              <a:ext cx="7488832" cy="1494049"/>
              <a:chOff x="2060583" y="1300276"/>
              <a:chExt cx="10274755" cy="1935005"/>
            </a:xfrm>
          </p:grpSpPr>
          <p:sp>
            <p:nvSpPr>
              <p:cNvPr id="22" name="Serbest Form: Şekil 21">
                <a:extLst>
                  <a:ext uri="{FF2B5EF4-FFF2-40B4-BE49-F238E27FC236}">
                    <a16:creationId xmlns:a16="http://schemas.microsoft.com/office/drawing/2014/main" id="{24D9E536-852B-49C4-A4D8-77B21B4F23DD}"/>
                  </a:ext>
                </a:extLst>
              </p:cNvPr>
              <p:cNvSpPr/>
              <p:nvPr/>
            </p:nvSpPr>
            <p:spPr>
              <a:xfrm>
                <a:off x="3028086" y="1493777"/>
                <a:ext cx="9307252"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23" name="Oval 22">
                <a:extLst>
                  <a:ext uri="{FF2B5EF4-FFF2-40B4-BE49-F238E27FC236}">
                    <a16:creationId xmlns:a16="http://schemas.microsoft.com/office/drawing/2014/main" id="{4B9E4915-0BE8-46E5-BA88-962659957B69}"/>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21" name="Metin kutusu 20">
              <a:extLst>
                <a:ext uri="{FF2B5EF4-FFF2-40B4-BE49-F238E27FC236}">
                  <a16:creationId xmlns:a16="http://schemas.microsoft.com/office/drawing/2014/main" id="{ADB14A44-6A28-4E03-BE32-1AA247DCB372}"/>
                </a:ext>
              </a:extLst>
            </p:cNvPr>
            <p:cNvSpPr txBox="1"/>
            <p:nvPr/>
          </p:nvSpPr>
          <p:spPr>
            <a:xfrm>
              <a:off x="6646093" y="3695080"/>
              <a:ext cx="5786611" cy="461665"/>
            </a:xfrm>
            <a:prstGeom prst="rect">
              <a:avLst/>
            </a:prstGeom>
            <a:noFill/>
          </p:spPr>
          <p:txBody>
            <a:bodyPr wrap="square">
              <a:spAutoFit/>
            </a:bodyPr>
            <a:lstStyle/>
            <a:p>
              <a:pPr algn="just"/>
              <a:r>
                <a:rPr lang="tr-TR" sz="2400" b="1" dirty="0">
                  <a:solidFill>
                    <a:schemeClr val="bg1"/>
                  </a:solidFill>
                </a:rPr>
                <a:t>Toplumsal uyumu ve barışı güçlendirir.</a:t>
              </a:r>
            </a:p>
          </p:txBody>
        </p:sp>
      </p:grpSp>
      <p:sp>
        <p:nvSpPr>
          <p:cNvPr id="24" name="Şimşek İşareti 23">
            <a:extLst>
              <a:ext uri="{FF2B5EF4-FFF2-40B4-BE49-F238E27FC236}">
                <a16:creationId xmlns:a16="http://schemas.microsoft.com/office/drawing/2014/main" id="{47BE6AF0-A747-47A7-B977-EE1C005E8F61}"/>
              </a:ext>
            </a:extLst>
          </p:cNvPr>
          <p:cNvSpPr/>
          <p:nvPr/>
        </p:nvSpPr>
        <p:spPr>
          <a:xfrm rot="923396">
            <a:off x="1418078" y="1384693"/>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grpSp>
        <p:nvGrpSpPr>
          <p:cNvPr id="25" name="Grup 24">
            <a:extLst>
              <a:ext uri="{FF2B5EF4-FFF2-40B4-BE49-F238E27FC236}">
                <a16:creationId xmlns:a16="http://schemas.microsoft.com/office/drawing/2014/main" id="{B17B7BCE-C102-4B06-BC88-5A103798D2BE}"/>
              </a:ext>
            </a:extLst>
          </p:cNvPr>
          <p:cNvGrpSpPr/>
          <p:nvPr/>
        </p:nvGrpSpPr>
        <p:grpSpPr>
          <a:xfrm>
            <a:off x="1991544" y="2860042"/>
            <a:ext cx="7488832" cy="1494049"/>
            <a:chOff x="5159896" y="3159086"/>
            <a:chExt cx="7488832" cy="1494049"/>
          </a:xfrm>
        </p:grpSpPr>
        <p:grpSp>
          <p:nvGrpSpPr>
            <p:cNvPr id="26" name="Grup 25">
              <a:extLst>
                <a:ext uri="{FF2B5EF4-FFF2-40B4-BE49-F238E27FC236}">
                  <a16:creationId xmlns:a16="http://schemas.microsoft.com/office/drawing/2014/main" id="{BC434A02-CFF8-4BC7-8809-53BC770F716A}"/>
                </a:ext>
              </a:extLst>
            </p:cNvPr>
            <p:cNvGrpSpPr/>
            <p:nvPr/>
          </p:nvGrpSpPr>
          <p:grpSpPr>
            <a:xfrm>
              <a:off x="5159896" y="3159086"/>
              <a:ext cx="7488832" cy="1494049"/>
              <a:chOff x="2060583" y="1300276"/>
              <a:chExt cx="10274755" cy="1935005"/>
            </a:xfrm>
          </p:grpSpPr>
          <p:sp>
            <p:nvSpPr>
              <p:cNvPr id="28" name="Serbest Form: Şekil 27">
                <a:extLst>
                  <a:ext uri="{FF2B5EF4-FFF2-40B4-BE49-F238E27FC236}">
                    <a16:creationId xmlns:a16="http://schemas.microsoft.com/office/drawing/2014/main" id="{D87B5A20-25A5-4033-8469-2191E5CD8581}"/>
                  </a:ext>
                </a:extLst>
              </p:cNvPr>
              <p:cNvSpPr/>
              <p:nvPr/>
            </p:nvSpPr>
            <p:spPr>
              <a:xfrm>
                <a:off x="3028086" y="1493777"/>
                <a:ext cx="9307252" cy="1548004"/>
              </a:xfrm>
              <a:custGeom>
                <a:avLst/>
                <a:gdLst>
                  <a:gd name="connsiteX0" fmla="*/ 0 w 7103330"/>
                  <a:gd name="connsiteY0" fmla="*/ 0 h 1548004"/>
                  <a:gd name="connsiteX1" fmla="*/ 7103330 w 7103330"/>
                  <a:gd name="connsiteY1" fmla="*/ 0 h 1548004"/>
                  <a:gd name="connsiteX2" fmla="*/ 7103330 w 7103330"/>
                  <a:gd name="connsiteY2" fmla="*/ 1548004 h 1548004"/>
                  <a:gd name="connsiteX3" fmla="*/ 0 w 7103330"/>
                  <a:gd name="connsiteY3" fmla="*/ 1548004 h 1548004"/>
                  <a:gd name="connsiteX4" fmla="*/ 0 w 7103330"/>
                  <a:gd name="connsiteY4" fmla="*/ 0 h 15480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103330" h="1548004">
                    <a:moveTo>
                      <a:pt x="0" y="0"/>
                    </a:moveTo>
                    <a:lnTo>
                      <a:pt x="7103330" y="0"/>
                    </a:lnTo>
                    <a:lnTo>
                      <a:pt x="7103330" y="1548004"/>
                    </a:lnTo>
                    <a:lnTo>
                      <a:pt x="0" y="1548004"/>
                    </a:lnTo>
                    <a:lnTo>
                      <a:pt x="0" y="0"/>
                    </a:lnTo>
                    <a:close/>
                  </a:path>
                </a:pathLst>
              </a:cu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1228729" tIns="165100" rIns="165100" bIns="165100" numCol="1" spcCol="1270" anchor="ctr" anchorCtr="0">
                <a:noAutofit/>
              </a:bodyPr>
              <a:lstStyle/>
              <a:p>
                <a:pPr marL="0" lvl="0" indent="0" algn="l" defTabSz="2889250">
                  <a:lnSpc>
                    <a:spcPct val="90000"/>
                  </a:lnSpc>
                  <a:spcBef>
                    <a:spcPct val="0"/>
                  </a:spcBef>
                  <a:spcAft>
                    <a:spcPct val="35000"/>
                  </a:spcAft>
                  <a:buNone/>
                </a:pPr>
                <a:endParaRPr lang="tr-TR" sz="6500" kern="1200" dirty="0"/>
              </a:p>
            </p:txBody>
          </p:sp>
          <p:sp>
            <p:nvSpPr>
              <p:cNvPr id="29" name="Oval 28">
                <a:extLst>
                  <a:ext uri="{FF2B5EF4-FFF2-40B4-BE49-F238E27FC236}">
                    <a16:creationId xmlns:a16="http://schemas.microsoft.com/office/drawing/2014/main" id="{65C6002C-7000-45A0-A753-F3BA01DB9EC9}"/>
                  </a:ext>
                </a:extLst>
              </p:cNvPr>
              <p:cNvSpPr/>
              <p:nvPr/>
            </p:nvSpPr>
            <p:spPr>
              <a:xfrm>
                <a:off x="2060583" y="1300276"/>
                <a:ext cx="1935005" cy="1935005"/>
              </a:xfrm>
              <a:prstGeom prst="ellipse">
                <a:avLst/>
              </a:prstGeom>
            </p:spPr>
            <p:style>
              <a:lnRef idx="2">
                <a:schemeClr val="accent4">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27" name="Metin kutusu 26">
              <a:extLst>
                <a:ext uri="{FF2B5EF4-FFF2-40B4-BE49-F238E27FC236}">
                  <a16:creationId xmlns:a16="http://schemas.microsoft.com/office/drawing/2014/main" id="{3C43EE99-41AD-4067-A0AD-E57132CEEF9B}"/>
                </a:ext>
              </a:extLst>
            </p:cNvPr>
            <p:cNvSpPr txBox="1"/>
            <p:nvPr/>
          </p:nvSpPr>
          <p:spPr>
            <a:xfrm>
              <a:off x="6646093" y="3512020"/>
              <a:ext cx="5786611" cy="830997"/>
            </a:xfrm>
            <a:prstGeom prst="rect">
              <a:avLst/>
            </a:prstGeom>
            <a:noFill/>
          </p:spPr>
          <p:txBody>
            <a:bodyPr wrap="square">
              <a:spAutoFit/>
            </a:bodyPr>
            <a:lstStyle/>
            <a:p>
              <a:pPr algn="just"/>
              <a:r>
                <a:rPr lang="tr-TR" sz="2400" b="1" dirty="0">
                  <a:solidFill>
                    <a:schemeClr val="bg1"/>
                  </a:solidFill>
                </a:rPr>
                <a:t>İnsanlara kim olduklarına bakmadan değer vermenin bir göstergesidir.</a:t>
              </a:r>
            </a:p>
          </p:txBody>
        </p:sp>
      </p:grpSp>
      <p:sp>
        <p:nvSpPr>
          <p:cNvPr id="30" name="Şimşek İşareti 29">
            <a:extLst>
              <a:ext uri="{FF2B5EF4-FFF2-40B4-BE49-F238E27FC236}">
                <a16:creationId xmlns:a16="http://schemas.microsoft.com/office/drawing/2014/main" id="{AA8CEFEB-526D-4FE6-87B3-790CD009BF14}"/>
              </a:ext>
            </a:extLst>
          </p:cNvPr>
          <p:cNvSpPr/>
          <p:nvPr/>
        </p:nvSpPr>
        <p:spPr>
          <a:xfrm rot="923396">
            <a:off x="2282174" y="3119991"/>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sp>
        <p:nvSpPr>
          <p:cNvPr id="31" name="Eylem Düğmesi: Girişe Git 30">
            <a:hlinkClick r:id="rId6" action="ppaction://hlinksldjump" highlightClick="1"/>
            <a:extLst>
              <a:ext uri="{FF2B5EF4-FFF2-40B4-BE49-F238E27FC236}">
                <a16:creationId xmlns:a16="http://schemas.microsoft.com/office/drawing/2014/main" id="{EED595F2-AEF4-4798-88B4-0E9A82C978F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171675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8"/>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8"/>
                                        </p:tgtEl>
                                        <p:attrNameLst>
                                          <p:attrName>r</p:attrName>
                                        </p:attrNameLst>
                                      </p:cBhvr>
                                    </p:animRot>
                                  </p:childTnLst>
                                </p:cTn>
                              </p:par>
                            </p:childTnLst>
                          </p:cTn>
                        </p:par>
                        <p:par>
                          <p:cTn id="19" fill="hold">
                            <p:stCondLst>
                              <p:cond delay="1500"/>
                            </p:stCondLst>
                            <p:childTnLst>
                              <p:par>
                                <p:cTn id="20" presetID="1" presetClass="exit" presetSubtype="0" fill="hold" grpId="2" nodeType="afterEffect">
                                  <p:stCondLst>
                                    <p:cond delay="0"/>
                                  </p:stCondLst>
                                  <p:childTnLst>
                                    <p:set>
                                      <p:cBhvr>
                                        <p:cTn id="21" dur="1" fill="hold">
                                          <p:stCondLst>
                                            <p:cond delay="0"/>
                                          </p:stCondLst>
                                        </p:cTn>
                                        <p:tgtEl>
                                          <p:spTgt spid="18"/>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3"/>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down)">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2" fill="hold" grpId="1" nodeType="clickEffect">
                                  <p:stCondLst>
                                    <p:cond delay="0"/>
                                  </p:stCondLst>
                                  <p:childTnLst>
                                    <p:set>
                                      <p:cBhvr>
                                        <p:cTn id="38" dur="1" fill="hold">
                                          <p:stCondLst>
                                            <p:cond delay="0"/>
                                          </p:stCondLst>
                                        </p:cTn>
                                        <p:tgtEl>
                                          <p:spTgt spid="24"/>
                                        </p:tgtEl>
                                        <p:attrNameLst>
                                          <p:attrName>style.visibility</p:attrName>
                                        </p:attrNameLst>
                                      </p:cBhvr>
                                      <p:to>
                                        <p:strVal val="visible"/>
                                      </p:to>
                                    </p:set>
                                    <p:anim calcmode="lin" valueType="num">
                                      <p:cBhvr additive="base">
                                        <p:cTn id="39" dur="500" fill="hold"/>
                                        <p:tgtEl>
                                          <p:spTgt spid="24"/>
                                        </p:tgtEl>
                                        <p:attrNameLst>
                                          <p:attrName>ppt_x</p:attrName>
                                        </p:attrNameLst>
                                      </p:cBhvr>
                                      <p:tavLst>
                                        <p:tav tm="0">
                                          <p:val>
                                            <p:strVal val="1+#ppt_w/2"/>
                                          </p:val>
                                        </p:tav>
                                        <p:tav tm="100000">
                                          <p:val>
                                            <p:strVal val="#ppt_x"/>
                                          </p:val>
                                        </p:tav>
                                      </p:tavLst>
                                    </p:anim>
                                    <p:anim calcmode="lin" valueType="num">
                                      <p:cBhvr additive="base">
                                        <p:cTn id="40" dur="500" fill="hold"/>
                                        <p:tgtEl>
                                          <p:spTgt spid="24"/>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1+#ppt_w/2"/>
                                          </p:val>
                                        </p:tav>
                                        <p:tav tm="100000">
                                          <p:val>
                                            <p:strVal val="#ppt_x"/>
                                          </p:val>
                                        </p:tav>
                                      </p:tavLst>
                                    </p:anim>
                                    <p:anim calcmode="lin" valueType="num">
                                      <p:cBhvr additive="base">
                                        <p:cTn id="44" dur="500" fill="hold"/>
                                        <p:tgtEl>
                                          <p:spTgt spid="1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41"/>
                                            </p:cond>
                                          </p:stCondLst>
                                          <p:endCondLst>
                                            <p:cond evt="onStopAudio" delay="0">
                                              <p:tgtEl>
                                                <p:sldTgt/>
                                              </p:tgtEl>
                                            </p:cond>
                                          </p:endCondLst>
                                        </p:cTn>
                                        <p:tgtEl>
                                          <p:sndTgt r:embed="rId3" name="bomb.wav"/>
                                        </p:tgtEl>
                                      </p:cMediaNode>
                                    </p:audio>
                                  </p:subTnLst>
                                </p:cTn>
                              </p:par>
                              <p:par>
                                <p:cTn id="45" presetID="27" presetClass="emph" presetSubtype="0" repeatCount="indefinite" fill="remove" grpId="0" nodeType="withEffect">
                                  <p:stCondLst>
                                    <p:cond delay="0"/>
                                  </p:stCondLst>
                                  <p:childTnLst>
                                    <p:animClr clrSpc="rgb" dir="cw">
                                      <p:cBhvr override="childStyle">
                                        <p:cTn id="46" dur="250" autoRev="1" fill="remove"/>
                                        <p:tgtEl>
                                          <p:spTgt spid="24"/>
                                        </p:tgtEl>
                                        <p:attrNameLst>
                                          <p:attrName>style.color</p:attrName>
                                        </p:attrNameLst>
                                      </p:cBhvr>
                                      <p:to>
                                        <a:srgbClr val="B71E42"/>
                                      </p:to>
                                    </p:animClr>
                                    <p:animClr clrSpc="rgb" dir="cw">
                                      <p:cBhvr>
                                        <p:cTn id="47" dur="250" autoRev="1" fill="remove"/>
                                        <p:tgtEl>
                                          <p:spTgt spid="24"/>
                                        </p:tgtEl>
                                        <p:attrNameLst>
                                          <p:attrName>fillcolor</p:attrName>
                                        </p:attrNameLst>
                                      </p:cBhvr>
                                      <p:to>
                                        <a:srgbClr val="B71E42"/>
                                      </p:to>
                                    </p:animClr>
                                    <p:set>
                                      <p:cBhvr>
                                        <p:cTn id="48" dur="250" autoRev="1" fill="remove"/>
                                        <p:tgtEl>
                                          <p:spTgt spid="24"/>
                                        </p:tgtEl>
                                        <p:attrNameLst>
                                          <p:attrName>fill.type</p:attrName>
                                        </p:attrNameLst>
                                      </p:cBhvr>
                                      <p:to>
                                        <p:strVal val="solid"/>
                                      </p:to>
                                    </p:set>
                                    <p:set>
                                      <p:cBhvr>
                                        <p:cTn id="49" dur="250" autoRev="1" fill="remove"/>
                                        <p:tgtEl>
                                          <p:spTgt spid="24"/>
                                        </p:tgtEl>
                                        <p:attrNameLst>
                                          <p:attrName>fill.on</p:attrName>
                                        </p:attrNameLst>
                                      </p:cBhvr>
                                      <p:to>
                                        <p:strVal val="true"/>
                                      </p:to>
                                    </p:set>
                                  </p:childTnLst>
                                </p:cTn>
                              </p:par>
                            </p:childTnLst>
                          </p:cTn>
                        </p:par>
                      </p:childTnLst>
                    </p:cTn>
                  </p:par>
                  <p:par>
                    <p:cTn id="50" fill="hold">
                      <p:stCondLst>
                        <p:cond delay="indefinite"/>
                      </p:stCondLst>
                      <p:childTnLst>
                        <p:par>
                          <p:cTn id="51" fill="hold">
                            <p:stCondLst>
                              <p:cond delay="0"/>
                            </p:stCondLst>
                            <p:childTnLst>
                              <p:par>
                                <p:cTn id="52" presetID="2" presetClass="entr" presetSubtype="2" fill="hold" grpId="1" nodeType="clickEffect">
                                  <p:stCondLst>
                                    <p:cond delay="0"/>
                                  </p:stCondLst>
                                  <p:childTnLst>
                                    <p:set>
                                      <p:cBhvr>
                                        <p:cTn id="53" dur="1" fill="hold">
                                          <p:stCondLst>
                                            <p:cond delay="0"/>
                                          </p:stCondLst>
                                        </p:cTn>
                                        <p:tgtEl>
                                          <p:spTgt spid="30"/>
                                        </p:tgtEl>
                                        <p:attrNameLst>
                                          <p:attrName>style.visibility</p:attrName>
                                        </p:attrNameLst>
                                      </p:cBhvr>
                                      <p:to>
                                        <p:strVal val="visible"/>
                                      </p:to>
                                    </p:set>
                                    <p:anim calcmode="lin" valueType="num">
                                      <p:cBhvr additive="base">
                                        <p:cTn id="54" dur="500" fill="hold"/>
                                        <p:tgtEl>
                                          <p:spTgt spid="30"/>
                                        </p:tgtEl>
                                        <p:attrNameLst>
                                          <p:attrName>ppt_x</p:attrName>
                                        </p:attrNameLst>
                                      </p:cBhvr>
                                      <p:tavLst>
                                        <p:tav tm="0">
                                          <p:val>
                                            <p:strVal val="1+#ppt_w/2"/>
                                          </p:val>
                                        </p:tav>
                                        <p:tav tm="100000">
                                          <p:val>
                                            <p:strVal val="#ppt_x"/>
                                          </p:val>
                                        </p:tav>
                                      </p:tavLst>
                                    </p:anim>
                                    <p:anim calcmode="lin" valueType="num">
                                      <p:cBhvr additive="base">
                                        <p:cTn id="55" dur="500" fill="hold"/>
                                        <p:tgtEl>
                                          <p:spTgt spid="30"/>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 fill="hold"/>
                                        <p:tgtEl>
                                          <p:spTgt spid="25"/>
                                        </p:tgtEl>
                                        <p:attrNameLst>
                                          <p:attrName>ppt_x</p:attrName>
                                        </p:attrNameLst>
                                      </p:cBhvr>
                                      <p:tavLst>
                                        <p:tav tm="0">
                                          <p:val>
                                            <p:strVal val="1+#ppt_w/2"/>
                                          </p:val>
                                        </p:tav>
                                        <p:tav tm="100000">
                                          <p:val>
                                            <p:strVal val="#ppt_x"/>
                                          </p:val>
                                        </p:tav>
                                      </p:tavLst>
                                    </p:anim>
                                    <p:anim calcmode="lin" valueType="num">
                                      <p:cBhvr additive="base">
                                        <p:cTn id="59" dur="500" fill="hold"/>
                                        <p:tgtEl>
                                          <p:spTgt spid="2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6"/>
                                            </p:cond>
                                          </p:stCondLst>
                                          <p:endCondLst>
                                            <p:cond evt="onStopAudio" delay="0">
                                              <p:tgtEl>
                                                <p:sldTgt/>
                                              </p:tgtEl>
                                            </p:cond>
                                          </p:endCondLst>
                                        </p:cTn>
                                        <p:tgtEl>
                                          <p:sndTgt r:embed="rId3" name="bomb.wav"/>
                                        </p:tgtEl>
                                      </p:cMediaNode>
                                    </p:audio>
                                  </p:subTnLst>
                                </p:cTn>
                              </p:par>
                              <p:par>
                                <p:cTn id="60" presetID="27" presetClass="emph" presetSubtype="0" repeatCount="indefinite" fill="remove" grpId="0" nodeType="withEffect">
                                  <p:stCondLst>
                                    <p:cond delay="0"/>
                                  </p:stCondLst>
                                  <p:childTnLst>
                                    <p:animClr clrSpc="rgb" dir="cw">
                                      <p:cBhvr override="childStyle">
                                        <p:cTn id="61" dur="250" autoRev="1" fill="remove"/>
                                        <p:tgtEl>
                                          <p:spTgt spid="30"/>
                                        </p:tgtEl>
                                        <p:attrNameLst>
                                          <p:attrName>style.color</p:attrName>
                                        </p:attrNameLst>
                                      </p:cBhvr>
                                      <p:to>
                                        <a:srgbClr val="B71E42"/>
                                      </p:to>
                                    </p:animClr>
                                    <p:animClr clrSpc="rgb" dir="cw">
                                      <p:cBhvr>
                                        <p:cTn id="62" dur="250" autoRev="1" fill="remove"/>
                                        <p:tgtEl>
                                          <p:spTgt spid="30"/>
                                        </p:tgtEl>
                                        <p:attrNameLst>
                                          <p:attrName>fillcolor</p:attrName>
                                        </p:attrNameLst>
                                      </p:cBhvr>
                                      <p:to>
                                        <a:srgbClr val="B71E42"/>
                                      </p:to>
                                    </p:animClr>
                                    <p:set>
                                      <p:cBhvr>
                                        <p:cTn id="63" dur="250" autoRev="1" fill="remove"/>
                                        <p:tgtEl>
                                          <p:spTgt spid="30"/>
                                        </p:tgtEl>
                                        <p:attrNameLst>
                                          <p:attrName>fill.type</p:attrName>
                                        </p:attrNameLst>
                                      </p:cBhvr>
                                      <p:to>
                                        <p:strVal val="solid"/>
                                      </p:to>
                                    </p:set>
                                    <p:set>
                                      <p:cBhvr>
                                        <p:cTn id="64" dur="250" autoRev="1" fill="remove"/>
                                        <p:tgtEl>
                                          <p:spTgt spid="30"/>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18" grpId="1" animBg="1"/>
      <p:bldP spid="18" grpId="2" animBg="1"/>
      <p:bldP spid="24" grpId="0" animBg="1"/>
      <p:bldP spid="24" grpId="1" animBg="1"/>
      <p:bldP spid="30" grpId="0" animBg="1"/>
      <p:bldP spid="30"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5822B3D6-839D-4C8C-8745-04E459143BC5}"/>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FDFBA05F-A05E-4EA2-AE6B-34DBDA58A52E}"/>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7A46EEC-AF7A-4F56-AEB7-FBDAE67BD20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0E94AE9E-F135-4E63-AC7E-475A4B9648B4}"/>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581AF2E4-3D09-49AB-A383-57EC167EC372}"/>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628D5B95-E161-4F39-8FF2-B3C650D821C6}"/>
              </a:ext>
            </a:extLst>
          </p:cNvPr>
          <p:cNvGrpSpPr/>
          <p:nvPr/>
        </p:nvGrpSpPr>
        <p:grpSpPr>
          <a:xfrm>
            <a:off x="1011545" y="802384"/>
            <a:ext cx="10168910" cy="4231908"/>
            <a:chOff x="1621675" y="802384"/>
            <a:chExt cx="10168910" cy="4231908"/>
          </a:xfrm>
        </p:grpSpPr>
        <p:sp>
          <p:nvSpPr>
            <p:cNvPr id="9" name="Akış Çizelgesi: Delikli Teyp 8">
              <a:extLst>
                <a:ext uri="{FF2B5EF4-FFF2-40B4-BE49-F238E27FC236}">
                  <a16:creationId xmlns:a16="http://schemas.microsoft.com/office/drawing/2014/main" id="{8B2EEB0B-589C-4CDD-B71A-895CF0289ED7}"/>
                </a:ext>
              </a:extLst>
            </p:cNvPr>
            <p:cNvSpPr/>
            <p:nvPr/>
          </p:nvSpPr>
          <p:spPr>
            <a:xfrm>
              <a:off x="1621675" y="196077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21. sayfadaki etkinliği yapalım.</a:t>
              </a:r>
            </a:p>
          </p:txBody>
        </p:sp>
        <p:cxnSp>
          <p:nvCxnSpPr>
            <p:cNvPr id="10" name="Düz Ok Bağlayıcısı 9">
              <a:extLst>
                <a:ext uri="{FF2B5EF4-FFF2-40B4-BE49-F238E27FC236}">
                  <a16:creationId xmlns:a16="http://schemas.microsoft.com/office/drawing/2014/main" id="{42C2C850-4CDE-48D3-A33D-F0BF060A07B1}"/>
                </a:ext>
              </a:extLst>
            </p:cNvPr>
            <p:cNvCxnSpPr>
              <a:cxnSpLocks/>
            </p:cNvCxnSpPr>
            <p:nvPr/>
          </p:nvCxnSpPr>
          <p:spPr>
            <a:xfrm flipH="1">
              <a:off x="4007768" y="306896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B9A555F4-E46C-4523-8565-26A5CB27A926}"/>
                </a:ext>
              </a:extLst>
            </p:cNvPr>
            <p:cNvPicPr>
              <a:picLocks noChangeAspect="1"/>
            </p:cNvPicPr>
            <p:nvPr/>
          </p:nvPicPr>
          <p:blipFill>
            <a:blip r:embed="rId3"/>
            <a:stretch>
              <a:fillRect/>
            </a:stretch>
          </p:blipFill>
          <p:spPr>
            <a:xfrm rot="510762">
              <a:off x="3287688" y="802384"/>
              <a:ext cx="8502897" cy="4231908"/>
            </a:xfrm>
            <a:prstGeom prst="rect">
              <a:avLst/>
            </a:prstGeom>
          </p:spPr>
        </p:pic>
      </p:grpSp>
      <p:pic>
        <p:nvPicPr>
          <p:cNvPr id="14" name="Resim 13">
            <a:extLst>
              <a:ext uri="{FF2B5EF4-FFF2-40B4-BE49-F238E27FC236}">
                <a16:creationId xmlns:a16="http://schemas.microsoft.com/office/drawing/2014/main" id="{73A67854-1F34-4C18-8CEE-E06E63085E5C}"/>
              </a:ext>
            </a:extLst>
          </p:cNvPr>
          <p:cNvPicPr>
            <a:picLocks noChangeAspect="1"/>
          </p:cNvPicPr>
          <p:nvPr/>
        </p:nvPicPr>
        <p:blipFill>
          <a:blip r:embed="rId4"/>
          <a:stretch>
            <a:fillRect/>
          </a:stretch>
        </p:blipFill>
        <p:spPr>
          <a:xfrm>
            <a:off x="471985" y="1484784"/>
            <a:ext cx="11248030" cy="4689114"/>
          </a:xfrm>
          <a:prstGeom prst="rect">
            <a:avLst/>
          </a:prstGeom>
        </p:spPr>
      </p:pic>
      <p:sp>
        <p:nvSpPr>
          <p:cNvPr id="15" name="Metin kutusu 14">
            <a:extLst>
              <a:ext uri="{FF2B5EF4-FFF2-40B4-BE49-F238E27FC236}">
                <a16:creationId xmlns:a16="http://schemas.microsoft.com/office/drawing/2014/main" id="{1F34FE02-C534-45AF-A90B-62755CDCCE04}"/>
              </a:ext>
            </a:extLst>
          </p:cNvPr>
          <p:cNvSpPr txBox="1"/>
          <p:nvPr/>
        </p:nvSpPr>
        <p:spPr>
          <a:xfrm>
            <a:off x="479376" y="2420888"/>
            <a:ext cx="10914676" cy="2960169"/>
          </a:xfrm>
          <a:prstGeom prst="rect">
            <a:avLst/>
          </a:prstGeom>
          <a:noFill/>
        </p:spPr>
        <p:txBody>
          <a:bodyPr wrap="square" rtlCol="0">
            <a:spAutoFit/>
          </a:bodyPr>
          <a:lstStyle/>
          <a:p>
            <a:pPr>
              <a:lnSpc>
                <a:spcPct val="150000"/>
              </a:lnSpc>
            </a:pPr>
            <a:r>
              <a:rPr lang="tr-TR" sz="3200" b="1" dirty="0">
                <a:solidFill>
                  <a:srgbClr val="FF0000"/>
                </a:solidFill>
              </a:rPr>
              <a:t>"İki dinle bir söyle."  </a:t>
            </a:r>
          </a:p>
          <a:p>
            <a:pPr>
              <a:lnSpc>
                <a:spcPct val="150000"/>
              </a:lnSpc>
            </a:pPr>
            <a:r>
              <a:rPr lang="tr-TR" sz="3200" b="1" dirty="0">
                <a:solidFill>
                  <a:srgbClr val="FF0000"/>
                </a:solidFill>
              </a:rPr>
              <a:t>"Söz gümüşse sükût altındır.’’</a:t>
            </a:r>
          </a:p>
          <a:p>
            <a:pPr>
              <a:lnSpc>
                <a:spcPct val="150000"/>
              </a:lnSpc>
            </a:pPr>
            <a:r>
              <a:rPr lang="tr-TR" sz="3200" b="1" dirty="0">
                <a:solidFill>
                  <a:srgbClr val="FF0000"/>
                </a:solidFill>
              </a:rPr>
              <a:t>‘‘Az söyle, çok dinle.’’</a:t>
            </a:r>
          </a:p>
          <a:p>
            <a:pPr>
              <a:lnSpc>
                <a:spcPct val="150000"/>
              </a:lnSpc>
            </a:pPr>
            <a:r>
              <a:rPr lang="tr-TR" sz="3200" b="1" dirty="0">
                <a:solidFill>
                  <a:srgbClr val="FF0000"/>
                </a:solidFill>
              </a:rPr>
              <a:t>‘‘Söyleyenden dinleyen arif gerek’’</a:t>
            </a:r>
          </a:p>
        </p:txBody>
      </p:sp>
      <p:pic>
        <p:nvPicPr>
          <p:cNvPr id="12" name="Resim 11">
            <a:extLst>
              <a:ext uri="{FF2B5EF4-FFF2-40B4-BE49-F238E27FC236}">
                <a16:creationId xmlns:a16="http://schemas.microsoft.com/office/drawing/2014/main" id="{A0555509-B871-4987-8FCE-FB85E21E8781}"/>
              </a:ext>
            </a:extLst>
          </p:cNvPr>
          <p:cNvPicPr>
            <a:picLocks noChangeAspect="1"/>
          </p:cNvPicPr>
          <p:nvPr/>
        </p:nvPicPr>
        <p:blipFill>
          <a:blip r:embed="rId5"/>
          <a:srcRect/>
          <a:stretch/>
        </p:blipFill>
        <p:spPr>
          <a:xfrm>
            <a:off x="1951300" y="779313"/>
            <a:ext cx="8289400" cy="5882327"/>
          </a:xfrm>
          <a:prstGeom prst="rect">
            <a:avLst/>
          </a:prstGeom>
        </p:spPr>
      </p:pic>
      <p:sp>
        <p:nvSpPr>
          <p:cNvPr id="16" name="Metin kutusu 15">
            <a:extLst>
              <a:ext uri="{FF2B5EF4-FFF2-40B4-BE49-F238E27FC236}">
                <a16:creationId xmlns:a16="http://schemas.microsoft.com/office/drawing/2014/main" id="{5B4A7DD5-0232-4C64-8A7F-24B3B2BB269F}"/>
              </a:ext>
            </a:extLst>
          </p:cNvPr>
          <p:cNvSpPr txBox="1"/>
          <p:nvPr/>
        </p:nvSpPr>
        <p:spPr>
          <a:xfrm>
            <a:off x="2639617" y="4643843"/>
            <a:ext cx="7416824" cy="646331"/>
          </a:xfrm>
          <a:prstGeom prst="rect">
            <a:avLst/>
          </a:prstGeom>
          <a:noFill/>
        </p:spPr>
        <p:txBody>
          <a:bodyPr wrap="square" rtlCol="0">
            <a:spAutoFit/>
          </a:bodyPr>
          <a:lstStyle/>
          <a:p>
            <a:pPr algn="just"/>
            <a:r>
              <a:rPr lang="tr-TR" b="1" dirty="0">
                <a:solidFill>
                  <a:srgbClr val="FF0000"/>
                </a:solidFill>
              </a:rPr>
              <a:t>İspanya'dan gelmiş olması, farklı bir kültüre, dile ve aksana sahip olması.</a:t>
            </a:r>
          </a:p>
        </p:txBody>
      </p:sp>
      <p:sp>
        <p:nvSpPr>
          <p:cNvPr id="17" name="Metin kutusu 16">
            <a:extLst>
              <a:ext uri="{FF2B5EF4-FFF2-40B4-BE49-F238E27FC236}">
                <a16:creationId xmlns:a16="http://schemas.microsoft.com/office/drawing/2014/main" id="{F233A564-353E-46DC-91E7-B6C69694B25F}"/>
              </a:ext>
            </a:extLst>
          </p:cNvPr>
          <p:cNvSpPr txBox="1"/>
          <p:nvPr/>
        </p:nvSpPr>
        <p:spPr>
          <a:xfrm>
            <a:off x="2639617" y="5771438"/>
            <a:ext cx="7416824" cy="646331"/>
          </a:xfrm>
          <a:prstGeom prst="rect">
            <a:avLst/>
          </a:prstGeom>
          <a:noFill/>
        </p:spPr>
        <p:txBody>
          <a:bodyPr wrap="square" rtlCol="0">
            <a:spAutoFit/>
          </a:bodyPr>
          <a:lstStyle/>
          <a:p>
            <a:pPr algn="just"/>
            <a:r>
              <a:rPr lang="tr-TR" b="1" dirty="0">
                <a:solidFill>
                  <a:srgbClr val="FF0000"/>
                </a:solidFill>
              </a:rPr>
              <a:t>Ona güler yüzle yaklaşır, dil öğrenmesine yardım eder, onun kültürünü merak edip kendi oyunlarımızı paylaşırdım.</a:t>
            </a:r>
          </a:p>
        </p:txBody>
      </p:sp>
      <p:sp>
        <p:nvSpPr>
          <p:cNvPr id="18" name="Dikdörtgen 17">
            <a:extLst>
              <a:ext uri="{FF2B5EF4-FFF2-40B4-BE49-F238E27FC236}">
                <a16:creationId xmlns:a16="http://schemas.microsoft.com/office/drawing/2014/main" id="{E6B59D37-A780-4C6C-BF59-A9DBFF35D4BB}"/>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20</a:t>
            </a:r>
          </a:p>
        </p:txBody>
      </p:sp>
      <p:sp>
        <p:nvSpPr>
          <p:cNvPr id="19" name="Eylem Düğmesi: Girişe Git 18">
            <a:hlinkClick r:id="rId6" action="ppaction://hlinksldjump" highlightClick="1"/>
            <a:extLst>
              <a:ext uri="{FF2B5EF4-FFF2-40B4-BE49-F238E27FC236}">
                <a16:creationId xmlns:a16="http://schemas.microsoft.com/office/drawing/2014/main" id="{6E943FB7-36CB-49A1-A26F-B37D230EFBD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4602957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pervanewav (1).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pervanewav (1).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3200" fill="hold"/>
                                        <p:tgtEl>
                                          <p:spTgt spid="12"/>
                                        </p:tgtEl>
                                        <p:attrNameLst>
                                          <p:attrName>ppt_x</p:attrName>
                                        </p:attrNameLst>
                                      </p:cBhvr>
                                      <p:tavLst>
                                        <p:tav tm="0">
                                          <p:val>
                                            <p:strVal val="0-#ppt_w/2"/>
                                          </p:val>
                                        </p:tav>
                                        <p:tav tm="100000">
                                          <p:val>
                                            <p:strVal val="#ppt_x"/>
                                          </p:val>
                                        </p:tav>
                                      </p:tavLst>
                                    </p:anim>
                                    <p:anim calcmode="lin" valueType="num">
                                      <p:cBhvr additive="base">
                                        <p:cTn id="18" dur="32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16"/>
                                        </p:tgtEl>
                                        <p:attrNameLst>
                                          <p:attrName>style.visibility</p:attrName>
                                        </p:attrNameLst>
                                      </p:cBhvr>
                                      <p:to>
                                        <p:strVal val="visible"/>
                                      </p:to>
                                    </p:set>
                                    <p:anim by="(-#ppt_w*2)" calcmode="lin" valueType="num">
                                      <p:cBhvr rctx="PPT">
                                        <p:cTn id="23" dur="250" autoRev="1" fill="hold">
                                          <p:stCondLst>
                                            <p:cond delay="0"/>
                                          </p:stCondLst>
                                        </p:cTn>
                                        <p:tgtEl>
                                          <p:spTgt spid="16"/>
                                        </p:tgtEl>
                                        <p:attrNameLst>
                                          <p:attrName>ppt_w</p:attrName>
                                        </p:attrNameLst>
                                      </p:cBhvr>
                                    </p:anim>
                                    <p:anim by="(#ppt_w*0.50)" calcmode="lin" valueType="num">
                                      <p:cBhvr>
                                        <p:cTn id="24" dur="250" decel="50000" autoRev="1" fill="hold">
                                          <p:stCondLst>
                                            <p:cond delay="0"/>
                                          </p:stCondLst>
                                        </p:cTn>
                                        <p:tgtEl>
                                          <p:spTgt spid="16"/>
                                        </p:tgtEl>
                                        <p:attrNameLst>
                                          <p:attrName>ppt_x</p:attrName>
                                        </p:attrNameLst>
                                      </p:cBhvr>
                                    </p:anim>
                                    <p:anim from="(-#ppt_h/2)" to="(#ppt_y)" calcmode="lin" valueType="num">
                                      <p:cBhvr>
                                        <p:cTn id="25" dur="500" fill="hold">
                                          <p:stCondLst>
                                            <p:cond delay="0"/>
                                          </p:stCondLst>
                                        </p:cTn>
                                        <p:tgtEl>
                                          <p:spTgt spid="16"/>
                                        </p:tgtEl>
                                        <p:attrNameLst>
                                          <p:attrName>ppt_y</p:attrName>
                                        </p:attrNameLst>
                                      </p:cBhvr>
                                    </p:anim>
                                    <p:animRot by="21600000">
                                      <p:cBhvr>
                                        <p:cTn id="26" dur="500" fill="hold">
                                          <p:stCondLst>
                                            <p:cond delay="0"/>
                                          </p:stCondLst>
                                        </p:cTn>
                                        <p:tgtEl>
                                          <p:spTgt spid="16"/>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7"/>
                                        </p:tgtEl>
                                        <p:attrNameLst>
                                          <p:attrName>style.visibility</p:attrName>
                                        </p:attrNameLst>
                                      </p:cBhvr>
                                      <p:to>
                                        <p:strVal val="visible"/>
                                      </p:to>
                                    </p:set>
                                    <p:anim by="(-#ppt_w*2)" calcmode="lin" valueType="num">
                                      <p:cBhvr rctx="PPT">
                                        <p:cTn id="31" dur="250" autoRev="1" fill="hold">
                                          <p:stCondLst>
                                            <p:cond delay="0"/>
                                          </p:stCondLst>
                                        </p:cTn>
                                        <p:tgtEl>
                                          <p:spTgt spid="17"/>
                                        </p:tgtEl>
                                        <p:attrNameLst>
                                          <p:attrName>ppt_w</p:attrName>
                                        </p:attrNameLst>
                                      </p:cBhvr>
                                    </p:anim>
                                    <p:anim by="(#ppt_w*0.50)" calcmode="lin" valueType="num">
                                      <p:cBhvr>
                                        <p:cTn id="32" dur="250" decel="50000" autoRev="1" fill="hold">
                                          <p:stCondLst>
                                            <p:cond delay="0"/>
                                          </p:stCondLst>
                                        </p:cTn>
                                        <p:tgtEl>
                                          <p:spTgt spid="17"/>
                                        </p:tgtEl>
                                        <p:attrNameLst>
                                          <p:attrName>ppt_x</p:attrName>
                                        </p:attrNameLst>
                                      </p:cBhvr>
                                    </p:anim>
                                    <p:anim from="(-#ppt_h/2)" to="(#ppt_y)" calcmode="lin" valueType="num">
                                      <p:cBhvr>
                                        <p:cTn id="33" dur="500" fill="hold">
                                          <p:stCondLst>
                                            <p:cond delay="0"/>
                                          </p:stCondLst>
                                        </p:cTn>
                                        <p:tgtEl>
                                          <p:spTgt spid="17"/>
                                        </p:tgtEl>
                                        <p:attrNameLst>
                                          <p:attrName>ppt_y</p:attrName>
                                        </p:attrNameLst>
                                      </p:cBhvr>
                                    </p:anim>
                                    <p:animRot by="21600000">
                                      <p:cBhvr>
                                        <p:cTn id="34" dur="500" fill="hold">
                                          <p:stCondLst>
                                            <p:cond delay="0"/>
                                          </p:stCondLst>
                                        </p:cTn>
                                        <p:tgtEl>
                                          <p:spTgt spid="17"/>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1" nodeType="clickEffect">
                                  <p:stCondLst>
                                    <p:cond delay="0"/>
                                  </p:stCondLst>
                                  <p:iterate type="lt">
                                    <p:tmAbs val="0"/>
                                  </p:iterate>
                                  <p:childTnLst>
                                    <p:set>
                                      <p:cBhvr>
                                        <p:cTn id="38" dur="1" fill="hold">
                                          <p:stCondLst>
                                            <p:cond delay="0"/>
                                          </p:stCondLst>
                                        </p:cTn>
                                        <p:tgtEl>
                                          <p:spTgt spid="16"/>
                                        </p:tgtEl>
                                        <p:attrNameLst>
                                          <p:attrName>style.visibility</p:attrName>
                                        </p:attrNameLst>
                                      </p:cBhvr>
                                      <p:to>
                                        <p:strVal val="hidden"/>
                                      </p:to>
                                    </p:set>
                                  </p:childTnLst>
                                </p:cTn>
                              </p:par>
                              <p:par>
                                <p:cTn id="39" presetID="1" presetClass="exit" presetSubtype="0" fill="hold" grpId="1" nodeType="withEffect">
                                  <p:stCondLst>
                                    <p:cond delay="0"/>
                                  </p:stCondLst>
                                  <p:iterate type="lt">
                                    <p:tmAbs val="0"/>
                                  </p:iterate>
                                  <p:childTnLst>
                                    <p:set>
                                      <p:cBhvr>
                                        <p:cTn id="40" dur="1" fill="hold">
                                          <p:stCondLst>
                                            <p:cond delay="0"/>
                                          </p:stCondLst>
                                        </p:cTn>
                                        <p:tgtEl>
                                          <p:spTgt spid="17"/>
                                        </p:tgtEl>
                                        <p:attrNameLst>
                                          <p:attrName>style.visibility</p:attrName>
                                        </p:attrNameLst>
                                      </p:cBhvr>
                                      <p:to>
                                        <p:strVal val="hidden"/>
                                      </p:to>
                                    </p:set>
                                  </p:childTnLst>
                                </p:cTn>
                              </p:par>
                            </p:childTnLst>
                          </p:cTn>
                        </p:par>
                        <p:par>
                          <p:cTn id="41" fill="hold">
                            <p:stCondLst>
                              <p:cond delay="0"/>
                            </p:stCondLst>
                            <p:childTnLst>
                              <p:par>
                                <p:cTn id="42" presetID="2" presetClass="exit" presetSubtype="2" fill="hold" nodeType="afterEffect">
                                  <p:stCondLst>
                                    <p:cond delay="0"/>
                                  </p:stCondLst>
                                  <p:childTnLst>
                                    <p:anim calcmode="lin" valueType="num">
                                      <p:cBhvr additive="base">
                                        <p:cTn id="43" dur="500"/>
                                        <p:tgtEl>
                                          <p:spTgt spid="12"/>
                                        </p:tgtEl>
                                        <p:attrNameLst>
                                          <p:attrName>ppt_x</p:attrName>
                                        </p:attrNameLst>
                                      </p:cBhvr>
                                      <p:tavLst>
                                        <p:tav tm="0">
                                          <p:val>
                                            <p:strVal val="ppt_x"/>
                                          </p:val>
                                        </p:tav>
                                        <p:tav tm="100000">
                                          <p:val>
                                            <p:strVal val="1+ppt_w/2"/>
                                          </p:val>
                                        </p:tav>
                                      </p:tavLst>
                                    </p:anim>
                                    <p:anim calcmode="lin" valueType="num">
                                      <p:cBhvr additive="base">
                                        <p:cTn id="44" dur="500"/>
                                        <p:tgtEl>
                                          <p:spTgt spid="12"/>
                                        </p:tgtEl>
                                        <p:attrNameLst>
                                          <p:attrName>ppt_y</p:attrName>
                                        </p:attrNameLst>
                                      </p:cBhvr>
                                      <p:tavLst>
                                        <p:tav tm="0">
                                          <p:val>
                                            <p:strVal val="ppt_y"/>
                                          </p:val>
                                        </p:tav>
                                        <p:tav tm="100000">
                                          <p:val>
                                            <p:strVal val="ppt_y"/>
                                          </p:val>
                                        </p:tav>
                                      </p:tavLst>
                                    </p:anim>
                                    <p:set>
                                      <p:cBhvr>
                                        <p:cTn id="45" dur="1" fill="hold">
                                          <p:stCondLst>
                                            <p:cond delay="499"/>
                                          </p:stCondLst>
                                        </p:cTn>
                                        <p:tgtEl>
                                          <p:spTgt spid="12"/>
                                        </p:tgtEl>
                                        <p:attrNameLst>
                                          <p:attrName>style.visibility</p:attrName>
                                        </p:attrNameLst>
                                      </p:cBhvr>
                                      <p:to>
                                        <p:strVal val="hidden"/>
                                      </p:to>
                                    </p:set>
                                  </p:childTnLst>
                                </p:cTn>
                              </p:par>
                            </p:childTnLst>
                          </p:cTn>
                        </p:par>
                        <p:par>
                          <p:cTn id="46" fill="hold">
                            <p:stCondLst>
                              <p:cond delay="500"/>
                            </p:stCondLst>
                            <p:childTnLst>
                              <p:par>
                                <p:cTn id="47" presetID="2" presetClass="entr" presetSubtype="8" fill="hold" nodeType="after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0-#ppt_w/2"/>
                                          </p:val>
                                        </p:tav>
                                        <p:tav tm="100000">
                                          <p:val>
                                            <p:strVal val="#ppt_x"/>
                                          </p:val>
                                        </p:tav>
                                      </p:tavLst>
                                    </p:anim>
                                    <p:anim calcmode="lin" valueType="num">
                                      <p:cBhvr additive="base">
                                        <p:cTn id="5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grpId="0" nodeType="clickEffect">
                                  <p:stCondLst>
                                    <p:cond delay="0"/>
                                  </p:stCondLst>
                                  <p:iterate type="lt">
                                    <p:tmPct val="10000"/>
                                  </p:iterate>
                                  <p:childTnLst>
                                    <p:set>
                                      <p:cBhvr>
                                        <p:cTn id="54" dur="1" fill="hold">
                                          <p:stCondLst>
                                            <p:cond delay="0"/>
                                          </p:stCondLst>
                                        </p:cTn>
                                        <p:tgtEl>
                                          <p:spTgt spid="15"/>
                                        </p:tgtEl>
                                        <p:attrNameLst>
                                          <p:attrName>style.visibility</p:attrName>
                                        </p:attrNameLst>
                                      </p:cBhvr>
                                      <p:to>
                                        <p:strVal val="visible"/>
                                      </p:to>
                                    </p:set>
                                    <p:anim by="(-#ppt_w*2)" calcmode="lin" valueType="num">
                                      <p:cBhvr rctx="PPT">
                                        <p:cTn id="55" dur="250" autoRev="1" fill="hold">
                                          <p:stCondLst>
                                            <p:cond delay="0"/>
                                          </p:stCondLst>
                                        </p:cTn>
                                        <p:tgtEl>
                                          <p:spTgt spid="15"/>
                                        </p:tgtEl>
                                        <p:attrNameLst>
                                          <p:attrName>ppt_w</p:attrName>
                                        </p:attrNameLst>
                                      </p:cBhvr>
                                    </p:anim>
                                    <p:anim by="(#ppt_w*0.50)" calcmode="lin" valueType="num">
                                      <p:cBhvr>
                                        <p:cTn id="56" dur="250" decel="50000" autoRev="1" fill="hold">
                                          <p:stCondLst>
                                            <p:cond delay="0"/>
                                          </p:stCondLst>
                                        </p:cTn>
                                        <p:tgtEl>
                                          <p:spTgt spid="15"/>
                                        </p:tgtEl>
                                        <p:attrNameLst>
                                          <p:attrName>ppt_x</p:attrName>
                                        </p:attrNameLst>
                                      </p:cBhvr>
                                    </p:anim>
                                    <p:anim from="(-#ppt_h/2)" to="(#ppt_y)" calcmode="lin" valueType="num">
                                      <p:cBhvr>
                                        <p:cTn id="57" dur="500" fill="hold">
                                          <p:stCondLst>
                                            <p:cond delay="0"/>
                                          </p:stCondLst>
                                        </p:cTn>
                                        <p:tgtEl>
                                          <p:spTgt spid="15"/>
                                        </p:tgtEl>
                                        <p:attrNameLst>
                                          <p:attrName>ppt_y</p:attrName>
                                        </p:attrNameLst>
                                      </p:cBhvr>
                                    </p:anim>
                                    <p:animRot by="21600000">
                                      <p:cBhvr>
                                        <p:cTn id="58" dur="500" fill="hold">
                                          <p:stCondLst>
                                            <p:cond delay="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6" grpId="1"/>
      <p:bldP spid="17" grpId="0"/>
      <p:bldP spid="17"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171164" y="-99392"/>
            <a:ext cx="58496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DİNLEME</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19</a:t>
            </a:r>
          </a:p>
        </p:txBody>
      </p:sp>
      <p:grpSp>
        <p:nvGrpSpPr>
          <p:cNvPr id="9" name="Grup 8">
            <a:extLst>
              <a:ext uri="{FF2B5EF4-FFF2-40B4-BE49-F238E27FC236}">
                <a16:creationId xmlns:a16="http://schemas.microsoft.com/office/drawing/2014/main" id="{89761922-8C0A-4E73-A4BC-73CFD6755FFA}"/>
              </a:ext>
            </a:extLst>
          </p:cNvPr>
          <p:cNvGrpSpPr/>
          <p:nvPr/>
        </p:nvGrpSpPr>
        <p:grpSpPr>
          <a:xfrm>
            <a:off x="42040" y="1511890"/>
            <a:ext cx="4598605" cy="5166090"/>
            <a:chOff x="42040" y="1511890"/>
            <a:chExt cx="4598605" cy="5166090"/>
          </a:xfrm>
        </p:grpSpPr>
        <p:pic>
          <p:nvPicPr>
            <p:cNvPr id="10" name="Resim 9">
              <a:extLst>
                <a:ext uri="{FF2B5EF4-FFF2-40B4-BE49-F238E27FC236}">
                  <a16:creationId xmlns:a16="http://schemas.microsoft.com/office/drawing/2014/main" id="{E7D2070D-0550-4392-BF25-DC47329DC450}"/>
                </a:ext>
              </a:extLst>
            </p:cNvPr>
            <p:cNvPicPr>
              <a:picLocks noChangeAspect="1"/>
            </p:cNvPicPr>
            <p:nvPr/>
          </p:nvPicPr>
          <p:blipFill>
            <a:blip r:embed="rId3"/>
            <a:srcRect/>
            <a:stretch/>
          </p:blipFill>
          <p:spPr>
            <a:xfrm>
              <a:off x="42040" y="1511890"/>
              <a:ext cx="4593317" cy="4309779"/>
            </a:xfrm>
            <a:prstGeom prst="rect">
              <a:avLst/>
            </a:prstGeom>
          </p:spPr>
        </p:pic>
        <p:sp>
          <p:nvSpPr>
            <p:cNvPr id="11" name="Dikdörtgen 10">
              <a:extLst>
                <a:ext uri="{FF2B5EF4-FFF2-40B4-BE49-F238E27FC236}">
                  <a16:creationId xmlns:a16="http://schemas.microsoft.com/office/drawing/2014/main" id="{F540C51E-178D-4683-B4D4-3F2F19BF8640}"/>
                </a:ext>
              </a:extLst>
            </p:cNvPr>
            <p:cNvSpPr/>
            <p:nvPr/>
          </p:nvSpPr>
          <p:spPr>
            <a:xfrm>
              <a:off x="47328" y="5165812"/>
              <a:ext cx="4593317"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ETKİLİ DİNLEME</a:t>
              </a:r>
            </a:p>
          </p:txBody>
        </p:sp>
      </p:grpSp>
      <p:sp>
        <p:nvSpPr>
          <p:cNvPr id="12" name="Dikdörtgen 11">
            <a:extLst>
              <a:ext uri="{FF2B5EF4-FFF2-40B4-BE49-F238E27FC236}">
                <a16:creationId xmlns:a16="http://schemas.microsoft.com/office/drawing/2014/main" id="{BCF2A3FC-0B00-4F5D-961D-6015D3050CD3}"/>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Konuşan kişiyi doğru anlamak amacıyla kurulan iletişim biçimidir. Etkin dinleyen kişi, yalnızca söylenenleri değil, karşısındakinin hislerini de anlamaya çalışır. Bu tutum, iletişimde güven ve saygı ortamı oluşturur.</a:t>
            </a:r>
          </a:p>
        </p:txBody>
      </p:sp>
      <p:grpSp>
        <p:nvGrpSpPr>
          <p:cNvPr id="13" name="Grup 12">
            <a:extLst>
              <a:ext uri="{FF2B5EF4-FFF2-40B4-BE49-F238E27FC236}">
                <a16:creationId xmlns:a16="http://schemas.microsoft.com/office/drawing/2014/main" id="{DDE8C85D-2B44-4889-B83C-88D4BEFBE144}"/>
              </a:ext>
            </a:extLst>
          </p:cNvPr>
          <p:cNvGrpSpPr/>
          <p:nvPr/>
        </p:nvGrpSpPr>
        <p:grpSpPr>
          <a:xfrm>
            <a:off x="900000" y="4941368"/>
            <a:ext cx="11172664" cy="923764"/>
            <a:chOff x="900000" y="4881500"/>
            <a:chExt cx="11172664" cy="923764"/>
          </a:xfrm>
        </p:grpSpPr>
        <p:sp>
          <p:nvSpPr>
            <p:cNvPr id="15" name="Dikdörtgen 14">
              <a:extLst>
                <a:ext uri="{FF2B5EF4-FFF2-40B4-BE49-F238E27FC236}">
                  <a16:creationId xmlns:a16="http://schemas.microsoft.com/office/drawing/2014/main" id="{299AC0B1-4672-41A1-B8DC-C4C39CD26B0A}"/>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788DCFA5-DA90-4160-BC5F-422809C9C9BD}"/>
                </a:ext>
              </a:extLst>
            </p:cNvPr>
            <p:cNvPicPr>
              <a:picLocks noChangeAspect="1"/>
            </p:cNvPicPr>
            <p:nvPr/>
          </p:nvPicPr>
          <p:blipFill>
            <a:blip r:embed="rId4"/>
            <a:stretch>
              <a:fillRect/>
            </a:stretch>
          </p:blipFill>
          <p:spPr>
            <a:xfrm>
              <a:off x="911424" y="4881500"/>
              <a:ext cx="923764" cy="923764"/>
            </a:xfrm>
            <a:prstGeom prst="rect">
              <a:avLst/>
            </a:prstGeom>
          </p:spPr>
        </p:pic>
        <p:sp>
          <p:nvSpPr>
            <p:cNvPr id="17" name="Metin kutusu 16">
              <a:extLst>
                <a:ext uri="{FF2B5EF4-FFF2-40B4-BE49-F238E27FC236}">
                  <a16:creationId xmlns:a16="http://schemas.microsoft.com/office/drawing/2014/main" id="{21A14F1C-6815-484C-B913-4689A51E256B}"/>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Etkili dinleme nedir? Karşımızdaki insan konuşurken ne yapmalıyız?</a:t>
              </a:r>
              <a:endParaRPr lang="tr-TR" sz="2000" b="1" dirty="0">
                <a:solidFill>
                  <a:schemeClr val="bg1"/>
                </a:solidFill>
                <a:effectLst>
                  <a:outerShdw blurRad="38100" dist="38100" dir="2700000" algn="tl">
                    <a:srgbClr val="000000">
                      <a:alpha val="43137"/>
                    </a:srgbClr>
                  </a:outerShdw>
                </a:effectLst>
              </a:endParaRPr>
            </a:p>
          </p:txBody>
        </p:sp>
      </p:grpSp>
      <p:sp>
        <p:nvSpPr>
          <p:cNvPr id="18" name="Kısmi Daire 17">
            <a:extLst>
              <a:ext uri="{FF2B5EF4-FFF2-40B4-BE49-F238E27FC236}">
                <a16:creationId xmlns:a16="http://schemas.microsoft.com/office/drawing/2014/main" id="{76A0732C-D999-4C71-A28E-6D609255FAA4}"/>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sp>
        <p:nvSpPr>
          <p:cNvPr id="19" name="Eylem Düğmesi: Girişe Git 18">
            <a:hlinkClick r:id="rId5" action="ppaction://hlinksldjump" highlightClick="1"/>
            <a:extLst>
              <a:ext uri="{FF2B5EF4-FFF2-40B4-BE49-F238E27FC236}">
                <a16:creationId xmlns:a16="http://schemas.microsoft.com/office/drawing/2014/main" id="{A9EB7AA8-EE79-4E2A-852D-E0C9997E865D}"/>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9796352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8"/>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8"/>
                                        </p:tgtEl>
                                        <p:attrNameLst>
                                          <p:attrName>r</p:attrName>
                                        </p:attrNameLst>
                                      </p:cBhvr>
                                    </p:animRot>
                                  </p:childTnLst>
                                </p:cTn>
                              </p:par>
                            </p:childTnLst>
                          </p:cTn>
                        </p:par>
                        <p:par>
                          <p:cTn id="19" fill="hold">
                            <p:stCondLst>
                              <p:cond delay="1500"/>
                            </p:stCondLst>
                            <p:childTnLst>
                              <p:par>
                                <p:cTn id="20" presetID="1" presetClass="exit" presetSubtype="0" fill="hold" grpId="2" nodeType="afterEffect">
                                  <p:stCondLst>
                                    <p:cond delay="0"/>
                                  </p:stCondLst>
                                  <p:childTnLst>
                                    <p:set>
                                      <p:cBhvr>
                                        <p:cTn id="21" dur="1" fill="hold">
                                          <p:stCondLst>
                                            <p:cond delay="0"/>
                                          </p:stCondLst>
                                        </p:cTn>
                                        <p:tgtEl>
                                          <p:spTgt spid="18"/>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3"/>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down)">
                                      <p:cBhvr>
                                        <p:cTn id="3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8" grpId="0" animBg="1"/>
      <p:bldP spid="18" grpId="1" animBg="1"/>
      <p:bldP spid="18" grpId="2"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000442" y="-99392"/>
            <a:ext cx="6191117"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DİNLEYİCİ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18</a:t>
            </a:r>
          </a:p>
        </p:txBody>
      </p:sp>
      <p:sp>
        <p:nvSpPr>
          <p:cNvPr id="9" name="Dikdörtgen: Köşeleri Yuvarlatılmış 8">
            <a:extLst>
              <a:ext uri="{FF2B5EF4-FFF2-40B4-BE49-F238E27FC236}">
                <a16:creationId xmlns:a16="http://schemas.microsoft.com/office/drawing/2014/main" id="{1DE668C5-F853-4A0A-9D24-EAA6FD9B674C}"/>
              </a:ext>
            </a:extLst>
          </p:cNvPr>
          <p:cNvSpPr/>
          <p:nvPr/>
        </p:nvSpPr>
        <p:spPr>
          <a:xfrm>
            <a:off x="3834473" y="783560"/>
            <a:ext cx="4523054" cy="576064"/>
          </a:xfrm>
          <a:prstGeom prst="round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800" b="1" dirty="0"/>
              <a:t>Özellikleri:</a:t>
            </a:r>
          </a:p>
        </p:txBody>
      </p:sp>
      <p:grpSp>
        <p:nvGrpSpPr>
          <p:cNvPr id="10" name="Grup 9">
            <a:extLst>
              <a:ext uri="{FF2B5EF4-FFF2-40B4-BE49-F238E27FC236}">
                <a16:creationId xmlns:a16="http://schemas.microsoft.com/office/drawing/2014/main" id="{CC522D6C-45EE-47D7-8A4A-1380291785C4}"/>
              </a:ext>
            </a:extLst>
          </p:cNvPr>
          <p:cNvGrpSpPr/>
          <p:nvPr/>
        </p:nvGrpSpPr>
        <p:grpSpPr>
          <a:xfrm>
            <a:off x="101722" y="1515426"/>
            <a:ext cx="7961917" cy="1042009"/>
            <a:chOff x="101722" y="1293114"/>
            <a:chExt cx="7961917" cy="1042009"/>
          </a:xfrm>
        </p:grpSpPr>
        <p:sp>
          <p:nvSpPr>
            <p:cNvPr id="11" name="Serbest Form: Şekil 10">
              <a:extLst>
                <a:ext uri="{FF2B5EF4-FFF2-40B4-BE49-F238E27FC236}">
                  <a16:creationId xmlns:a16="http://schemas.microsoft.com/office/drawing/2014/main" id="{9592338C-A365-4A94-B4DF-055968CD57CB}"/>
                </a:ext>
              </a:extLst>
            </p:cNvPr>
            <p:cNvSpPr/>
            <p:nvPr/>
          </p:nvSpPr>
          <p:spPr>
            <a:xfrm>
              <a:off x="622726" y="1397315"/>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Konuşan kişiyle doğrudan göz teması kurarak ona değer verdiğini ve dinlediğini gösterir.</a:t>
              </a:r>
            </a:p>
          </p:txBody>
        </p:sp>
        <p:sp>
          <p:nvSpPr>
            <p:cNvPr id="12" name="Oval 11">
              <a:extLst>
                <a:ext uri="{FF2B5EF4-FFF2-40B4-BE49-F238E27FC236}">
                  <a16:creationId xmlns:a16="http://schemas.microsoft.com/office/drawing/2014/main" id="{88C87B43-18D0-475F-9328-F55A38C59375}"/>
                </a:ext>
              </a:extLst>
            </p:cNvPr>
            <p:cNvSpPr/>
            <p:nvPr/>
          </p:nvSpPr>
          <p:spPr>
            <a:xfrm>
              <a:off x="101722" y="1293114"/>
              <a:ext cx="1042009" cy="1042009"/>
            </a:xfrm>
            <a:prstGeom prst="ellipse">
              <a:avLst/>
            </a:prstGeom>
          </p:spPr>
          <p:style>
            <a:lnRef idx="2">
              <a:schemeClr val="accent2">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13" name="Grup 12">
            <a:extLst>
              <a:ext uri="{FF2B5EF4-FFF2-40B4-BE49-F238E27FC236}">
                <a16:creationId xmlns:a16="http://schemas.microsoft.com/office/drawing/2014/main" id="{586A944F-13F3-4645-9923-9460107BEDD3}"/>
              </a:ext>
            </a:extLst>
          </p:cNvPr>
          <p:cNvGrpSpPr/>
          <p:nvPr/>
        </p:nvGrpSpPr>
        <p:grpSpPr>
          <a:xfrm>
            <a:off x="579648" y="2766054"/>
            <a:ext cx="7483991" cy="1042009"/>
            <a:chOff x="579648" y="2543742"/>
            <a:chExt cx="7483991" cy="1042009"/>
          </a:xfrm>
        </p:grpSpPr>
        <p:sp>
          <p:nvSpPr>
            <p:cNvPr id="15" name="Serbest Form: Şekil 14">
              <a:extLst>
                <a:ext uri="{FF2B5EF4-FFF2-40B4-BE49-F238E27FC236}">
                  <a16:creationId xmlns:a16="http://schemas.microsoft.com/office/drawing/2014/main" id="{B13F294E-B064-4024-AC1F-BD2D7F956782}"/>
                </a:ext>
              </a:extLst>
            </p:cNvPr>
            <p:cNvSpPr/>
            <p:nvPr/>
          </p:nvSpPr>
          <p:spPr>
            <a:xfrm>
              <a:off x="1100653" y="2647943"/>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1130992"/>
                <a:satOff val="3728"/>
                <a:lumOff val="3987"/>
                <a:alphaOff val="0"/>
              </a:schemeClr>
            </a:fillRef>
            <a:effectRef idx="0">
              <a:schemeClr val="accent2">
                <a:hueOff val="-1130992"/>
                <a:satOff val="3728"/>
                <a:lumOff val="3987"/>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Karşısındakinin sözünü bitirmesini sabırla bekler, araya girmez.</a:t>
              </a:r>
            </a:p>
          </p:txBody>
        </p:sp>
        <p:sp>
          <p:nvSpPr>
            <p:cNvPr id="16" name="Oval 15">
              <a:extLst>
                <a:ext uri="{FF2B5EF4-FFF2-40B4-BE49-F238E27FC236}">
                  <a16:creationId xmlns:a16="http://schemas.microsoft.com/office/drawing/2014/main" id="{75B341CF-11BD-4255-9B1B-8B8FBDA5D83F}"/>
                </a:ext>
              </a:extLst>
            </p:cNvPr>
            <p:cNvSpPr/>
            <p:nvPr/>
          </p:nvSpPr>
          <p:spPr>
            <a:xfrm>
              <a:off x="579648" y="2543742"/>
              <a:ext cx="1042009" cy="1042009"/>
            </a:xfrm>
            <a:prstGeom prst="ellipse">
              <a:avLst/>
            </a:prstGeom>
          </p:spPr>
          <p:style>
            <a:lnRef idx="2">
              <a:schemeClr val="accent2">
                <a:hueOff val="-1130992"/>
                <a:satOff val="3728"/>
                <a:lumOff val="3987"/>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17" name="Grup 16">
            <a:extLst>
              <a:ext uri="{FF2B5EF4-FFF2-40B4-BE49-F238E27FC236}">
                <a16:creationId xmlns:a16="http://schemas.microsoft.com/office/drawing/2014/main" id="{F653814D-861A-4324-B337-49C532D4F67A}"/>
              </a:ext>
            </a:extLst>
          </p:cNvPr>
          <p:cNvGrpSpPr/>
          <p:nvPr/>
        </p:nvGrpSpPr>
        <p:grpSpPr>
          <a:xfrm>
            <a:off x="579648" y="4016682"/>
            <a:ext cx="7483991" cy="1042009"/>
            <a:chOff x="579648" y="3794370"/>
            <a:chExt cx="7483991" cy="1042009"/>
          </a:xfrm>
        </p:grpSpPr>
        <p:sp>
          <p:nvSpPr>
            <p:cNvPr id="18" name="Serbest Form: Şekil 17">
              <a:extLst>
                <a:ext uri="{FF2B5EF4-FFF2-40B4-BE49-F238E27FC236}">
                  <a16:creationId xmlns:a16="http://schemas.microsoft.com/office/drawing/2014/main" id="{7FC22A56-489F-4355-ADB1-EEB7E494E86C}"/>
                </a:ext>
              </a:extLst>
            </p:cNvPr>
            <p:cNvSpPr/>
            <p:nvPr/>
          </p:nvSpPr>
          <p:spPr>
            <a:xfrm>
              <a:off x="1100653" y="3898571"/>
              <a:ext cx="6962986" cy="833607"/>
            </a:xfrm>
            <a:custGeom>
              <a:avLst/>
              <a:gdLst>
                <a:gd name="connsiteX0" fmla="*/ 0 w 6962986"/>
                <a:gd name="connsiteY0" fmla="*/ 0 h 833607"/>
                <a:gd name="connsiteX1" fmla="*/ 6962986 w 6962986"/>
                <a:gd name="connsiteY1" fmla="*/ 0 h 833607"/>
                <a:gd name="connsiteX2" fmla="*/ 6962986 w 6962986"/>
                <a:gd name="connsiteY2" fmla="*/ 833607 h 833607"/>
                <a:gd name="connsiteX3" fmla="*/ 0 w 6962986"/>
                <a:gd name="connsiteY3" fmla="*/ 833607 h 833607"/>
                <a:gd name="connsiteX4" fmla="*/ 0 w 6962986"/>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62986" h="833607">
                  <a:moveTo>
                    <a:pt x="0" y="0"/>
                  </a:moveTo>
                  <a:lnTo>
                    <a:pt x="6962986" y="0"/>
                  </a:lnTo>
                  <a:lnTo>
                    <a:pt x="6962986" y="833607"/>
                  </a:lnTo>
                  <a:lnTo>
                    <a:pt x="0" y="833607"/>
                  </a:lnTo>
                  <a:lnTo>
                    <a:pt x="0" y="0"/>
                  </a:lnTo>
                  <a:close/>
                </a:path>
              </a:pathLst>
            </a:custGeom>
          </p:spPr>
          <p:style>
            <a:lnRef idx="2">
              <a:schemeClr val="lt1">
                <a:hueOff val="0"/>
                <a:satOff val="0"/>
                <a:lumOff val="0"/>
                <a:alphaOff val="0"/>
              </a:schemeClr>
            </a:lnRef>
            <a:fillRef idx="1">
              <a:schemeClr val="accent2">
                <a:hueOff val="-2261984"/>
                <a:satOff val="7457"/>
                <a:lumOff val="7974"/>
                <a:alphaOff val="0"/>
              </a:schemeClr>
            </a:fillRef>
            <a:effectRef idx="0">
              <a:schemeClr val="accent2">
                <a:hueOff val="-2261984"/>
                <a:satOff val="7457"/>
                <a:lumOff val="7974"/>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Dikkat dağıtıcı unsurları ortadan kaldırır.</a:t>
              </a:r>
            </a:p>
          </p:txBody>
        </p:sp>
        <p:sp>
          <p:nvSpPr>
            <p:cNvPr id="19" name="Oval 18">
              <a:extLst>
                <a:ext uri="{FF2B5EF4-FFF2-40B4-BE49-F238E27FC236}">
                  <a16:creationId xmlns:a16="http://schemas.microsoft.com/office/drawing/2014/main" id="{EBD97CEA-79A8-4CB3-9819-7E237F6956CB}"/>
                </a:ext>
              </a:extLst>
            </p:cNvPr>
            <p:cNvSpPr/>
            <p:nvPr/>
          </p:nvSpPr>
          <p:spPr>
            <a:xfrm>
              <a:off x="579648" y="3794370"/>
              <a:ext cx="1042009" cy="1042009"/>
            </a:xfrm>
            <a:prstGeom prst="ellipse">
              <a:avLst/>
            </a:prstGeom>
          </p:spPr>
          <p:style>
            <a:lnRef idx="2">
              <a:schemeClr val="accent2">
                <a:hueOff val="-2261984"/>
                <a:satOff val="7457"/>
                <a:lumOff val="7974"/>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grpSp>
        <p:nvGrpSpPr>
          <p:cNvPr id="20" name="Grup 19">
            <a:extLst>
              <a:ext uri="{FF2B5EF4-FFF2-40B4-BE49-F238E27FC236}">
                <a16:creationId xmlns:a16="http://schemas.microsoft.com/office/drawing/2014/main" id="{17B035C7-8FCA-4986-BD7A-EBFF4806AF32}"/>
              </a:ext>
            </a:extLst>
          </p:cNvPr>
          <p:cNvGrpSpPr/>
          <p:nvPr/>
        </p:nvGrpSpPr>
        <p:grpSpPr>
          <a:xfrm>
            <a:off x="101722" y="5267311"/>
            <a:ext cx="7961917" cy="1042009"/>
            <a:chOff x="101722" y="5044999"/>
            <a:chExt cx="7961917" cy="1042009"/>
          </a:xfrm>
        </p:grpSpPr>
        <p:sp>
          <p:nvSpPr>
            <p:cNvPr id="21" name="Serbest Form: Şekil 20">
              <a:extLst>
                <a:ext uri="{FF2B5EF4-FFF2-40B4-BE49-F238E27FC236}">
                  <a16:creationId xmlns:a16="http://schemas.microsoft.com/office/drawing/2014/main" id="{296B70A5-6878-4FE2-8539-F3FDD9C2101A}"/>
                </a:ext>
              </a:extLst>
            </p:cNvPr>
            <p:cNvSpPr/>
            <p:nvPr/>
          </p:nvSpPr>
          <p:spPr>
            <a:xfrm>
              <a:off x="622726" y="5149200"/>
              <a:ext cx="7440913" cy="833607"/>
            </a:xfrm>
            <a:custGeom>
              <a:avLst/>
              <a:gdLst>
                <a:gd name="connsiteX0" fmla="*/ 0 w 7440913"/>
                <a:gd name="connsiteY0" fmla="*/ 0 h 833607"/>
                <a:gd name="connsiteX1" fmla="*/ 7440913 w 7440913"/>
                <a:gd name="connsiteY1" fmla="*/ 0 h 833607"/>
                <a:gd name="connsiteX2" fmla="*/ 7440913 w 7440913"/>
                <a:gd name="connsiteY2" fmla="*/ 833607 h 833607"/>
                <a:gd name="connsiteX3" fmla="*/ 0 w 7440913"/>
                <a:gd name="connsiteY3" fmla="*/ 833607 h 833607"/>
                <a:gd name="connsiteX4" fmla="*/ 0 w 7440913"/>
                <a:gd name="connsiteY4" fmla="*/ 0 h 833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40913" h="833607">
                  <a:moveTo>
                    <a:pt x="0" y="0"/>
                  </a:moveTo>
                  <a:lnTo>
                    <a:pt x="7440913" y="0"/>
                  </a:lnTo>
                  <a:lnTo>
                    <a:pt x="7440913" y="833607"/>
                  </a:lnTo>
                  <a:lnTo>
                    <a:pt x="0" y="833607"/>
                  </a:lnTo>
                  <a:lnTo>
                    <a:pt x="0" y="0"/>
                  </a:lnTo>
                  <a:close/>
                </a:path>
              </a:pathLst>
            </a:custGeom>
          </p:spPr>
          <p:style>
            <a:lnRef idx="2">
              <a:schemeClr val="lt1">
                <a:hueOff val="0"/>
                <a:satOff val="0"/>
                <a:lumOff val="0"/>
                <a:alphaOff val="0"/>
              </a:schemeClr>
            </a:lnRef>
            <a:fillRef idx="1">
              <a:schemeClr val="accent2">
                <a:hueOff val="-3392975"/>
                <a:satOff val="11185"/>
                <a:lumOff val="11961"/>
                <a:alphaOff val="0"/>
              </a:schemeClr>
            </a:fillRef>
            <a:effectRef idx="0">
              <a:schemeClr val="accent2">
                <a:hueOff val="-3392975"/>
                <a:satOff val="11185"/>
                <a:lumOff val="11961"/>
                <a:alphaOff val="0"/>
              </a:schemeClr>
            </a:effectRef>
            <a:fontRef idx="minor">
              <a:schemeClr val="lt1"/>
            </a:fontRef>
          </p:style>
          <p:txBody>
            <a:bodyPr spcFirstLastPara="0" vert="horz" wrap="square" lIns="661676" tIns="63500" rIns="63500" bIns="63500" numCol="1" spcCol="1270" anchor="ctr" anchorCtr="0">
              <a:noAutofit/>
            </a:bodyPr>
            <a:lstStyle/>
            <a:p>
              <a:pPr marL="0" lvl="0" indent="0" algn="l" defTabSz="1111250">
                <a:lnSpc>
                  <a:spcPct val="90000"/>
                </a:lnSpc>
                <a:spcBef>
                  <a:spcPct val="0"/>
                </a:spcBef>
                <a:spcAft>
                  <a:spcPct val="35000"/>
                </a:spcAft>
                <a:buNone/>
              </a:pPr>
              <a:r>
                <a:rPr lang="tr-TR" sz="2500" b="1" kern="1200" dirty="0">
                  <a:effectLst>
                    <a:outerShdw blurRad="38100" dist="38100" dir="2700000" algn="tl">
                      <a:srgbClr val="000000">
                        <a:alpha val="43137"/>
                      </a:srgbClr>
                    </a:outerShdw>
                  </a:effectLst>
                </a:rPr>
                <a:t>Anladığından emin olmak için sorular sorar veya başıyla onaylar.</a:t>
              </a:r>
            </a:p>
          </p:txBody>
        </p:sp>
        <p:sp>
          <p:nvSpPr>
            <p:cNvPr id="22" name="Oval 21">
              <a:extLst>
                <a:ext uri="{FF2B5EF4-FFF2-40B4-BE49-F238E27FC236}">
                  <a16:creationId xmlns:a16="http://schemas.microsoft.com/office/drawing/2014/main" id="{A1DB750F-0042-42CE-8B28-E6DB5892DB3C}"/>
                </a:ext>
              </a:extLst>
            </p:cNvPr>
            <p:cNvSpPr/>
            <p:nvPr/>
          </p:nvSpPr>
          <p:spPr>
            <a:xfrm>
              <a:off x="101722" y="5044999"/>
              <a:ext cx="1042009" cy="1042009"/>
            </a:xfrm>
            <a:prstGeom prst="ellipse">
              <a:avLst/>
            </a:prstGeom>
          </p:spPr>
          <p:style>
            <a:lnRef idx="2">
              <a:schemeClr val="accent2">
                <a:hueOff val="-3392975"/>
                <a:satOff val="11185"/>
                <a:lumOff val="11961"/>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grpSp>
      <p:sp>
        <p:nvSpPr>
          <p:cNvPr id="27" name="Dikdörtgen 26">
            <a:extLst>
              <a:ext uri="{FF2B5EF4-FFF2-40B4-BE49-F238E27FC236}">
                <a16:creationId xmlns:a16="http://schemas.microsoft.com/office/drawing/2014/main" id="{D576A5F1-C2E1-4C3B-AFB1-33EC05C70FA5}"/>
              </a:ext>
            </a:extLst>
          </p:cNvPr>
          <p:cNvSpPr/>
          <p:nvPr/>
        </p:nvSpPr>
        <p:spPr>
          <a:xfrm>
            <a:off x="8357527" y="1774054"/>
            <a:ext cx="3600400" cy="497772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2000" b="1" dirty="0">
                <a:effectLst>
                  <a:outerShdw blurRad="38100" dist="38100" dir="2700000" algn="tl">
                    <a:srgbClr val="000000">
                      <a:alpha val="43137"/>
                    </a:srgbClr>
                  </a:outerShdw>
                </a:effectLst>
              </a:rPr>
              <a:t>Etkili dinlemede dinleyen kadar konuşanda önemlidir. İyi bir konuşmacı; </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Kelimeleri doğru telaffuz eder,</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Dinleyenlerle göz teması kurar,</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Ses tonunu iyi ayarlar, vurgulamayı doğru yapar,</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Düşüncelerini açık ve net bir şekilde ifade eder,</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Sorulan soruları içtenlikle cevaplar</a:t>
            </a:r>
          </a:p>
          <a:p>
            <a:pPr marL="342900" indent="-342900" algn="just">
              <a:buFont typeface="Arial" panose="020B0604020202020204" pitchFamily="34" charset="0"/>
              <a:buChar char="•"/>
            </a:pPr>
            <a:r>
              <a:rPr lang="tr-TR" sz="2000" b="1" dirty="0">
                <a:effectLst>
                  <a:outerShdw blurRad="38100" dist="38100" dir="2700000" algn="tl">
                    <a:srgbClr val="000000">
                      <a:alpha val="43137"/>
                    </a:srgbClr>
                  </a:outerShdw>
                </a:effectLst>
              </a:rPr>
              <a:t>Anlattığı konuyu jest ve mimikleriyle destekler.</a:t>
            </a:r>
          </a:p>
        </p:txBody>
      </p:sp>
      <p:sp>
        <p:nvSpPr>
          <p:cNvPr id="28" name="Şimşek İşareti 27">
            <a:extLst>
              <a:ext uri="{FF2B5EF4-FFF2-40B4-BE49-F238E27FC236}">
                <a16:creationId xmlns:a16="http://schemas.microsoft.com/office/drawing/2014/main" id="{4E473202-556C-4642-B88E-4C83C74FA964}"/>
              </a:ext>
            </a:extLst>
          </p:cNvPr>
          <p:cNvSpPr/>
          <p:nvPr/>
        </p:nvSpPr>
        <p:spPr>
          <a:xfrm rot="923396">
            <a:off x="9480672" y="699676"/>
            <a:ext cx="1029426" cy="1044216"/>
          </a:xfrm>
          <a:prstGeom prst="lightningBolt">
            <a:avLst/>
          </a:prstGeom>
          <a:solidFill>
            <a:srgbClr val="FFFF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00"/>
              </a:solidFill>
            </a:endParaRPr>
          </a:p>
        </p:txBody>
      </p:sp>
      <p:sp>
        <p:nvSpPr>
          <p:cNvPr id="24" name="Eylem Düğmesi: Girişe Git 23">
            <a:hlinkClick r:id="rId3" action="ppaction://hlinksldjump" highlightClick="1"/>
            <a:extLst>
              <a:ext uri="{FF2B5EF4-FFF2-40B4-BE49-F238E27FC236}">
                <a16:creationId xmlns:a16="http://schemas.microsoft.com/office/drawing/2014/main" id="{690AB7B5-1617-4614-AF2D-AF9A10A6E3C2}"/>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15486276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wipe(left)">
                                      <p:cBhvr>
                                        <p:cTn id="18" dur="500"/>
                                        <p:tgtEl>
                                          <p:spTgt spid="13"/>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1" fill="hold" grpId="1" nodeType="click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ppt_x"/>
                                          </p:val>
                                        </p:tav>
                                        <p:tav tm="100000">
                                          <p:val>
                                            <p:strVal val="#ppt_x"/>
                                          </p:val>
                                        </p:tav>
                                      </p:tavLst>
                                    </p:anim>
                                    <p:anim calcmode="lin" valueType="num">
                                      <p:cBhvr additive="base">
                                        <p:cTn id="34" dur="500" fill="hold"/>
                                        <p:tgtEl>
                                          <p:spTgt spid="28"/>
                                        </p:tgtEl>
                                        <p:attrNameLst>
                                          <p:attrName>ppt_y</p:attrName>
                                        </p:attrNameLst>
                                      </p:cBhvr>
                                      <p:tavLst>
                                        <p:tav tm="0">
                                          <p:val>
                                            <p:strVal val="0-#ppt_h/2"/>
                                          </p:val>
                                        </p:tav>
                                        <p:tav tm="100000">
                                          <p:val>
                                            <p:strVal val="#ppt_y"/>
                                          </p:val>
                                        </p:tav>
                                      </p:tavLst>
                                    </p:anim>
                                  </p:childTnLst>
                                </p:cTn>
                              </p:par>
                              <p:par>
                                <p:cTn id="35" presetID="27" presetClass="emph" presetSubtype="0" repeatCount="indefinite" fill="remove" grpId="0" nodeType="withEffect">
                                  <p:stCondLst>
                                    <p:cond delay="0"/>
                                  </p:stCondLst>
                                  <p:childTnLst>
                                    <p:animClr clrSpc="rgb" dir="cw">
                                      <p:cBhvr override="childStyle">
                                        <p:cTn id="36" dur="250" autoRev="1" fill="remove"/>
                                        <p:tgtEl>
                                          <p:spTgt spid="28"/>
                                        </p:tgtEl>
                                        <p:attrNameLst>
                                          <p:attrName>style.color</p:attrName>
                                        </p:attrNameLst>
                                      </p:cBhvr>
                                      <p:to>
                                        <a:srgbClr val="B71E42"/>
                                      </p:to>
                                    </p:animClr>
                                    <p:animClr clrSpc="rgb" dir="cw">
                                      <p:cBhvr>
                                        <p:cTn id="37" dur="250" autoRev="1" fill="remove"/>
                                        <p:tgtEl>
                                          <p:spTgt spid="28"/>
                                        </p:tgtEl>
                                        <p:attrNameLst>
                                          <p:attrName>fillcolor</p:attrName>
                                        </p:attrNameLst>
                                      </p:cBhvr>
                                      <p:to>
                                        <a:srgbClr val="B71E42"/>
                                      </p:to>
                                    </p:animClr>
                                    <p:set>
                                      <p:cBhvr>
                                        <p:cTn id="38" dur="250" autoRev="1" fill="remove"/>
                                        <p:tgtEl>
                                          <p:spTgt spid="28"/>
                                        </p:tgtEl>
                                        <p:attrNameLst>
                                          <p:attrName>fill.type</p:attrName>
                                        </p:attrNameLst>
                                      </p:cBhvr>
                                      <p:to>
                                        <p:strVal val="solid"/>
                                      </p:to>
                                    </p:set>
                                    <p:set>
                                      <p:cBhvr>
                                        <p:cTn id="39" dur="250" autoRev="1" fill="remove"/>
                                        <p:tgtEl>
                                          <p:spTgt spid="28"/>
                                        </p:tgtEl>
                                        <p:attrNameLst>
                                          <p:attrName>fill.on</p:attrName>
                                        </p:attrNameLst>
                                      </p:cBhvr>
                                      <p:to>
                                        <p:strVal val="true"/>
                                      </p:to>
                                    </p:set>
                                  </p:childTnLst>
                                </p:cTn>
                              </p:par>
                            </p:childTnLst>
                          </p:cTn>
                        </p:par>
                        <p:par>
                          <p:cTn id="40" fill="hold">
                            <p:stCondLst>
                              <p:cond delay="500"/>
                            </p:stCondLst>
                            <p:childTnLst>
                              <p:par>
                                <p:cTn id="41" presetID="22" presetClass="entr" presetSubtype="1" fill="hold" nodeType="afterEffect">
                                  <p:stCondLst>
                                    <p:cond delay="0"/>
                                  </p:stCondLst>
                                  <p:childTnLst>
                                    <p:set>
                                      <p:cBhvr>
                                        <p:cTn id="42" dur="1" fill="hold">
                                          <p:stCondLst>
                                            <p:cond delay="0"/>
                                          </p:stCondLst>
                                        </p:cTn>
                                        <p:tgtEl>
                                          <p:spTgt spid="27">
                                            <p:txEl>
                                              <p:pRg st="0" end="0"/>
                                            </p:txEl>
                                          </p:spTgt>
                                        </p:tgtEl>
                                        <p:attrNameLst>
                                          <p:attrName>style.visibility</p:attrName>
                                        </p:attrNameLst>
                                      </p:cBhvr>
                                      <p:to>
                                        <p:strVal val="visible"/>
                                      </p:to>
                                    </p:set>
                                    <p:animEffect transition="in" filter="wipe(up)">
                                      <p:cBhvr>
                                        <p:cTn id="43" dur="500"/>
                                        <p:tgtEl>
                                          <p:spTgt spid="27">
                                            <p:txEl>
                                              <p:pRg st="0" end="0"/>
                                            </p:txEl>
                                          </p:spTgt>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27"/>
                                        </p:tgtEl>
                                        <p:attrNameLst>
                                          <p:attrName>style.visibility</p:attrName>
                                        </p:attrNameLst>
                                      </p:cBhvr>
                                      <p:to>
                                        <p:strVal val="visible"/>
                                      </p:to>
                                    </p:set>
                                    <p:animEffect transition="in" filter="wipe(left)">
                                      <p:cBhvr>
                                        <p:cTn id="46" dur="500"/>
                                        <p:tgtEl>
                                          <p:spTgt spid="27"/>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8" fill="hold" nodeType="clickEffect">
                                  <p:stCondLst>
                                    <p:cond delay="0"/>
                                  </p:stCondLst>
                                  <p:childTnLst>
                                    <p:set>
                                      <p:cBhvr>
                                        <p:cTn id="50" dur="1" fill="hold">
                                          <p:stCondLst>
                                            <p:cond delay="0"/>
                                          </p:stCondLst>
                                        </p:cTn>
                                        <p:tgtEl>
                                          <p:spTgt spid="27">
                                            <p:txEl>
                                              <p:pRg st="1" end="1"/>
                                            </p:txEl>
                                          </p:spTgt>
                                        </p:tgtEl>
                                        <p:attrNameLst>
                                          <p:attrName>style.visibility</p:attrName>
                                        </p:attrNameLst>
                                      </p:cBhvr>
                                      <p:to>
                                        <p:strVal val="visible"/>
                                      </p:to>
                                    </p:set>
                                    <p:animEffect transition="in" filter="wipe(left)">
                                      <p:cBhvr>
                                        <p:cTn id="51" dur="500"/>
                                        <p:tgtEl>
                                          <p:spTgt spid="27">
                                            <p:txEl>
                                              <p:pRg st="1" end="1"/>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2" presetClass="entr" presetSubtype="8" fill="hold" nodeType="clickEffect">
                                  <p:stCondLst>
                                    <p:cond delay="0"/>
                                  </p:stCondLst>
                                  <p:childTnLst>
                                    <p:set>
                                      <p:cBhvr>
                                        <p:cTn id="55" dur="1" fill="hold">
                                          <p:stCondLst>
                                            <p:cond delay="0"/>
                                          </p:stCondLst>
                                        </p:cTn>
                                        <p:tgtEl>
                                          <p:spTgt spid="27">
                                            <p:txEl>
                                              <p:pRg st="2" end="2"/>
                                            </p:txEl>
                                          </p:spTgt>
                                        </p:tgtEl>
                                        <p:attrNameLst>
                                          <p:attrName>style.visibility</p:attrName>
                                        </p:attrNameLst>
                                      </p:cBhvr>
                                      <p:to>
                                        <p:strVal val="visible"/>
                                      </p:to>
                                    </p:set>
                                    <p:animEffect transition="in" filter="wipe(left)">
                                      <p:cBhvr>
                                        <p:cTn id="56" dur="500"/>
                                        <p:tgtEl>
                                          <p:spTgt spid="27">
                                            <p:txEl>
                                              <p:pRg st="2" end="2"/>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8" fill="hold" nodeType="clickEffect">
                                  <p:stCondLst>
                                    <p:cond delay="0"/>
                                  </p:stCondLst>
                                  <p:childTnLst>
                                    <p:set>
                                      <p:cBhvr>
                                        <p:cTn id="60" dur="1" fill="hold">
                                          <p:stCondLst>
                                            <p:cond delay="0"/>
                                          </p:stCondLst>
                                        </p:cTn>
                                        <p:tgtEl>
                                          <p:spTgt spid="27">
                                            <p:txEl>
                                              <p:pRg st="3" end="3"/>
                                            </p:txEl>
                                          </p:spTgt>
                                        </p:tgtEl>
                                        <p:attrNameLst>
                                          <p:attrName>style.visibility</p:attrName>
                                        </p:attrNameLst>
                                      </p:cBhvr>
                                      <p:to>
                                        <p:strVal val="visible"/>
                                      </p:to>
                                    </p:set>
                                    <p:animEffect transition="in" filter="wipe(left)">
                                      <p:cBhvr>
                                        <p:cTn id="61" dur="500"/>
                                        <p:tgtEl>
                                          <p:spTgt spid="27">
                                            <p:txEl>
                                              <p:pRg st="3" end="3"/>
                                            </p:txEl>
                                          </p:spTgt>
                                        </p:tgtEl>
                                      </p:cBhvr>
                                    </p:animEffect>
                                  </p:childTnLst>
                                </p:cTn>
                              </p:par>
                            </p:childTnLst>
                          </p:cTn>
                        </p:par>
                      </p:childTnLst>
                    </p:cTn>
                  </p:par>
                  <p:par>
                    <p:cTn id="62" fill="hold">
                      <p:stCondLst>
                        <p:cond delay="indefinite"/>
                      </p:stCondLst>
                      <p:childTnLst>
                        <p:par>
                          <p:cTn id="63" fill="hold">
                            <p:stCondLst>
                              <p:cond delay="0"/>
                            </p:stCondLst>
                            <p:childTnLst>
                              <p:par>
                                <p:cTn id="64" presetID="22" presetClass="entr" presetSubtype="8" fill="hold" nodeType="clickEffect">
                                  <p:stCondLst>
                                    <p:cond delay="0"/>
                                  </p:stCondLst>
                                  <p:childTnLst>
                                    <p:set>
                                      <p:cBhvr>
                                        <p:cTn id="65" dur="1" fill="hold">
                                          <p:stCondLst>
                                            <p:cond delay="0"/>
                                          </p:stCondLst>
                                        </p:cTn>
                                        <p:tgtEl>
                                          <p:spTgt spid="27">
                                            <p:txEl>
                                              <p:pRg st="4" end="4"/>
                                            </p:txEl>
                                          </p:spTgt>
                                        </p:tgtEl>
                                        <p:attrNameLst>
                                          <p:attrName>style.visibility</p:attrName>
                                        </p:attrNameLst>
                                      </p:cBhvr>
                                      <p:to>
                                        <p:strVal val="visible"/>
                                      </p:to>
                                    </p:set>
                                    <p:animEffect transition="in" filter="wipe(left)">
                                      <p:cBhvr>
                                        <p:cTn id="66" dur="500"/>
                                        <p:tgtEl>
                                          <p:spTgt spid="27">
                                            <p:txEl>
                                              <p:pRg st="4" end="4"/>
                                            </p:txEl>
                                          </p:spTgt>
                                        </p:tgtEl>
                                      </p:cBhvr>
                                    </p:animEffect>
                                  </p:childTnLst>
                                </p:cTn>
                              </p:par>
                            </p:childTnLst>
                          </p:cTn>
                        </p:par>
                      </p:childTnLst>
                    </p:cTn>
                  </p:par>
                  <p:par>
                    <p:cTn id="67" fill="hold">
                      <p:stCondLst>
                        <p:cond delay="indefinite"/>
                      </p:stCondLst>
                      <p:childTnLst>
                        <p:par>
                          <p:cTn id="68" fill="hold">
                            <p:stCondLst>
                              <p:cond delay="0"/>
                            </p:stCondLst>
                            <p:childTnLst>
                              <p:par>
                                <p:cTn id="69" presetID="22" presetClass="entr" presetSubtype="8" fill="hold" nodeType="clickEffect">
                                  <p:stCondLst>
                                    <p:cond delay="0"/>
                                  </p:stCondLst>
                                  <p:childTnLst>
                                    <p:set>
                                      <p:cBhvr>
                                        <p:cTn id="70" dur="1" fill="hold">
                                          <p:stCondLst>
                                            <p:cond delay="0"/>
                                          </p:stCondLst>
                                        </p:cTn>
                                        <p:tgtEl>
                                          <p:spTgt spid="27">
                                            <p:txEl>
                                              <p:pRg st="5" end="5"/>
                                            </p:txEl>
                                          </p:spTgt>
                                        </p:tgtEl>
                                        <p:attrNameLst>
                                          <p:attrName>style.visibility</p:attrName>
                                        </p:attrNameLst>
                                      </p:cBhvr>
                                      <p:to>
                                        <p:strVal val="visible"/>
                                      </p:to>
                                    </p:set>
                                    <p:animEffect transition="in" filter="wipe(left)">
                                      <p:cBhvr>
                                        <p:cTn id="71" dur="500"/>
                                        <p:tgtEl>
                                          <p:spTgt spid="27">
                                            <p:txEl>
                                              <p:pRg st="5" end="5"/>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8" fill="hold" nodeType="clickEffect">
                                  <p:stCondLst>
                                    <p:cond delay="0"/>
                                  </p:stCondLst>
                                  <p:childTnLst>
                                    <p:set>
                                      <p:cBhvr>
                                        <p:cTn id="75" dur="1" fill="hold">
                                          <p:stCondLst>
                                            <p:cond delay="0"/>
                                          </p:stCondLst>
                                        </p:cTn>
                                        <p:tgtEl>
                                          <p:spTgt spid="27">
                                            <p:txEl>
                                              <p:pRg st="6" end="6"/>
                                            </p:txEl>
                                          </p:spTgt>
                                        </p:tgtEl>
                                        <p:attrNameLst>
                                          <p:attrName>style.visibility</p:attrName>
                                        </p:attrNameLst>
                                      </p:cBhvr>
                                      <p:to>
                                        <p:strVal val="visible"/>
                                      </p:to>
                                    </p:set>
                                    <p:animEffect transition="in" filter="wipe(left)">
                                      <p:cBhvr>
                                        <p:cTn id="76" dur="500"/>
                                        <p:tgtEl>
                                          <p:spTgt spid="2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7" grpId="0" animBg="1"/>
      <p:bldP spid="28" grpId="0" animBg="1"/>
      <p:bldP spid="28"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F9ACEC25-20AA-42FC-A3E8-DD8243C2736A}"/>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58201494-F604-4F1C-8F5C-05826466EA0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D7EC9876-D56B-41E0-8CB1-CFCFF1E0F20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F91C85C8-0EF6-482C-9FD0-7908ED849DB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1418E2AC-226C-43E6-8B2F-17AB3B47FFC0}"/>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17</a:t>
            </a:r>
          </a:p>
        </p:txBody>
      </p:sp>
      <p:sp>
        <p:nvSpPr>
          <p:cNvPr id="8" name="Dikdörtgen 7">
            <a:extLst>
              <a:ext uri="{FF2B5EF4-FFF2-40B4-BE49-F238E27FC236}">
                <a16:creationId xmlns:a16="http://schemas.microsoft.com/office/drawing/2014/main" id="{F67E9F0F-277A-47D7-888D-4C33E55FC537}"/>
              </a:ext>
            </a:extLst>
          </p:cNvPr>
          <p:cNvSpPr/>
          <p:nvPr/>
        </p:nvSpPr>
        <p:spPr>
          <a:xfrm>
            <a:off x="3981480" y="-99392"/>
            <a:ext cx="42290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BEDEN DİLİ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9" name="Grup 8">
            <a:extLst>
              <a:ext uri="{FF2B5EF4-FFF2-40B4-BE49-F238E27FC236}">
                <a16:creationId xmlns:a16="http://schemas.microsoft.com/office/drawing/2014/main" id="{42D4348D-ED99-47A0-AA28-5DCDA04765CA}"/>
              </a:ext>
            </a:extLst>
          </p:cNvPr>
          <p:cNvGrpSpPr/>
          <p:nvPr/>
        </p:nvGrpSpPr>
        <p:grpSpPr>
          <a:xfrm>
            <a:off x="42040" y="2097151"/>
            <a:ext cx="4598605" cy="4580829"/>
            <a:chOff x="42040" y="2097151"/>
            <a:chExt cx="4598605" cy="4580829"/>
          </a:xfrm>
        </p:grpSpPr>
        <p:pic>
          <p:nvPicPr>
            <p:cNvPr id="10" name="Resim 9">
              <a:extLst>
                <a:ext uri="{FF2B5EF4-FFF2-40B4-BE49-F238E27FC236}">
                  <a16:creationId xmlns:a16="http://schemas.microsoft.com/office/drawing/2014/main" id="{9A2B42E2-98B8-403A-9218-548E582AFA25}"/>
                </a:ext>
              </a:extLst>
            </p:cNvPr>
            <p:cNvPicPr>
              <a:picLocks noChangeAspect="1"/>
            </p:cNvPicPr>
            <p:nvPr/>
          </p:nvPicPr>
          <p:blipFill>
            <a:blip r:embed="rId3"/>
            <a:srcRect/>
            <a:stretch/>
          </p:blipFill>
          <p:spPr>
            <a:xfrm>
              <a:off x="42040" y="2097151"/>
              <a:ext cx="4593317" cy="3204057"/>
            </a:xfrm>
            <a:prstGeom prst="rect">
              <a:avLst/>
            </a:prstGeom>
          </p:spPr>
        </p:pic>
        <p:sp>
          <p:nvSpPr>
            <p:cNvPr id="11" name="Dikdörtgen 10">
              <a:extLst>
                <a:ext uri="{FF2B5EF4-FFF2-40B4-BE49-F238E27FC236}">
                  <a16:creationId xmlns:a16="http://schemas.microsoft.com/office/drawing/2014/main" id="{5C2DFAD9-D296-407F-90EE-41057CF5D62D}"/>
                </a:ext>
              </a:extLst>
            </p:cNvPr>
            <p:cNvSpPr/>
            <p:nvPr/>
          </p:nvSpPr>
          <p:spPr>
            <a:xfrm>
              <a:off x="47328" y="5165812"/>
              <a:ext cx="4593317" cy="1512168"/>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effectLst>
                    <a:outerShdw blurRad="38100" dist="38100" dir="2700000" algn="tl">
                      <a:srgbClr val="000000">
                        <a:alpha val="43137"/>
                      </a:srgbClr>
                    </a:outerShdw>
                  </a:effectLst>
                </a:rPr>
                <a:t>BEDEN DİLİ</a:t>
              </a:r>
            </a:p>
          </p:txBody>
        </p:sp>
      </p:grpSp>
      <p:sp>
        <p:nvSpPr>
          <p:cNvPr id="12" name="Dikdörtgen 11">
            <a:extLst>
              <a:ext uri="{FF2B5EF4-FFF2-40B4-BE49-F238E27FC236}">
                <a16:creationId xmlns:a16="http://schemas.microsoft.com/office/drawing/2014/main" id="{829706C1-5EE9-470C-A528-5D2F6B5E0ABA}"/>
              </a:ext>
            </a:extLst>
          </p:cNvPr>
          <p:cNvSpPr/>
          <p:nvPr/>
        </p:nvSpPr>
        <p:spPr>
          <a:xfrm>
            <a:off x="4772560" y="1558628"/>
            <a:ext cx="7311527" cy="518274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accent2"/>
          </a:lnRef>
          <a:fillRef idx="2">
            <a:schemeClr val="accent2"/>
          </a:fillRef>
          <a:effectRef idx="1">
            <a:schemeClr val="accent2"/>
          </a:effectRef>
          <a:fontRef idx="minor">
            <a:schemeClr val="dk1"/>
          </a:fontRef>
        </p:style>
        <p:txBody>
          <a:bodyPr rtlCol="0" anchor="ctr"/>
          <a:lstStyle/>
          <a:p>
            <a:pPr algn="ctr"/>
            <a:r>
              <a:rPr lang="tr-TR" sz="3600" b="1" dirty="0">
                <a:effectLst>
                  <a:outerShdw blurRad="38100" dist="38100" dir="2700000" algn="tl">
                    <a:srgbClr val="000000">
                      <a:alpha val="43137"/>
                    </a:srgbClr>
                  </a:outerShdw>
                </a:effectLst>
              </a:rPr>
              <a:t>Kelimeler kullanılmadan duyguların ve düşüncelerin mimikler, jestler, duruş ve fiziksel mesafe yoluyla aktarıldığı sözsüz bir iletişim biçimidir.</a:t>
            </a:r>
          </a:p>
        </p:txBody>
      </p:sp>
      <p:grpSp>
        <p:nvGrpSpPr>
          <p:cNvPr id="13" name="Grup 12">
            <a:extLst>
              <a:ext uri="{FF2B5EF4-FFF2-40B4-BE49-F238E27FC236}">
                <a16:creationId xmlns:a16="http://schemas.microsoft.com/office/drawing/2014/main" id="{A34E21A3-A1AF-4C8F-9274-CB7D2F1F9C15}"/>
              </a:ext>
            </a:extLst>
          </p:cNvPr>
          <p:cNvGrpSpPr/>
          <p:nvPr/>
        </p:nvGrpSpPr>
        <p:grpSpPr>
          <a:xfrm>
            <a:off x="900000" y="4941368"/>
            <a:ext cx="11172664" cy="923764"/>
            <a:chOff x="900000" y="4881500"/>
            <a:chExt cx="11172664" cy="923764"/>
          </a:xfrm>
        </p:grpSpPr>
        <p:sp>
          <p:nvSpPr>
            <p:cNvPr id="14" name="Dikdörtgen 13">
              <a:extLst>
                <a:ext uri="{FF2B5EF4-FFF2-40B4-BE49-F238E27FC236}">
                  <a16:creationId xmlns:a16="http://schemas.microsoft.com/office/drawing/2014/main" id="{29B58869-D086-438D-BCE9-F98B5E29A7CD}"/>
                </a:ext>
              </a:extLst>
            </p:cNvPr>
            <p:cNvSpPr/>
            <p:nvPr/>
          </p:nvSpPr>
          <p:spPr>
            <a:xfrm>
              <a:off x="900000" y="4941168"/>
              <a:ext cx="11172664" cy="858064"/>
            </a:xfrm>
            <a:prstGeom prst="rect">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pic>
          <p:nvPicPr>
            <p:cNvPr id="15" name="Resim 14">
              <a:extLst>
                <a:ext uri="{FF2B5EF4-FFF2-40B4-BE49-F238E27FC236}">
                  <a16:creationId xmlns:a16="http://schemas.microsoft.com/office/drawing/2014/main" id="{F3DE8EB8-9589-4FDC-AEC3-B74A82B192C2}"/>
                </a:ext>
              </a:extLst>
            </p:cNvPr>
            <p:cNvPicPr>
              <a:picLocks noChangeAspect="1"/>
            </p:cNvPicPr>
            <p:nvPr/>
          </p:nvPicPr>
          <p:blipFill>
            <a:blip r:embed="rId4"/>
            <a:stretch>
              <a:fillRect/>
            </a:stretch>
          </p:blipFill>
          <p:spPr>
            <a:xfrm>
              <a:off x="911424" y="4881500"/>
              <a:ext cx="923764" cy="923764"/>
            </a:xfrm>
            <a:prstGeom prst="rect">
              <a:avLst/>
            </a:prstGeom>
          </p:spPr>
        </p:pic>
        <p:sp>
          <p:nvSpPr>
            <p:cNvPr id="16" name="Metin kutusu 15">
              <a:extLst>
                <a:ext uri="{FF2B5EF4-FFF2-40B4-BE49-F238E27FC236}">
                  <a16:creationId xmlns:a16="http://schemas.microsoft.com/office/drawing/2014/main" id="{77D724ED-65C3-4F46-A461-FDB5DC7AFA07}"/>
                </a:ext>
              </a:extLst>
            </p:cNvPr>
            <p:cNvSpPr txBox="1"/>
            <p:nvPr/>
          </p:nvSpPr>
          <p:spPr>
            <a:xfrm>
              <a:off x="1991544" y="5201270"/>
              <a:ext cx="10009112" cy="400110"/>
            </a:xfrm>
            <a:prstGeom prst="rect">
              <a:avLst/>
            </a:prstGeom>
            <a:noFill/>
          </p:spPr>
          <p:txBody>
            <a:bodyPr wrap="square" rtlCol="0">
              <a:spAutoFit/>
            </a:bodyPr>
            <a:lstStyle/>
            <a:p>
              <a:pPr algn="just"/>
              <a:r>
                <a:rPr lang="tr-TR" sz="2000" b="1" dirty="0">
                  <a:solidFill>
                    <a:schemeClr val="bg1"/>
                  </a:solidFill>
                  <a:effectLst>
                    <a:outerShdw blurRad="38100" dist="38100" dir="2700000" algn="tl">
                      <a:srgbClr val="000000">
                        <a:alpha val="43137"/>
                      </a:srgbClr>
                    </a:outerShdw>
                  </a:effectLst>
                  <a:latin typeface="Arial" panose="020B0604020202020204" pitchFamily="34" charset="0"/>
                </a:rPr>
                <a:t>Beden dili nedir? Sizce iletişimde beden dili önemlidir?</a:t>
              </a:r>
              <a:endParaRPr lang="tr-TR" sz="2000" b="1" dirty="0">
                <a:solidFill>
                  <a:schemeClr val="bg1"/>
                </a:solidFill>
                <a:effectLst>
                  <a:outerShdw blurRad="38100" dist="38100" dir="2700000" algn="tl">
                    <a:srgbClr val="000000">
                      <a:alpha val="43137"/>
                    </a:srgbClr>
                  </a:outerShdw>
                </a:effectLst>
              </a:endParaRPr>
            </a:p>
          </p:txBody>
        </p:sp>
      </p:grpSp>
      <p:sp>
        <p:nvSpPr>
          <p:cNvPr id="17" name="Kısmi Daire 16">
            <a:extLst>
              <a:ext uri="{FF2B5EF4-FFF2-40B4-BE49-F238E27FC236}">
                <a16:creationId xmlns:a16="http://schemas.microsoft.com/office/drawing/2014/main" id="{65AA3992-426C-44A8-9305-1B6A9562EDCA}"/>
              </a:ext>
            </a:extLst>
          </p:cNvPr>
          <p:cNvSpPr/>
          <p:nvPr/>
        </p:nvSpPr>
        <p:spPr>
          <a:xfrm rot="16200000">
            <a:off x="-19204" y="4941368"/>
            <a:ext cx="1800000" cy="1800000"/>
          </a:xfrm>
          <a:prstGeom prst="pie">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chemeClr val="tx1"/>
              </a:solidFill>
            </a:endParaRPr>
          </a:p>
        </p:txBody>
      </p:sp>
      <p:grpSp>
        <p:nvGrpSpPr>
          <p:cNvPr id="18" name="Grup 17">
            <a:extLst>
              <a:ext uri="{FF2B5EF4-FFF2-40B4-BE49-F238E27FC236}">
                <a16:creationId xmlns:a16="http://schemas.microsoft.com/office/drawing/2014/main" id="{F15A30FE-CBB2-4882-AC5E-3DF0CE2A9EE3}"/>
              </a:ext>
            </a:extLst>
          </p:cNvPr>
          <p:cNvGrpSpPr/>
          <p:nvPr/>
        </p:nvGrpSpPr>
        <p:grpSpPr>
          <a:xfrm>
            <a:off x="287174" y="940875"/>
            <a:ext cx="3408739" cy="3816423"/>
            <a:chOff x="383005" y="2708921"/>
            <a:chExt cx="3408739" cy="3816423"/>
          </a:xfrm>
        </p:grpSpPr>
        <p:sp>
          <p:nvSpPr>
            <p:cNvPr id="19" name="Dikdörtgen: Katlanmış Köşe 18">
              <a:extLst>
                <a:ext uri="{FF2B5EF4-FFF2-40B4-BE49-F238E27FC236}">
                  <a16:creationId xmlns:a16="http://schemas.microsoft.com/office/drawing/2014/main" id="{242AB8D9-2975-472B-8A80-3A3F94C97B5D}"/>
                </a:ext>
              </a:extLst>
            </p:cNvPr>
            <p:cNvSpPr/>
            <p:nvPr/>
          </p:nvSpPr>
          <p:spPr>
            <a:xfrm>
              <a:off x="623392" y="3429000"/>
              <a:ext cx="3168352" cy="3096344"/>
            </a:xfrm>
            <a:prstGeom prst="foldedCorne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447675" algn="ctr">
                <a:tabLst>
                  <a:tab pos="2784475" algn="l"/>
                </a:tabLst>
              </a:pPr>
              <a:r>
                <a:rPr lang="tr-TR" sz="2400" b="1" dirty="0"/>
                <a:t>Bir duygu veya düşüncenin kaş, göz, ağız ve yüz hareketleriyle anlatılmasıdır.</a:t>
              </a:r>
              <a:endParaRPr lang="tr-TR" sz="2400" dirty="0"/>
            </a:p>
          </p:txBody>
        </p:sp>
        <p:sp>
          <p:nvSpPr>
            <p:cNvPr id="20" name="Dikdörtgen: Çapraz Köşeleri Kesik 19">
              <a:extLst>
                <a:ext uri="{FF2B5EF4-FFF2-40B4-BE49-F238E27FC236}">
                  <a16:creationId xmlns:a16="http://schemas.microsoft.com/office/drawing/2014/main" id="{C9BABB02-02CD-4999-83DD-3A399948C6A9}"/>
                </a:ext>
              </a:extLst>
            </p:cNvPr>
            <p:cNvSpPr/>
            <p:nvPr/>
          </p:nvSpPr>
          <p:spPr>
            <a:xfrm>
              <a:off x="551384" y="2996952"/>
              <a:ext cx="3240360" cy="432048"/>
            </a:xfrm>
            <a:prstGeom prst="snip2Diag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47675" algn="ctr"/>
              <a:r>
                <a:rPr lang="tr-TR" sz="3200" b="1" dirty="0">
                  <a:ln w="0"/>
                  <a:solidFill>
                    <a:schemeClr val="tx2"/>
                  </a:solidFill>
                  <a:effectLst>
                    <a:outerShdw blurRad="38100" dist="19050" dir="2700000" algn="tl" rotWithShape="0">
                      <a:schemeClr val="dk1">
                        <a:alpha val="40000"/>
                      </a:schemeClr>
                    </a:outerShdw>
                  </a:effectLst>
                </a:rPr>
                <a:t>Mimik</a:t>
              </a:r>
              <a:endParaRPr lang="tr-TR" sz="3200" b="1" dirty="0">
                <a:solidFill>
                  <a:schemeClr val="tx2"/>
                </a:solidFill>
              </a:endParaRPr>
            </a:p>
          </p:txBody>
        </p:sp>
        <p:pic>
          <p:nvPicPr>
            <p:cNvPr id="21" name="Resim 20">
              <a:extLst>
                <a:ext uri="{FF2B5EF4-FFF2-40B4-BE49-F238E27FC236}">
                  <a16:creationId xmlns:a16="http://schemas.microsoft.com/office/drawing/2014/main" id="{087B42F1-9BE4-45F4-93C0-4D3A62C60253}"/>
                </a:ext>
              </a:extLst>
            </p:cNvPr>
            <p:cNvPicPr>
              <a:picLocks noChangeAspect="1"/>
            </p:cNvPicPr>
            <p:nvPr/>
          </p:nvPicPr>
          <p:blipFill>
            <a:blip r:embed="rId5"/>
            <a:stretch>
              <a:fillRect/>
            </a:stretch>
          </p:blipFill>
          <p:spPr>
            <a:xfrm>
              <a:off x="383005" y="2708921"/>
              <a:ext cx="686577" cy="1008112"/>
            </a:xfrm>
            <a:prstGeom prst="rect">
              <a:avLst/>
            </a:prstGeom>
            <a:ln>
              <a:noFill/>
            </a:ln>
            <a:effectLst>
              <a:outerShdw blurRad="225425" dist="50800" dir="5220000" algn="ctr">
                <a:srgbClr val="000000">
                  <a:alpha val="33000"/>
                </a:srgbClr>
              </a:outerShdw>
            </a:effectLst>
          </p:spPr>
        </p:pic>
      </p:grpSp>
      <p:grpSp>
        <p:nvGrpSpPr>
          <p:cNvPr id="22" name="Grup 21">
            <a:extLst>
              <a:ext uri="{FF2B5EF4-FFF2-40B4-BE49-F238E27FC236}">
                <a16:creationId xmlns:a16="http://schemas.microsoft.com/office/drawing/2014/main" id="{A38AA0CD-ACB0-4126-A5EA-F7FF7E0C3DA1}"/>
              </a:ext>
            </a:extLst>
          </p:cNvPr>
          <p:cNvGrpSpPr/>
          <p:nvPr/>
        </p:nvGrpSpPr>
        <p:grpSpPr>
          <a:xfrm>
            <a:off x="7752184" y="942218"/>
            <a:ext cx="3408739" cy="3816423"/>
            <a:chOff x="383005" y="2708921"/>
            <a:chExt cx="3408739" cy="3816423"/>
          </a:xfrm>
        </p:grpSpPr>
        <p:sp>
          <p:nvSpPr>
            <p:cNvPr id="23" name="Dikdörtgen: Katlanmış Köşe 22">
              <a:extLst>
                <a:ext uri="{FF2B5EF4-FFF2-40B4-BE49-F238E27FC236}">
                  <a16:creationId xmlns:a16="http://schemas.microsoft.com/office/drawing/2014/main" id="{C966C7B6-786F-4D04-86D2-645A37818CD0}"/>
                </a:ext>
              </a:extLst>
            </p:cNvPr>
            <p:cNvSpPr/>
            <p:nvPr/>
          </p:nvSpPr>
          <p:spPr>
            <a:xfrm>
              <a:off x="623392" y="3429000"/>
              <a:ext cx="3168352" cy="3096344"/>
            </a:xfrm>
            <a:prstGeom prst="foldedCorner">
              <a:avLst/>
            </a:prstGeo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266700" algn="ctr">
                <a:tabLst>
                  <a:tab pos="2784475" algn="l"/>
                </a:tabLst>
              </a:pPr>
              <a:r>
                <a:rPr lang="tr-TR" sz="2200" b="1" dirty="0"/>
                <a:t>Duygu ve düşünceleri açıklamak için el, kol veya baş ile yapılan hareket anlamına gelir.</a:t>
              </a:r>
              <a:endParaRPr lang="tr-TR" sz="2200" dirty="0"/>
            </a:p>
          </p:txBody>
        </p:sp>
        <p:sp>
          <p:nvSpPr>
            <p:cNvPr id="24" name="Dikdörtgen: Çapraz Köşeleri Kesik 23">
              <a:extLst>
                <a:ext uri="{FF2B5EF4-FFF2-40B4-BE49-F238E27FC236}">
                  <a16:creationId xmlns:a16="http://schemas.microsoft.com/office/drawing/2014/main" id="{9AC38214-4905-412C-B4F6-9B4F0BDBED51}"/>
                </a:ext>
              </a:extLst>
            </p:cNvPr>
            <p:cNvSpPr/>
            <p:nvPr/>
          </p:nvSpPr>
          <p:spPr>
            <a:xfrm>
              <a:off x="551384" y="2996952"/>
              <a:ext cx="3240360" cy="432048"/>
            </a:xfrm>
            <a:prstGeom prst="snip2DiagRect">
              <a:avLst/>
            </a:prstGeom>
            <a:solidFill>
              <a:srgbClr val="FFFF0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47675" algn="ctr"/>
              <a:r>
                <a:rPr lang="tr-TR" sz="3200" b="1" dirty="0">
                  <a:ln w="0"/>
                  <a:solidFill>
                    <a:schemeClr val="tx2"/>
                  </a:solidFill>
                  <a:effectLst>
                    <a:outerShdw blurRad="38100" dist="19050" dir="2700000" algn="tl" rotWithShape="0">
                      <a:schemeClr val="dk1">
                        <a:alpha val="40000"/>
                      </a:schemeClr>
                    </a:outerShdw>
                  </a:effectLst>
                </a:rPr>
                <a:t>Mimik</a:t>
              </a:r>
              <a:endParaRPr lang="tr-TR" sz="3200" b="1" dirty="0">
                <a:solidFill>
                  <a:schemeClr val="tx2"/>
                </a:solidFill>
              </a:endParaRPr>
            </a:p>
          </p:txBody>
        </p:sp>
        <p:pic>
          <p:nvPicPr>
            <p:cNvPr id="25" name="Resim 24">
              <a:extLst>
                <a:ext uri="{FF2B5EF4-FFF2-40B4-BE49-F238E27FC236}">
                  <a16:creationId xmlns:a16="http://schemas.microsoft.com/office/drawing/2014/main" id="{5D7DA8B7-19E3-41B9-A8C6-A4CC20344A65}"/>
                </a:ext>
              </a:extLst>
            </p:cNvPr>
            <p:cNvPicPr>
              <a:picLocks noChangeAspect="1"/>
            </p:cNvPicPr>
            <p:nvPr/>
          </p:nvPicPr>
          <p:blipFill>
            <a:blip r:embed="rId5"/>
            <a:stretch>
              <a:fillRect/>
            </a:stretch>
          </p:blipFill>
          <p:spPr>
            <a:xfrm>
              <a:off x="383005" y="2708921"/>
              <a:ext cx="686577" cy="1008112"/>
            </a:xfrm>
            <a:prstGeom prst="rect">
              <a:avLst/>
            </a:prstGeom>
            <a:ln>
              <a:noFill/>
            </a:ln>
            <a:effectLst>
              <a:outerShdw blurRad="225425" dist="50800" dir="5220000" algn="ctr">
                <a:srgbClr val="000000">
                  <a:alpha val="33000"/>
                </a:srgbClr>
              </a:outerShdw>
            </a:effectLst>
          </p:spPr>
        </p:pic>
      </p:grpSp>
      <p:sp>
        <p:nvSpPr>
          <p:cNvPr id="26" name="Eylem Düğmesi: Girişe Git 25">
            <a:hlinkClick r:id="rId6" action="ppaction://hlinksldjump" highlightClick="1"/>
            <a:extLst>
              <a:ext uri="{FF2B5EF4-FFF2-40B4-BE49-F238E27FC236}">
                <a16:creationId xmlns:a16="http://schemas.microsoft.com/office/drawing/2014/main" id="{66770C2B-480A-45B5-89C1-B58893055097}"/>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465679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grpId="0" nodeType="afterEffect">
                                  <p:stCondLst>
                                    <p:cond delay="0"/>
                                  </p:stCondLst>
                                  <p:childTnLst>
                                    <p:animRot by="5400000">
                                      <p:cBhvr>
                                        <p:cTn id="6" dur="1000" fill="hold"/>
                                        <p:tgtEl>
                                          <p:spTgt spid="17"/>
                                        </p:tgtEl>
                                        <p:attrNameLst>
                                          <p:attrName>r</p:attrName>
                                        </p:attrNameLst>
                                      </p:cBhvr>
                                    </p:animRot>
                                  </p:childTnLst>
                                </p:cTn>
                              </p:par>
                            </p:childTnLst>
                          </p:cTn>
                        </p:par>
                        <p:par>
                          <p:cTn id="7" fill="hold">
                            <p:stCondLst>
                              <p:cond delay="1000"/>
                            </p:stCondLst>
                            <p:childTnLst>
                              <p:par>
                                <p:cTn id="8" presetID="22" presetClass="entr" presetSubtype="8" fill="hold" nodeType="after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xit" presetSubtype="2" fill="hold" nodeType="clickEffect">
                                  <p:stCondLst>
                                    <p:cond delay="0"/>
                                  </p:stCondLst>
                                  <p:childTnLst>
                                    <p:animEffect transition="out" filter="wipe(right)">
                                      <p:cBhvr>
                                        <p:cTn id="14" dur="500"/>
                                        <p:tgtEl>
                                          <p:spTgt spid="13"/>
                                        </p:tgtEl>
                                      </p:cBhvr>
                                    </p:animEffect>
                                    <p:set>
                                      <p:cBhvr>
                                        <p:cTn id="15" dur="1" fill="hold">
                                          <p:stCondLst>
                                            <p:cond delay="499"/>
                                          </p:stCondLst>
                                        </p:cTn>
                                        <p:tgtEl>
                                          <p:spTgt spid="13"/>
                                        </p:tgtEl>
                                        <p:attrNameLst>
                                          <p:attrName>style.visibility</p:attrName>
                                        </p:attrNameLst>
                                      </p:cBhvr>
                                      <p:to>
                                        <p:strVal val="hidden"/>
                                      </p:to>
                                    </p:set>
                                  </p:childTnLst>
                                </p:cTn>
                              </p:par>
                            </p:childTnLst>
                          </p:cTn>
                        </p:par>
                        <p:par>
                          <p:cTn id="16" fill="hold">
                            <p:stCondLst>
                              <p:cond delay="500"/>
                            </p:stCondLst>
                            <p:childTnLst>
                              <p:par>
                                <p:cTn id="17" presetID="8" presetClass="emph" presetSubtype="0" fill="hold" grpId="1" nodeType="afterEffect">
                                  <p:stCondLst>
                                    <p:cond delay="0"/>
                                  </p:stCondLst>
                                  <p:childTnLst>
                                    <p:animRot by="-5400000">
                                      <p:cBhvr>
                                        <p:cTn id="18" dur="1000" fill="hold"/>
                                        <p:tgtEl>
                                          <p:spTgt spid="17"/>
                                        </p:tgtEl>
                                        <p:attrNameLst>
                                          <p:attrName>r</p:attrName>
                                        </p:attrNameLst>
                                      </p:cBhvr>
                                    </p:animRot>
                                  </p:childTnLst>
                                </p:cTn>
                              </p:par>
                            </p:childTnLst>
                          </p:cTn>
                        </p:par>
                        <p:par>
                          <p:cTn id="19" fill="hold">
                            <p:stCondLst>
                              <p:cond delay="1500"/>
                            </p:stCondLst>
                            <p:childTnLst>
                              <p:par>
                                <p:cTn id="20" presetID="1" presetClass="exit" presetSubtype="0" fill="hold" grpId="2" nodeType="afterEffect">
                                  <p:stCondLst>
                                    <p:cond delay="0"/>
                                  </p:stCondLst>
                                  <p:childTnLst>
                                    <p:set>
                                      <p:cBhvr>
                                        <p:cTn id="21" dur="1" fill="hold">
                                          <p:stCondLst>
                                            <p:cond delay="0"/>
                                          </p:stCondLst>
                                        </p:cTn>
                                        <p:tgtEl>
                                          <p:spTgt spid="17"/>
                                        </p:tgtEl>
                                        <p:attrNameLst>
                                          <p:attrName>style.visibility</p:attrName>
                                        </p:attrNameLst>
                                      </p:cBhvr>
                                      <p:to>
                                        <p:strVal val="hidden"/>
                                      </p:to>
                                    </p:set>
                                  </p:childTnLst>
                                </p:cTn>
                              </p:par>
                              <p:par>
                                <p:cTn id="22" presetID="1" presetClass="exit" presetSubtype="0" fill="hold" nodeType="withEffect">
                                  <p:stCondLst>
                                    <p:cond delay="0"/>
                                  </p:stCondLst>
                                  <p:childTnLst>
                                    <p:set>
                                      <p:cBhvr>
                                        <p:cTn id="23" dur="1" fill="hold">
                                          <p:stCondLst>
                                            <p:cond delay="0"/>
                                          </p:stCondLst>
                                        </p:cTn>
                                        <p:tgtEl>
                                          <p:spTgt spid="13"/>
                                        </p:tgtEl>
                                        <p:attrNameLst>
                                          <p:attrName>style.visibility</p:attrName>
                                        </p:attrNameLst>
                                      </p:cBhvr>
                                      <p:to>
                                        <p:strVal val="hidden"/>
                                      </p:to>
                                    </p:set>
                                  </p:childTnLst>
                                </p:cTn>
                              </p:par>
                            </p:childTnLst>
                          </p:cTn>
                        </p:par>
                        <p:par>
                          <p:cTn id="24" fill="hold">
                            <p:stCondLst>
                              <p:cond delay="1500"/>
                            </p:stCondLst>
                            <p:childTnLst>
                              <p:par>
                                <p:cTn id="25" presetID="42" presetClass="entr" presetSubtype="0"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down)">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nodeType="click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up)">
                                      <p:cBhvr>
                                        <p:cTn id="39" dur="500"/>
                                        <p:tgtEl>
                                          <p:spTgt spid="18"/>
                                        </p:tgtEl>
                                      </p:cBhvr>
                                    </p:animEffect>
                                  </p:childTnLst>
                                  <p:subTnLst>
                                    <p:audio>
                                      <p:cMediaNode>
                                        <p:cTn display="0" masterRel="sameClick">
                                          <p:stCondLst>
                                            <p:cond evt="begin" delay="0">
                                              <p:tn val="37"/>
                                            </p:cond>
                                          </p:stCondLst>
                                          <p:endCondLst>
                                            <p:cond evt="onStopAudio" delay="0">
                                              <p:tgtEl>
                                                <p:sldTgt/>
                                              </p:tgtEl>
                                            </p:cond>
                                          </p:endCondLst>
                                        </p:cTn>
                                        <p:tgtEl>
                                          <p:sndTgt r:embed="rId2" name="breeze.wav"/>
                                        </p:tgtEl>
                                      </p:cMediaNode>
                                    </p:audio>
                                  </p:subTnLst>
                                </p:cTn>
                              </p:par>
                              <p:par>
                                <p:cTn id="40" presetID="32" presetClass="emph" presetSubtype="0" fill="hold" nodeType="withEffect">
                                  <p:stCondLst>
                                    <p:cond delay="0"/>
                                  </p:stCondLst>
                                  <p:childTnLst>
                                    <p:animRot by="120000">
                                      <p:cBhvr>
                                        <p:cTn id="41" dur="150" fill="hold">
                                          <p:stCondLst>
                                            <p:cond delay="0"/>
                                          </p:stCondLst>
                                        </p:cTn>
                                        <p:tgtEl>
                                          <p:spTgt spid="18"/>
                                        </p:tgtEl>
                                        <p:attrNameLst>
                                          <p:attrName>r</p:attrName>
                                        </p:attrNameLst>
                                      </p:cBhvr>
                                    </p:animRot>
                                    <p:animRot by="-240000">
                                      <p:cBhvr>
                                        <p:cTn id="42" dur="300" fill="hold">
                                          <p:stCondLst>
                                            <p:cond delay="300"/>
                                          </p:stCondLst>
                                        </p:cTn>
                                        <p:tgtEl>
                                          <p:spTgt spid="18"/>
                                        </p:tgtEl>
                                        <p:attrNameLst>
                                          <p:attrName>r</p:attrName>
                                        </p:attrNameLst>
                                      </p:cBhvr>
                                    </p:animRot>
                                    <p:animRot by="240000">
                                      <p:cBhvr>
                                        <p:cTn id="43" dur="300" fill="hold">
                                          <p:stCondLst>
                                            <p:cond delay="600"/>
                                          </p:stCondLst>
                                        </p:cTn>
                                        <p:tgtEl>
                                          <p:spTgt spid="18"/>
                                        </p:tgtEl>
                                        <p:attrNameLst>
                                          <p:attrName>r</p:attrName>
                                        </p:attrNameLst>
                                      </p:cBhvr>
                                    </p:animRot>
                                    <p:animRot by="-240000">
                                      <p:cBhvr>
                                        <p:cTn id="44" dur="300" fill="hold">
                                          <p:stCondLst>
                                            <p:cond delay="900"/>
                                          </p:stCondLst>
                                        </p:cTn>
                                        <p:tgtEl>
                                          <p:spTgt spid="18"/>
                                        </p:tgtEl>
                                        <p:attrNameLst>
                                          <p:attrName>r</p:attrName>
                                        </p:attrNameLst>
                                      </p:cBhvr>
                                    </p:animRot>
                                    <p:animRot by="120000">
                                      <p:cBhvr>
                                        <p:cTn id="45" dur="300" fill="hold">
                                          <p:stCondLst>
                                            <p:cond delay="1200"/>
                                          </p:stCondLst>
                                        </p:cTn>
                                        <p:tgtEl>
                                          <p:spTgt spid="18"/>
                                        </p:tgtEl>
                                        <p:attrNameLst>
                                          <p:attrName>r</p:attrName>
                                        </p:attrNameLst>
                                      </p:cBhvr>
                                    </p:animRot>
                                  </p:childTnLst>
                                </p:cTn>
                              </p:par>
                            </p:childTnLst>
                          </p:cTn>
                        </p:par>
                      </p:childTnLst>
                    </p:cTn>
                  </p:par>
                  <p:par>
                    <p:cTn id="46" fill="hold">
                      <p:stCondLst>
                        <p:cond delay="indefinite"/>
                      </p:stCondLst>
                      <p:childTnLst>
                        <p:par>
                          <p:cTn id="47" fill="hold">
                            <p:stCondLst>
                              <p:cond delay="0"/>
                            </p:stCondLst>
                            <p:childTnLst>
                              <p:par>
                                <p:cTn id="48" presetID="22" presetClass="entr" presetSubtype="1" fill="hold" nodeType="clickEffect">
                                  <p:stCondLst>
                                    <p:cond delay="0"/>
                                  </p:stCondLst>
                                  <p:childTnLst>
                                    <p:set>
                                      <p:cBhvr>
                                        <p:cTn id="49" dur="1" fill="hold">
                                          <p:stCondLst>
                                            <p:cond delay="0"/>
                                          </p:stCondLst>
                                        </p:cTn>
                                        <p:tgtEl>
                                          <p:spTgt spid="22"/>
                                        </p:tgtEl>
                                        <p:attrNameLst>
                                          <p:attrName>style.visibility</p:attrName>
                                        </p:attrNameLst>
                                      </p:cBhvr>
                                      <p:to>
                                        <p:strVal val="visible"/>
                                      </p:to>
                                    </p:set>
                                    <p:animEffect transition="in" filter="wipe(up)">
                                      <p:cBhvr>
                                        <p:cTn id="50" dur="500"/>
                                        <p:tgtEl>
                                          <p:spTgt spid="22"/>
                                        </p:tgtEl>
                                      </p:cBhvr>
                                    </p:animEffect>
                                  </p:childTnLst>
                                  <p:subTnLst>
                                    <p:audio>
                                      <p:cMediaNode>
                                        <p:cTn display="0" masterRel="sameClick">
                                          <p:stCondLst>
                                            <p:cond evt="begin" delay="0">
                                              <p:tn val="48"/>
                                            </p:cond>
                                          </p:stCondLst>
                                          <p:endCondLst>
                                            <p:cond evt="onStopAudio" delay="0">
                                              <p:tgtEl>
                                                <p:sldTgt/>
                                              </p:tgtEl>
                                            </p:cond>
                                          </p:endCondLst>
                                        </p:cTn>
                                        <p:tgtEl>
                                          <p:sndTgt r:embed="rId2" name="breeze.wav"/>
                                        </p:tgtEl>
                                      </p:cMediaNode>
                                    </p:audio>
                                  </p:subTnLst>
                                </p:cTn>
                              </p:par>
                              <p:par>
                                <p:cTn id="51" presetID="32" presetClass="emph" presetSubtype="0" fill="hold" nodeType="withEffect">
                                  <p:stCondLst>
                                    <p:cond delay="0"/>
                                  </p:stCondLst>
                                  <p:childTnLst>
                                    <p:animRot by="120000">
                                      <p:cBhvr>
                                        <p:cTn id="52" dur="150" fill="hold">
                                          <p:stCondLst>
                                            <p:cond delay="0"/>
                                          </p:stCondLst>
                                        </p:cTn>
                                        <p:tgtEl>
                                          <p:spTgt spid="22"/>
                                        </p:tgtEl>
                                        <p:attrNameLst>
                                          <p:attrName>r</p:attrName>
                                        </p:attrNameLst>
                                      </p:cBhvr>
                                    </p:animRot>
                                    <p:animRot by="-240000">
                                      <p:cBhvr>
                                        <p:cTn id="53" dur="300" fill="hold">
                                          <p:stCondLst>
                                            <p:cond delay="300"/>
                                          </p:stCondLst>
                                        </p:cTn>
                                        <p:tgtEl>
                                          <p:spTgt spid="22"/>
                                        </p:tgtEl>
                                        <p:attrNameLst>
                                          <p:attrName>r</p:attrName>
                                        </p:attrNameLst>
                                      </p:cBhvr>
                                    </p:animRot>
                                    <p:animRot by="240000">
                                      <p:cBhvr>
                                        <p:cTn id="54" dur="300" fill="hold">
                                          <p:stCondLst>
                                            <p:cond delay="600"/>
                                          </p:stCondLst>
                                        </p:cTn>
                                        <p:tgtEl>
                                          <p:spTgt spid="22"/>
                                        </p:tgtEl>
                                        <p:attrNameLst>
                                          <p:attrName>r</p:attrName>
                                        </p:attrNameLst>
                                      </p:cBhvr>
                                    </p:animRot>
                                    <p:animRot by="-240000">
                                      <p:cBhvr>
                                        <p:cTn id="55" dur="300" fill="hold">
                                          <p:stCondLst>
                                            <p:cond delay="900"/>
                                          </p:stCondLst>
                                        </p:cTn>
                                        <p:tgtEl>
                                          <p:spTgt spid="22"/>
                                        </p:tgtEl>
                                        <p:attrNameLst>
                                          <p:attrName>r</p:attrName>
                                        </p:attrNameLst>
                                      </p:cBhvr>
                                    </p:animRot>
                                    <p:animRot by="120000">
                                      <p:cBhvr>
                                        <p:cTn id="56" dur="300" fill="hold">
                                          <p:stCondLst>
                                            <p:cond delay="120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P spid="17" grpId="1" animBg="1"/>
      <p:bldP spid="17" grpId="2"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555894" y="-66293"/>
            <a:ext cx="5080237" cy="830997"/>
          </a:xfrm>
          <a:prstGeom prst="rect">
            <a:avLst/>
          </a:prstGeom>
          <a:noFill/>
        </p:spPr>
        <p:txBody>
          <a:bodyPr wrap="none" lIns="91440" tIns="45720" rIns="91440" bIns="45720">
            <a:spAutoFit/>
          </a:bodyPr>
          <a:lstStyle/>
          <a:p>
            <a:pPr algn="ctr"/>
            <a:r>
              <a:rPr lang="tr-TR" sz="2400" b="1" dirty="0">
                <a:ln w="6600">
                  <a:solidFill>
                    <a:schemeClr val="accent2"/>
                  </a:solidFill>
                  <a:prstDash val="solid"/>
                </a:ln>
                <a:solidFill>
                  <a:srgbClr val="FFFFFF"/>
                </a:solidFill>
                <a:effectLst>
                  <a:outerShdw dist="38100" dir="2700000" algn="tl" rotWithShape="0">
                    <a:schemeClr val="accent2"/>
                  </a:outerShdw>
                </a:effectLst>
              </a:rPr>
              <a:t>İLETİŞİM OLUMSUZ ETKİLEYEN</a:t>
            </a:r>
          </a:p>
          <a:p>
            <a:pPr algn="ctr"/>
            <a:r>
              <a:rPr lang="tr-TR" sz="2400" b="1" dirty="0">
                <a:ln w="6600">
                  <a:solidFill>
                    <a:schemeClr val="accent2"/>
                  </a:solidFill>
                  <a:prstDash val="solid"/>
                </a:ln>
                <a:solidFill>
                  <a:srgbClr val="FFFFFF"/>
                </a:solidFill>
                <a:effectLst>
                  <a:outerShdw dist="38100" dir="2700000" algn="tl" rotWithShape="0">
                    <a:schemeClr val="accent2"/>
                  </a:outerShdw>
                </a:effectLst>
              </a:rPr>
              <a:t>TUTUM VE DAVRANIŞLAR</a:t>
            </a:r>
            <a:endParaRPr lang="tr-TR" sz="2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33" name="Grup 32">
            <a:extLst>
              <a:ext uri="{FF2B5EF4-FFF2-40B4-BE49-F238E27FC236}">
                <a16:creationId xmlns:a16="http://schemas.microsoft.com/office/drawing/2014/main" id="{6776FB92-7CDE-4D3D-B57B-059269557919}"/>
              </a:ext>
            </a:extLst>
          </p:cNvPr>
          <p:cNvGrpSpPr/>
          <p:nvPr/>
        </p:nvGrpSpPr>
        <p:grpSpPr>
          <a:xfrm>
            <a:off x="597661" y="1033060"/>
            <a:ext cx="3574984" cy="1227411"/>
            <a:chOff x="597661" y="1033060"/>
            <a:chExt cx="3574984" cy="1227411"/>
          </a:xfrm>
        </p:grpSpPr>
        <p:sp>
          <p:nvSpPr>
            <p:cNvPr id="10" name="Serbest Form: Şekil 9">
              <a:extLst>
                <a:ext uri="{FF2B5EF4-FFF2-40B4-BE49-F238E27FC236}">
                  <a16:creationId xmlns:a16="http://schemas.microsoft.com/office/drawing/2014/main" id="{6806F13D-2B4D-4A6F-AA8A-884BA6C3BD1A}"/>
                </a:ext>
              </a:extLst>
            </p:cNvPr>
            <p:cNvSpPr/>
            <p:nvPr/>
          </p:nvSpPr>
          <p:spPr>
            <a:xfrm>
              <a:off x="740661" y="1187976"/>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Emir Vermek, Yönlendirmek</a:t>
              </a:r>
            </a:p>
          </p:txBody>
        </p:sp>
        <p:sp>
          <p:nvSpPr>
            <p:cNvPr id="11" name="Dikdörtgen 10">
              <a:extLst>
                <a:ext uri="{FF2B5EF4-FFF2-40B4-BE49-F238E27FC236}">
                  <a16:creationId xmlns:a16="http://schemas.microsoft.com/office/drawing/2014/main" id="{93BDA431-C748-46C4-836D-B14492CA568F}"/>
                </a:ext>
              </a:extLst>
            </p:cNvPr>
            <p:cNvSpPr/>
            <p:nvPr/>
          </p:nvSpPr>
          <p:spPr>
            <a:xfrm>
              <a:off x="597661" y="1033060"/>
              <a:ext cx="750746" cy="1126119"/>
            </a:xfrm>
            <a:prstGeom prst="rect">
              <a:avLst/>
            </a:prstGeom>
            <a:blipFill>
              <a:blip r:embed="rId4"/>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4" name="Grup 33">
            <a:extLst>
              <a:ext uri="{FF2B5EF4-FFF2-40B4-BE49-F238E27FC236}">
                <a16:creationId xmlns:a16="http://schemas.microsoft.com/office/drawing/2014/main" id="{AE0B8628-B7E9-4C88-801C-0C094E6C12DB}"/>
              </a:ext>
            </a:extLst>
          </p:cNvPr>
          <p:cNvGrpSpPr/>
          <p:nvPr/>
        </p:nvGrpSpPr>
        <p:grpSpPr>
          <a:xfrm>
            <a:off x="4339597" y="1033060"/>
            <a:ext cx="3574983" cy="1227411"/>
            <a:chOff x="4339597" y="1033060"/>
            <a:chExt cx="3574983" cy="1227411"/>
          </a:xfrm>
        </p:grpSpPr>
        <p:sp>
          <p:nvSpPr>
            <p:cNvPr id="12" name="Serbest Form: Şekil 11">
              <a:extLst>
                <a:ext uri="{FF2B5EF4-FFF2-40B4-BE49-F238E27FC236}">
                  <a16:creationId xmlns:a16="http://schemas.microsoft.com/office/drawing/2014/main" id="{E48F378C-BE4C-4F97-B6E5-23E203BE3E0B}"/>
                </a:ext>
              </a:extLst>
            </p:cNvPr>
            <p:cNvSpPr/>
            <p:nvPr/>
          </p:nvSpPr>
          <p:spPr>
            <a:xfrm>
              <a:off x="4482596" y="1187976"/>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Tehdit Etmek, Gözdağı Vermek</a:t>
              </a:r>
            </a:p>
          </p:txBody>
        </p:sp>
        <p:sp>
          <p:nvSpPr>
            <p:cNvPr id="13" name="Dikdörtgen 12">
              <a:extLst>
                <a:ext uri="{FF2B5EF4-FFF2-40B4-BE49-F238E27FC236}">
                  <a16:creationId xmlns:a16="http://schemas.microsoft.com/office/drawing/2014/main" id="{A90823E5-107D-431D-B53D-FEACBCEF734E}"/>
                </a:ext>
              </a:extLst>
            </p:cNvPr>
            <p:cNvSpPr/>
            <p:nvPr/>
          </p:nvSpPr>
          <p:spPr>
            <a:xfrm>
              <a:off x="4339597" y="1033060"/>
              <a:ext cx="750746" cy="1126119"/>
            </a:xfrm>
            <a:prstGeom prst="rect">
              <a:avLst/>
            </a:prstGeom>
            <a:blipFill>
              <a:blip r:embed="rId5"/>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16</a:t>
            </a:r>
          </a:p>
        </p:txBody>
      </p:sp>
      <p:grpSp>
        <p:nvGrpSpPr>
          <p:cNvPr id="45" name="Grup 44">
            <a:extLst>
              <a:ext uri="{FF2B5EF4-FFF2-40B4-BE49-F238E27FC236}">
                <a16:creationId xmlns:a16="http://schemas.microsoft.com/office/drawing/2014/main" id="{814B3C62-38B3-46C4-B02D-AB21D3D19D69}"/>
              </a:ext>
            </a:extLst>
          </p:cNvPr>
          <p:cNvGrpSpPr/>
          <p:nvPr/>
        </p:nvGrpSpPr>
        <p:grpSpPr>
          <a:xfrm>
            <a:off x="8081533" y="1033060"/>
            <a:ext cx="3574983" cy="1227411"/>
            <a:chOff x="8081533" y="1033060"/>
            <a:chExt cx="3574983" cy="1227411"/>
          </a:xfrm>
        </p:grpSpPr>
        <p:sp>
          <p:nvSpPr>
            <p:cNvPr id="15" name="Serbest Form: Şekil 14">
              <a:extLst>
                <a:ext uri="{FF2B5EF4-FFF2-40B4-BE49-F238E27FC236}">
                  <a16:creationId xmlns:a16="http://schemas.microsoft.com/office/drawing/2014/main" id="{92A2C173-6050-42D4-A240-B74817902A5D}"/>
                </a:ext>
              </a:extLst>
            </p:cNvPr>
            <p:cNvSpPr/>
            <p:nvPr/>
          </p:nvSpPr>
          <p:spPr>
            <a:xfrm>
              <a:off x="8224532" y="1187976"/>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Ahlak Dersi Vermek</a:t>
              </a:r>
            </a:p>
          </p:txBody>
        </p:sp>
        <p:sp>
          <p:nvSpPr>
            <p:cNvPr id="16" name="Dikdörtgen 15">
              <a:extLst>
                <a:ext uri="{FF2B5EF4-FFF2-40B4-BE49-F238E27FC236}">
                  <a16:creationId xmlns:a16="http://schemas.microsoft.com/office/drawing/2014/main" id="{AE0770EA-549F-4ADB-BE99-27E414A3D279}"/>
                </a:ext>
              </a:extLst>
            </p:cNvPr>
            <p:cNvSpPr/>
            <p:nvPr/>
          </p:nvSpPr>
          <p:spPr>
            <a:xfrm>
              <a:off x="8081533" y="1033060"/>
              <a:ext cx="750746" cy="1126119"/>
            </a:xfrm>
            <a:prstGeom prst="rect">
              <a:avLst/>
            </a:prstGeom>
            <a:blipFill>
              <a:blip r:embed="rId6"/>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6" name="Grup 35">
            <a:extLst>
              <a:ext uri="{FF2B5EF4-FFF2-40B4-BE49-F238E27FC236}">
                <a16:creationId xmlns:a16="http://schemas.microsoft.com/office/drawing/2014/main" id="{7A3368D6-283F-4898-87E3-DA37B0C494B1}"/>
              </a:ext>
            </a:extLst>
          </p:cNvPr>
          <p:cNvGrpSpPr/>
          <p:nvPr/>
        </p:nvGrpSpPr>
        <p:grpSpPr>
          <a:xfrm>
            <a:off x="597661" y="2383212"/>
            <a:ext cx="3574984" cy="1227411"/>
            <a:chOff x="597661" y="2383212"/>
            <a:chExt cx="3574984" cy="1227411"/>
          </a:xfrm>
        </p:grpSpPr>
        <p:sp>
          <p:nvSpPr>
            <p:cNvPr id="17" name="Serbest Form: Şekil 16">
              <a:extLst>
                <a:ext uri="{FF2B5EF4-FFF2-40B4-BE49-F238E27FC236}">
                  <a16:creationId xmlns:a16="http://schemas.microsoft.com/office/drawing/2014/main" id="{7D3EE995-218F-4A59-9B51-B87AAE385D4E}"/>
                </a:ext>
              </a:extLst>
            </p:cNvPr>
            <p:cNvSpPr/>
            <p:nvPr/>
          </p:nvSpPr>
          <p:spPr>
            <a:xfrm>
              <a:off x="740661" y="2538128"/>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Öğüt Vermek, Hazır Çözüm Sunmak</a:t>
              </a:r>
            </a:p>
          </p:txBody>
        </p:sp>
        <p:sp>
          <p:nvSpPr>
            <p:cNvPr id="18" name="Dikdörtgen 17">
              <a:extLst>
                <a:ext uri="{FF2B5EF4-FFF2-40B4-BE49-F238E27FC236}">
                  <a16:creationId xmlns:a16="http://schemas.microsoft.com/office/drawing/2014/main" id="{B59C06DD-9A94-424B-ABEB-630E3D4DCE42}"/>
                </a:ext>
              </a:extLst>
            </p:cNvPr>
            <p:cNvSpPr/>
            <p:nvPr/>
          </p:nvSpPr>
          <p:spPr>
            <a:xfrm>
              <a:off x="597661" y="2383212"/>
              <a:ext cx="750746" cy="1126119"/>
            </a:xfrm>
            <a:prstGeom prst="rect">
              <a:avLst/>
            </a:prstGeom>
            <a:blipFill>
              <a:blip r:embed="rId7"/>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7" name="Grup 36">
            <a:extLst>
              <a:ext uri="{FF2B5EF4-FFF2-40B4-BE49-F238E27FC236}">
                <a16:creationId xmlns:a16="http://schemas.microsoft.com/office/drawing/2014/main" id="{7125D8AA-3D40-4E02-9B65-2952463AD8F4}"/>
              </a:ext>
            </a:extLst>
          </p:cNvPr>
          <p:cNvGrpSpPr/>
          <p:nvPr/>
        </p:nvGrpSpPr>
        <p:grpSpPr>
          <a:xfrm>
            <a:off x="4339597" y="2383212"/>
            <a:ext cx="3574983" cy="1227411"/>
            <a:chOff x="4339597" y="2383212"/>
            <a:chExt cx="3574983" cy="1227411"/>
          </a:xfrm>
        </p:grpSpPr>
        <p:sp>
          <p:nvSpPr>
            <p:cNvPr id="19" name="Serbest Form: Şekil 18">
              <a:extLst>
                <a:ext uri="{FF2B5EF4-FFF2-40B4-BE49-F238E27FC236}">
                  <a16:creationId xmlns:a16="http://schemas.microsoft.com/office/drawing/2014/main" id="{53EFFC76-1FF8-4157-8D2A-1A48E179BD8F}"/>
                </a:ext>
              </a:extLst>
            </p:cNvPr>
            <p:cNvSpPr/>
            <p:nvPr/>
          </p:nvSpPr>
          <p:spPr>
            <a:xfrm>
              <a:off x="4482596" y="2538128"/>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Yargılamak, Eleştirmek, Suçlamak</a:t>
              </a:r>
            </a:p>
          </p:txBody>
        </p:sp>
        <p:sp>
          <p:nvSpPr>
            <p:cNvPr id="20" name="Dikdörtgen 19">
              <a:extLst>
                <a:ext uri="{FF2B5EF4-FFF2-40B4-BE49-F238E27FC236}">
                  <a16:creationId xmlns:a16="http://schemas.microsoft.com/office/drawing/2014/main" id="{68A1ECCE-8736-4AFB-AB3C-B0C3C98FA503}"/>
                </a:ext>
              </a:extLst>
            </p:cNvPr>
            <p:cNvSpPr/>
            <p:nvPr/>
          </p:nvSpPr>
          <p:spPr>
            <a:xfrm>
              <a:off x="4339597" y="2383212"/>
              <a:ext cx="750746" cy="1126119"/>
            </a:xfrm>
            <a:prstGeom prst="rect">
              <a:avLst/>
            </a:prstGeom>
            <a:blipFill>
              <a:blip r:embed="rId8"/>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8" name="Grup 37">
            <a:extLst>
              <a:ext uri="{FF2B5EF4-FFF2-40B4-BE49-F238E27FC236}">
                <a16:creationId xmlns:a16="http://schemas.microsoft.com/office/drawing/2014/main" id="{3A4206C9-6924-46C4-AE75-8FB100E6104F}"/>
              </a:ext>
            </a:extLst>
          </p:cNvPr>
          <p:cNvGrpSpPr/>
          <p:nvPr/>
        </p:nvGrpSpPr>
        <p:grpSpPr>
          <a:xfrm>
            <a:off x="8081533" y="2383212"/>
            <a:ext cx="3574983" cy="1227411"/>
            <a:chOff x="8081533" y="2383212"/>
            <a:chExt cx="3574983" cy="1227411"/>
          </a:xfrm>
        </p:grpSpPr>
        <p:sp>
          <p:nvSpPr>
            <p:cNvPr id="21" name="Serbest Form: Şekil 20">
              <a:extLst>
                <a:ext uri="{FF2B5EF4-FFF2-40B4-BE49-F238E27FC236}">
                  <a16:creationId xmlns:a16="http://schemas.microsoft.com/office/drawing/2014/main" id="{79D964CC-6BEF-4FD1-A3A4-3BB9760820B7}"/>
                </a:ext>
              </a:extLst>
            </p:cNvPr>
            <p:cNvSpPr/>
            <p:nvPr/>
          </p:nvSpPr>
          <p:spPr>
            <a:xfrm>
              <a:off x="8224532" y="2538128"/>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a:t>Ad Takmak, Lakap Takmak, Aşağılamak</a:t>
              </a:r>
              <a:endParaRPr lang="tr-TR" sz="2200" kern="1200" dirty="0"/>
            </a:p>
          </p:txBody>
        </p:sp>
        <p:sp>
          <p:nvSpPr>
            <p:cNvPr id="22" name="Dikdörtgen 21">
              <a:extLst>
                <a:ext uri="{FF2B5EF4-FFF2-40B4-BE49-F238E27FC236}">
                  <a16:creationId xmlns:a16="http://schemas.microsoft.com/office/drawing/2014/main" id="{F27EF59D-1B7A-4761-B3A7-D60E61D0118C}"/>
                </a:ext>
              </a:extLst>
            </p:cNvPr>
            <p:cNvSpPr/>
            <p:nvPr/>
          </p:nvSpPr>
          <p:spPr>
            <a:xfrm>
              <a:off x="8081533" y="2383212"/>
              <a:ext cx="750746" cy="1126119"/>
            </a:xfrm>
            <a:prstGeom prst="rect">
              <a:avLst/>
            </a:prstGeom>
            <a:blipFill>
              <a:blip r:embed="rId9"/>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39" name="Grup 38">
            <a:extLst>
              <a:ext uri="{FF2B5EF4-FFF2-40B4-BE49-F238E27FC236}">
                <a16:creationId xmlns:a16="http://schemas.microsoft.com/office/drawing/2014/main" id="{B77C303C-BBC8-4003-95F6-35B4D0448DB9}"/>
              </a:ext>
            </a:extLst>
          </p:cNvPr>
          <p:cNvGrpSpPr/>
          <p:nvPr/>
        </p:nvGrpSpPr>
        <p:grpSpPr>
          <a:xfrm>
            <a:off x="597661" y="3733365"/>
            <a:ext cx="3574984" cy="1227411"/>
            <a:chOff x="597661" y="3733365"/>
            <a:chExt cx="3574984" cy="1227411"/>
          </a:xfrm>
        </p:grpSpPr>
        <p:sp>
          <p:nvSpPr>
            <p:cNvPr id="23" name="Serbest Form: Şekil 22">
              <a:extLst>
                <a:ext uri="{FF2B5EF4-FFF2-40B4-BE49-F238E27FC236}">
                  <a16:creationId xmlns:a16="http://schemas.microsoft.com/office/drawing/2014/main" id="{32055868-E0F1-4A94-9C06-9916FF63ABA4}"/>
                </a:ext>
              </a:extLst>
            </p:cNvPr>
            <p:cNvSpPr/>
            <p:nvPr/>
          </p:nvSpPr>
          <p:spPr>
            <a:xfrm>
              <a:off x="740661" y="3888281"/>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a:t>Teşhis Koymak, Sınamak</a:t>
              </a:r>
              <a:endParaRPr lang="tr-TR" sz="2200" kern="1200" dirty="0"/>
            </a:p>
          </p:txBody>
        </p:sp>
        <p:sp>
          <p:nvSpPr>
            <p:cNvPr id="24" name="Dikdörtgen 23">
              <a:extLst>
                <a:ext uri="{FF2B5EF4-FFF2-40B4-BE49-F238E27FC236}">
                  <a16:creationId xmlns:a16="http://schemas.microsoft.com/office/drawing/2014/main" id="{0CEB407B-87FD-46AD-9CFB-29A2564A1933}"/>
                </a:ext>
              </a:extLst>
            </p:cNvPr>
            <p:cNvSpPr/>
            <p:nvPr/>
          </p:nvSpPr>
          <p:spPr>
            <a:xfrm>
              <a:off x="597661" y="3733365"/>
              <a:ext cx="750746" cy="1126119"/>
            </a:xfrm>
            <a:prstGeom prst="rect">
              <a:avLst/>
            </a:prstGeom>
            <a:blipFill>
              <a:blip r:embed="rId10"/>
              <a:srcRect/>
              <a:stretch>
                <a:fillRect l="-25000" r="-2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0" name="Grup 39">
            <a:extLst>
              <a:ext uri="{FF2B5EF4-FFF2-40B4-BE49-F238E27FC236}">
                <a16:creationId xmlns:a16="http://schemas.microsoft.com/office/drawing/2014/main" id="{1E539D59-C76D-43DE-A3F6-36BB296A2126}"/>
              </a:ext>
            </a:extLst>
          </p:cNvPr>
          <p:cNvGrpSpPr/>
          <p:nvPr/>
        </p:nvGrpSpPr>
        <p:grpSpPr>
          <a:xfrm>
            <a:off x="4339597" y="3733365"/>
            <a:ext cx="3574983" cy="1227411"/>
            <a:chOff x="4339597" y="3733365"/>
            <a:chExt cx="3574983" cy="1227411"/>
          </a:xfrm>
        </p:grpSpPr>
        <p:sp>
          <p:nvSpPr>
            <p:cNvPr id="25" name="Serbest Form: Şekil 24">
              <a:extLst>
                <a:ext uri="{FF2B5EF4-FFF2-40B4-BE49-F238E27FC236}">
                  <a16:creationId xmlns:a16="http://schemas.microsoft.com/office/drawing/2014/main" id="{9AAEDE43-17FE-401C-9B99-528E24D2F84D}"/>
                </a:ext>
              </a:extLst>
            </p:cNvPr>
            <p:cNvSpPr/>
            <p:nvPr/>
          </p:nvSpPr>
          <p:spPr>
            <a:xfrm>
              <a:off x="4482596" y="3888281"/>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a:t>Övmek, Aşırı Onaylamak</a:t>
              </a:r>
              <a:endParaRPr lang="tr-TR" sz="2200" kern="1200" dirty="0"/>
            </a:p>
          </p:txBody>
        </p:sp>
        <p:sp>
          <p:nvSpPr>
            <p:cNvPr id="26" name="Dikdörtgen 25">
              <a:extLst>
                <a:ext uri="{FF2B5EF4-FFF2-40B4-BE49-F238E27FC236}">
                  <a16:creationId xmlns:a16="http://schemas.microsoft.com/office/drawing/2014/main" id="{53F5FF4E-2E2F-451C-9339-D7C775BBBE99}"/>
                </a:ext>
              </a:extLst>
            </p:cNvPr>
            <p:cNvSpPr/>
            <p:nvPr/>
          </p:nvSpPr>
          <p:spPr>
            <a:xfrm>
              <a:off x="4339597" y="3733365"/>
              <a:ext cx="750746" cy="1126119"/>
            </a:xfrm>
            <a:prstGeom prst="rect">
              <a:avLst/>
            </a:prstGeom>
            <a:blipFill>
              <a:blip r:embed="rId11">
                <a:extLst>
                  <a:ext uri="{28A0092B-C50C-407E-A947-70E740481C1C}">
                    <a14:useLocalDpi xmlns:a14="http://schemas.microsoft.com/office/drawing/2010/main" val="0"/>
                  </a:ext>
                </a:extLst>
              </a:blip>
              <a:srcRect/>
              <a:stretch>
                <a:fillRect l="-4000" r="-4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1" name="Grup 40">
            <a:extLst>
              <a:ext uri="{FF2B5EF4-FFF2-40B4-BE49-F238E27FC236}">
                <a16:creationId xmlns:a16="http://schemas.microsoft.com/office/drawing/2014/main" id="{8BF4FC4B-34B8-443B-BF4E-B0E9EA6A35D4}"/>
              </a:ext>
            </a:extLst>
          </p:cNvPr>
          <p:cNvGrpSpPr/>
          <p:nvPr/>
        </p:nvGrpSpPr>
        <p:grpSpPr>
          <a:xfrm>
            <a:off x="8081533" y="3733365"/>
            <a:ext cx="3574983" cy="1227411"/>
            <a:chOff x="8081533" y="3733365"/>
            <a:chExt cx="3574983" cy="1227411"/>
          </a:xfrm>
        </p:grpSpPr>
        <p:sp>
          <p:nvSpPr>
            <p:cNvPr id="27" name="Serbest Form: Şekil 26">
              <a:extLst>
                <a:ext uri="{FF2B5EF4-FFF2-40B4-BE49-F238E27FC236}">
                  <a16:creationId xmlns:a16="http://schemas.microsoft.com/office/drawing/2014/main" id="{AB0E3E1D-7CB3-4EBE-A90C-55F2BCBE66C7}"/>
                </a:ext>
              </a:extLst>
            </p:cNvPr>
            <p:cNvSpPr/>
            <p:nvPr/>
          </p:nvSpPr>
          <p:spPr>
            <a:xfrm>
              <a:off x="8224532" y="3888281"/>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a:t>Soru Sormak, Sorgulamak, Sıkıştırmak</a:t>
              </a:r>
              <a:endParaRPr lang="tr-TR" sz="2200" kern="1200" dirty="0"/>
            </a:p>
          </p:txBody>
        </p:sp>
        <p:sp>
          <p:nvSpPr>
            <p:cNvPr id="28" name="Dikdörtgen 27">
              <a:extLst>
                <a:ext uri="{FF2B5EF4-FFF2-40B4-BE49-F238E27FC236}">
                  <a16:creationId xmlns:a16="http://schemas.microsoft.com/office/drawing/2014/main" id="{0295FE4C-7A31-48DF-BF03-FE6822C6F17E}"/>
                </a:ext>
              </a:extLst>
            </p:cNvPr>
            <p:cNvSpPr/>
            <p:nvPr/>
          </p:nvSpPr>
          <p:spPr>
            <a:xfrm>
              <a:off x="8081533" y="3733365"/>
              <a:ext cx="750746" cy="1126119"/>
            </a:xfrm>
            <a:prstGeom prst="rect">
              <a:avLst/>
            </a:prstGeom>
            <a:blipFill>
              <a:blip r:embed="rId12">
                <a:extLst>
                  <a:ext uri="{28A0092B-C50C-407E-A947-70E740481C1C}">
                    <a14:useLocalDpi xmlns:a14="http://schemas.microsoft.com/office/drawing/2010/main" val="0"/>
                  </a:ext>
                </a:extLst>
              </a:blip>
              <a:srcRect/>
              <a:stretch>
                <a:fillRect l="-20000" r="-20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3" name="Grup 42">
            <a:extLst>
              <a:ext uri="{FF2B5EF4-FFF2-40B4-BE49-F238E27FC236}">
                <a16:creationId xmlns:a16="http://schemas.microsoft.com/office/drawing/2014/main" id="{A5D88DF4-9B89-4234-B61C-6CF66E91EC5A}"/>
              </a:ext>
            </a:extLst>
          </p:cNvPr>
          <p:cNvGrpSpPr/>
          <p:nvPr/>
        </p:nvGrpSpPr>
        <p:grpSpPr>
          <a:xfrm>
            <a:off x="2468629" y="5083517"/>
            <a:ext cx="3574984" cy="1227411"/>
            <a:chOff x="2468629" y="5083517"/>
            <a:chExt cx="3574984" cy="1227411"/>
          </a:xfrm>
        </p:grpSpPr>
        <p:sp>
          <p:nvSpPr>
            <p:cNvPr id="29" name="Serbest Form: Şekil 28">
              <a:extLst>
                <a:ext uri="{FF2B5EF4-FFF2-40B4-BE49-F238E27FC236}">
                  <a16:creationId xmlns:a16="http://schemas.microsoft.com/office/drawing/2014/main" id="{69CF4656-503F-4988-9631-7908E42727D7}"/>
                </a:ext>
              </a:extLst>
            </p:cNvPr>
            <p:cNvSpPr/>
            <p:nvPr/>
          </p:nvSpPr>
          <p:spPr>
            <a:xfrm>
              <a:off x="2611629" y="5238433"/>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dirty="0"/>
                <a:t>Konuyu Değiştirmek, Unutturmaya çalışmak</a:t>
              </a:r>
            </a:p>
          </p:txBody>
        </p:sp>
        <p:sp>
          <p:nvSpPr>
            <p:cNvPr id="30" name="Dikdörtgen 29">
              <a:extLst>
                <a:ext uri="{FF2B5EF4-FFF2-40B4-BE49-F238E27FC236}">
                  <a16:creationId xmlns:a16="http://schemas.microsoft.com/office/drawing/2014/main" id="{7C74D704-D3B5-4FEC-8373-61FAD2B1BF07}"/>
                </a:ext>
              </a:extLst>
            </p:cNvPr>
            <p:cNvSpPr/>
            <p:nvPr/>
          </p:nvSpPr>
          <p:spPr>
            <a:xfrm>
              <a:off x="2468629" y="5083517"/>
              <a:ext cx="750746" cy="1126119"/>
            </a:xfrm>
            <a:prstGeom prst="rect">
              <a:avLst/>
            </a:prstGeom>
            <a:blipFill>
              <a:blip r:embed="rId13">
                <a:extLst>
                  <a:ext uri="{28A0092B-C50C-407E-A947-70E740481C1C}">
                    <a14:useLocalDpi xmlns:a14="http://schemas.microsoft.com/office/drawing/2010/main" val="0"/>
                  </a:ext>
                </a:extLst>
              </a:blip>
              <a:srcRect/>
              <a:stretch>
                <a:fillRect l="-35000" r="-35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grpSp>
        <p:nvGrpSpPr>
          <p:cNvPr id="44" name="Grup 43">
            <a:extLst>
              <a:ext uri="{FF2B5EF4-FFF2-40B4-BE49-F238E27FC236}">
                <a16:creationId xmlns:a16="http://schemas.microsoft.com/office/drawing/2014/main" id="{EE4B46C4-B850-491B-B640-6C222D5D5EBE}"/>
              </a:ext>
            </a:extLst>
          </p:cNvPr>
          <p:cNvGrpSpPr/>
          <p:nvPr/>
        </p:nvGrpSpPr>
        <p:grpSpPr>
          <a:xfrm>
            <a:off x="6210565" y="5083517"/>
            <a:ext cx="3574983" cy="1227411"/>
            <a:chOff x="6210565" y="5083517"/>
            <a:chExt cx="3574983" cy="1227411"/>
          </a:xfrm>
        </p:grpSpPr>
        <p:sp>
          <p:nvSpPr>
            <p:cNvPr id="31" name="Serbest Form: Şekil 30">
              <a:extLst>
                <a:ext uri="{FF2B5EF4-FFF2-40B4-BE49-F238E27FC236}">
                  <a16:creationId xmlns:a16="http://schemas.microsoft.com/office/drawing/2014/main" id="{13E04A2E-E224-4DD6-B87A-E6DC7DF5DF7D}"/>
                </a:ext>
              </a:extLst>
            </p:cNvPr>
            <p:cNvSpPr/>
            <p:nvPr/>
          </p:nvSpPr>
          <p:spPr>
            <a:xfrm>
              <a:off x="6353564" y="5238433"/>
              <a:ext cx="3431984" cy="1072495"/>
            </a:xfrm>
            <a:custGeom>
              <a:avLst/>
              <a:gdLst>
                <a:gd name="connsiteX0" fmla="*/ 0 w 3431984"/>
                <a:gd name="connsiteY0" fmla="*/ 0 h 1072495"/>
                <a:gd name="connsiteX1" fmla="*/ 3431984 w 3431984"/>
                <a:gd name="connsiteY1" fmla="*/ 0 h 1072495"/>
                <a:gd name="connsiteX2" fmla="*/ 3431984 w 3431984"/>
                <a:gd name="connsiteY2" fmla="*/ 1072495 h 1072495"/>
                <a:gd name="connsiteX3" fmla="*/ 0 w 3431984"/>
                <a:gd name="connsiteY3" fmla="*/ 1072495 h 1072495"/>
                <a:gd name="connsiteX4" fmla="*/ 0 w 3431984"/>
                <a:gd name="connsiteY4" fmla="*/ 0 h 10724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31984" h="1072495">
                  <a:moveTo>
                    <a:pt x="0" y="0"/>
                  </a:moveTo>
                  <a:lnTo>
                    <a:pt x="3431984" y="0"/>
                  </a:lnTo>
                  <a:lnTo>
                    <a:pt x="3431984" y="1072495"/>
                  </a:lnTo>
                  <a:lnTo>
                    <a:pt x="0" y="1072495"/>
                  </a:lnTo>
                  <a:lnTo>
                    <a:pt x="0" y="0"/>
                  </a:lnTo>
                  <a:close/>
                </a:path>
              </a:pathLst>
            </a:custGeom>
          </p:spPr>
          <p:style>
            <a:lnRef idx="1">
              <a:schemeClr val="accent1">
                <a:hueOff val="0"/>
                <a:satOff val="0"/>
                <a:lumOff val="0"/>
                <a:alphaOff val="0"/>
              </a:schemeClr>
            </a:lnRef>
            <a:fillRef idx="1">
              <a:schemeClr val="lt1">
                <a:alpha val="40000"/>
                <a:hueOff val="0"/>
                <a:satOff val="0"/>
                <a:lumOff val="0"/>
                <a:alphaOff val="0"/>
              </a:schemeClr>
            </a:fillRef>
            <a:effectRef idx="0">
              <a:schemeClr val="lt1">
                <a:alpha val="40000"/>
                <a:hueOff val="0"/>
                <a:satOff val="0"/>
                <a:lumOff val="0"/>
                <a:alphaOff val="0"/>
              </a:schemeClr>
            </a:effectRef>
            <a:fontRef idx="minor">
              <a:schemeClr val="dk1">
                <a:hueOff val="0"/>
                <a:satOff val="0"/>
                <a:lumOff val="0"/>
                <a:alphaOff val="0"/>
              </a:schemeClr>
            </a:fontRef>
          </p:style>
          <p:txBody>
            <a:bodyPr spcFirstLastPara="0" vert="horz" wrap="square" lIns="726437" tIns="83820" rIns="83820" bIns="83820" numCol="1" spcCol="1270" anchor="ctr" anchorCtr="0">
              <a:noAutofit/>
            </a:bodyPr>
            <a:lstStyle/>
            <a:p>
              <a:pPr marL="0" lvl="0" indent="0" algn="l" defTabSz="977900">
                <a:lnSpc>
                  <a:spcPct val="90000"/>
                </a:lnSpc>
                <a:spcBef>
                  <a:spcPct val="0"/>
                </a:spcBef>
                <a:spcAft>
                  <a:spcPct val="35000"/>
                </a:spcAft>
                <a:buNone/>
              </a:pPr>
              <a:r>
                <a:rPr lang="tr-TR" sz="2200" kern="1200"/>
                <a:t>Aşırı Genelleme Yapmak</a:t>
              </a:r>
              <a:endParaRPr lang="tr-TR" sz="2200" kern="1200" dirty="0"/>
            </a:p>
          </p:txBody>
        </p:sp>
        <p:sp>
          <p:nvSpPr>
            <p:cNvPr id="32" name="Dikdörtgen 31">
              <a:extLst>
                <a:ext uri="{FF2B5EF4-FFF2-40B4-BE49-F238E27FC236}">
                  <a16:creationId xmlns:a16="http://schemas.microsoft.com/office/drawing/2014/main" id="{135680EE-F587-4D66-9DFE-4C978B5D3305}"/>
                </a:ext>
              </a:extLst>
            </p:cNvPr>
            <p:cNvSpPr/>
            <p:nvPr/>
          </p:nvSpPr>
          <p:spPr>
            <a:xfrm>
              <a:off x="6210565" y="5083517"/>
              <a:ext cx="750746" cy="1126119"/>
            </a:xfrm>
            <a:prstGeom prst="rect">
              <a:avLst/>
            </a:prstGeom>
            <a:blipFill>
              <a:blip r:embed="rId14">
                <a:extLst>
                  <a:ext uri="{28A0092B-C50C-407E-A947-70E740481C1C}">
                    <a14:useLocalDpi xmlns:a14="http://schemas.microsoft.com/office/drawing/2010/main" val="0"/>
                  </a:ext>
                </a:extLst>
              </a:blip>
              <a:srcRect/>
              <a:stretch>
                <a:fillRect l="-29000" r="-29000"/>
              </a:stretch>
            </a:blip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grpSp>
      <p:sp>
        <p:nvSpPr>
          <p:cNvPr id="46" name="Eylem Düğmesi: Girişe Git 45">
            <a:hlinkClick r:id="rId15" action="ppaction://hlinksldjump" highlightClick="1"/>
            <a:extLst>
              <a:ext uri="{FF2B5EF4-FFF2-40B4-BE49-F238E27FC236}">
                <a16:creationId xmlns:a16="http://schemas.microsoft.com/office/drawing/2014/main" id="{3372F9D4-CD27-47CB-82F2-F7AC744E347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pic>
        <p:nvPicPr>
          <p:cNvPr id="8" name="Resim 7">
            <a:hlinkClick r:id="rId16"/>
            <a:extLst>
              <a:ext uri="{FF2B5EF4-FFF2-40B4-BE49-F238E27FC236}">
                <a16:creationId xmlns:a16="http://schemas.microsoft.com/office/drawing/2014/main" id="{965D0E16-73F9-46FC-8961-E39EA7E85AF9}"/>
              </a:ext>
            </a:extLst>
          </p:cNvPr>
          <p:cNvPicPr>
            <a:picLocks noChangeAspect="1"/>
          </p:cNvPicPr>
          <p:nvPr/>
        </p:nvPicPr>
        <p:blipFill>
          <a:blip r:embed="rId17"/>
          <a:stretch>
            <a:fillRect/>
          </a:stretch>
        </p:blipFill>
        <p:spPr>
          <a:xfrm>
            <a:off x="9785548" y="1950310"/>
            <a:ext cx="2438400" cy="942975"/>
          </a:xfrm>
          <a:prstGeom prst="rect">
            <a:avLst/>
          </a:prstGeom>
        </p:spPr>
      </p:pic>
    </p:spTree>
    <p:extLst>
      <p:ext uri="{BB962C8B-B14F-4D97-AF65-F5344CB8AC3E}">
        <p14:creationId xmlns:p14="http://schemas.microsoft.com/office/powerpoint/2010/main" val="9581251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528" fill="hold" nodeType="click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animEffect transition="in" filter="fade">
                                      <p:cBhvr>
                                        <p:cTn id="15" dur="500"/>
                                        <p:tgtEl>
                                          <p:spTgt spid="33"/>
                                        </p:tgtEl>
                                      </p:cBhvr>
                                    </p:animEffect>
                                    <p:anim calcmode="lin" valueType="num">
                                      <p:cBhvr>
                                        <p:cTn id="16" dur="500" fill="hold"/>
                                        <p:tgtEl>
                                          <p:spTgt spid="33"/>
                                        </p:tgtEl>
                                        <p:attrNameLst>
                                          <p:attrName>ppt_x</p:attrName>
                                        </p:attrNameLst>
                                      </p:cBhvr>
                                      <p:tavLst>
                                        <p:tav tm="0">
                                          <p:val>
                                            <p:fltVal val="0.5"/>
                                          </p:val>
                                        </p:tav>
                                        <p:tav tm="100000">
                                          <p:val>
                                            <p:strVal val="#ppt_x"/>
                                          </p:val>
                                        </p:tav>
                                      </p:tavLst>
                                    </p:anim>
                                    <p:anim calcmode="lin" valueType="num">
                                      <p:cBhvr>
                                        <p:cTn id="17" dur="500" fill="hold"/>
                                        <p:tgtEl>
                                          <p:spTgt spid="3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3" name="bomb.wav"/>
                                        </p:tgtEl>
                                      </p:cMediaNode>
                                    </p:audio>
                                  </p:subTnLst>
                                </p:cTn>
                              </p:par>
                            </p:childTnLst>
                          </p:cTn>
                        </p:par>
                      </p:childTnLst>
                    </p:cTn>
                  </p:par>
                  <p:par>
                    <p:cTn id="18" fill="hold">
                      <p:stCondLst>
                        <p:cond delay="indefinite"/>
                      </p:stCondLst>
                      <p:childTnLst>
                        <p:par>
                          <p:cTn id="19" fill="hold">
                            <p:stCondLst>
                              <p:cond delay="0"/>
                            </p:stCondLst>
                            <p:childTnLst>
                              <p:par>
                                <p:cTn id="20" presetID="53" presetClass="entr" presetSubtype="528"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 calcmode="lin" valueType="num">
                                      <p:cBhvr>
                                        <p:cTn id="22" dur="500" fill="hold"/>
                                        <p:tgtEl>
                                          <p:spTgt spid="34"/>
                                        </p:tgtEl>
                                        <p:attrNameLst>
                                          <p:attrName>ppt_w</p:attrName>
                                        </p:attrNameLst>
                                      </p:cBhvr>
                                      <p:tavLst>
                                        <p:tav tm="0">
                                          <p:val>
                                            <p:fltVal val="0"/>
                                          </p:val>
                                        </p:tav>
                                        <p:tav tm="100000">
                                          <p:val>
                                            <p:strVal val="#ppt_w"/>
                                          </p:val>
                                        </p:tav>
                                      </p:tavLst>
                                    </p:anim>
                                    <p:anim calcmode="lin" valueType="num">
                                      <p:cBhvr>
                                        <p:cTn id="23" dur="500" fill="hold"/>
                                        <p:tgtEl>
                                          <p:spTgt spid="34"/>
                                        </p:tgtEl>
                                        <p:attrNameLst>
                                          <p:attrName>ppt_h</p:attrName>
                                        </p:attrNameLst>
                                      </p:cBhvr>
                                      <p:tavLst>
                                        <p:tav tm="0">
                                          <p:val>
                                            <p:fltVal val="0"/>
                                          </p:val>
                                        </p:tav>
                                        <p:tav tm="100000">
                                          <p:val>
                                            <p:strVal val="#ppt_h"/>
                                          </p:val>
                                        </p:tav>
                                      </p:tavLst>
                                    </p:anim>
                                    <p:animEffect transition="in" filter="fade">
                                      <p:cBhvr>
                                        <p:cTn id="24" dur="500"/>
                                        <p:tgtEl>
                                          <p:spTgt spid="34"/>
                                        </p:tgtEl>
                                      </p:cBhvr>
                                    </p:animEffect>
                                    <p:anim calcmode="lin" valueType="num">
                                      <p:cBhvr>
                                        <p:cTn id="25" dur="500" fill="hold"/>
                                        <p:tgtEl>
                                          <p:spTgt spid="34"/>
                                        </p:tgtEl>
                                        <p:attrNameLst>
                                          <p:attrName>ppt_x</p:attrName>
                                        </p:attrNameLst>
                                      </p:cBhvr>
                                      <p:tavLst>
                                        <p:tav tm="0">
                                          <p:val>
                                            <p:fltVal val="0.5"/>
                                          </p:val>
                                        </p:tav>
                                        <p:tav tm="100000">
                                          <p:val>
                                            <p:strVal val="#ppt_x"/>
                                          </p:val>
                                        </p:tav>
                                      </p:tavLst>
                                    </p:anim>
                                    <p:anim calcmode="lin" valueType="num">
                                      <p:cBhvr>
                                        <p:cTn id="26" dur="500" fill="hold"/>
                                        <p:tgtEl>
                                          <p:spTgt spid="34"/>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3" name="bomb.wav"/>
                                        </p:tgtEl>
                                      </p:cMediaNode>
                                    </p:audio>
                                  </p:subTnLst>
                                </p:cTn>
                              </p:par>
                            </p:childTnLst>
                          </p:cTn>
                        </p:par>
                      </p:childTnLst>
                    </p:cTn>
                  </p:par>
                  <p:par>
                    <p:cTn id="27" fill="hold">
                      <p:stCondLst>
                        <p:cond delay="indefinite"/>
                      </p:stCondLst>
                      <p:childTnLst>
                        <p:par>
                          <p:cTn id="28" fill="hold">
                            <p:stCondLst>
                              <p:cond delay="0"/>
                            </p:stCondLst>
                            <p:childTnLst>
                              <p:par>
                                <p:cTn id="29" presetID="53" presetClass="entr" presetSubtype="528" fill="hold" nodeType="clickEffect">
                                  <p:stCondLst>
                                    <p:cond delay="0"/>
                                  </p:stCondLst>
                                  <p:childTnLst>
                                    <p:set>
                                      <p:cBhvr>
                                        <p:cTn id="30" dur="1" fill="hold">
                                          <p:stCondLst>
                                            <p:cond delay="0"/>
                                          </p:stCondLst>
                                        </p:cTn>
                                        <p:tgtEl>
                                          <p:spTgt spid="45"/>
                                        </p:tgtEl>
                                        <p:attrNameLst>
                                          <p:attrName>style.visibility</p:attrName>
                                        </p:attrNameLst>
                                      </p:cBhvr>
                                      <p:to>
                                        <p:strVal val="visible"/>
                                      </p:to>
                                    </p:set>
                                    <p:anim calcmode="lin" valueType="num">
                                      <p:cBhvr>
                                        <p:cTn id="31" dur="500" fill="hold"/>
                                        <p:tgtEl>
                                          <p:spTgt spid="45"/>
                                        </p:tgtEl>
                                        <p:attrNameLst>
                                          <p:attrName>ppt_w</p:attrName>
                                        </p:attrNameLst>
                                      </p:cBhvr>
                                      <p:tavLst>
                                        <p:tav tm="0">
                                          <p:val>
                                            <p:fltVal val="0"/>
                                          </p:val>
                                        </p:tav>
                                        <p:tav tm="100000">
                                          <p:val>
                                            <p:strVal val="#ppt_w"/>
                                          </p:val>
                                        </p:tav>
                                      </p:tavLst>
                                    </p:anim>
                                    <p:anim calcmode="lin" valueType="num">
                                      <p:cBhvr>
                                        <p:cTn id="32" dur="500" fill="hold"/>
                                        <p:tgtEl>
                                          <p:spTgt spid="45"/>
                                        </p:tgtEl>
                                        <p:attrNameLst>
                                          <p:attrName>ppt_h</p:attrName>
                                        </p:attrNameLst>
                                      </p:cBhvr>
                                      <p:tavLst>
                                        <p:tav tm="0">
                                          <p:val>
                                            <p:fltVal val="0"/>
                                          </p:val>
                                        </p:tav>
                                        <p:tav tm="100000">
                                          <p:val>
                                            <p:strVal val="#ppt_h"/>
                                          </p:val>
                                        </p:tav>
                                      </p:tavLst>
                                    </p:anim>
                                    <p:animEffect transition="in" filter="fade">
                                      <p:cBhvr>
                                        <p:cTn id="33" dur="500"/>
                                        <p:tgtEl>
                                          <p:spTgt spid="45"/>
                                        </p:tgtEl>
                                      </p:cBhvr>
                                    </p:animEffect>
                                    <p:anim calcmode="lin" valueType="num">
                                      <p:cBhvr>
                                        <p:cTn id="34" dur="500" fill="hold"/>
                                        <p:tgtEl>
                                          <p:spTgt spid="45"/>
                                        </p:tgtEl>
                                        <p:attrNameLst>
                                          <p:attrName>ppt_x</p:attrName>
                                        </p:attrNameLst>
                                      </p:cBhvr>
                                      <p:tavLst>
                                        <p:tav tm="0">
                                          <p:val>
                                            <p:fltVal val="0.5"/>
                                          </p:val>
                                        </p:tav>
                                        <p:tav tm="100000">
                                          <p:val>
                                            <p:strVal val="#ppt_x"/>
                                          </p:val>
                                        </p:tav>
                                      </p:tavLst>
                                    </p:anim>
                                    <p:anim calcmode="lin" valueType="num">
                                      <p:cBhvr>
                                        <p:cTn id="35" dur="500" fill="hold"/>
                                        <p:tgtEl>
                                          <p:spTgt spid="45"/>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29"/>
                                            </p:cond>
                                          </p:stCondLst>
                                          <p:endCondLst>
                                            <p:cond evt="onStopAudio" delay="0">
                                              <p:tgtEl>
                                                <p:sldTgt/>
                                              </p:tgtEl>
                                            </p:cond>
                                          </p:endCondLst>
                                        </p:cTn>
                                        <p:tgtEl>
                                          <p:sndTgt r:embed="rId3" name="bomb.wav"/>
                                        </p:tgtEl>
                                      </p:cMediaNode>
                                    </p:audio>
                                  </p:subTnLst>
                                </p:cTn>
                              </p:par>
                            </p:childTnLst>
                          </p:cTn>
                        </p:par>
                      </p:childTnLst>
                    </p:cTn>
                  </p:par>
                  <p:par>
                    <p:cTn id="36" fill="hold">
                      <p:stCondLst>
                        <p:cond delay="indefinite"/>
                      </p:stCondLst>
                      <p:childTnLst>
                        <p:par>
                          <p:cTn id="37" fill="hold">
                            <p:stCondLst>
                              <p:cond delay="0"/>
                            </p:stCondLst>
                            <p:childTnLst>
                              <p:par>
                                <p:cTn id="38" presetID="53" presetClass="entr" presetSubtype="528" fill="hold" nodeType="clickEffect">
                                  <p:stCondLst>
                                    <p:cond delay="0"/>
                                  </p:stCondLst>
                                  <p:childTnLst>
                                    <p:set>
                                      <p:cBhvr>
                                        <p:cTn id="39" dur="1" fill="hold">
                                          <p:stCondLst>
                                            <p:cond delay="0"/>
                                          </p:stCondLst>
                                        </p:cTn>
                                        <p:tgtEl>
                                          <p:spTgt spid="36"/>
                                        </p:tgtEl>
                                        <p:attrNameLst>
                                          <p:attrName>style.visibility</p:attrName>
                                        </p:attrNameLst>
                                      </p:cBhvr>
                                      <p:to>
                                        <p:strVal val="visible"/>
                                      </p:to>
                                    </p:set>
                                    <p:anim calcmode="lin" valueType="num">
                                      <p:cBhvr>
                                        <p:cTn id="40" dur="500" fill="hold"/>
                                        <p:tgtEl>
                                          <p:spTgt spid="36"/>
                                        </p:tgtEl>
                                        <p:attrNameLst>
                                          <p:attrName>ppt_w</p:attrName>
                                        </p:attrNameLst>
                                      </p:cBhvr>
                                      <p:tavLst>
                                        <p:tav tm="0">
                                          <p:val>
                                            <p:fltVal val="0"/>
                                          </p:val>
                                        </p:tav>
                                        <p:tav tm="100000">
                                          <p:val>
                                            <p:strVal val="#ppt_w"/>
                                          </p:val>
                                        </p:tav>
                                      </p:tavLst>
                                    </p:anim>
                                    <p:anim calcmode="lin" valueType="num">
                                      <p:cBhvr>
                                        <p:cTn id="41" dur="500" fill="hold"/>
                                        <p:tgtEl>
                                          <p:spTgt spid="36"/>
                                        </p:tgtEl>
                                        <p:attrNameLst>
                                          <p:attrName>ppt_h</p:attrName>
                                        </p:attrNameLst>
                                      </p:cBhvr>
                                      <p:tavLst>
                                        <p:tav tm="0">
                                          <p:val>
                                            <p:fltVal val="0"/>
                                          </p:val>
                                        </p:tav>
                                        <p:tav tm="100000">
                                          <p:val>
                                            <p:strVal val="#ppt_h"/>
                                          </p:val>
                                        </p:tav>
                                      </p:tavLst>
                                    </p:anim>
                                    <p:animEffect transition="in" filter="fade">
                                      <p:cBhvr>
                                        <p:cTn id="42" dur="500"/>
                                        <p:tgtEl>
                                          <p:spTgt spid="36"/>
                                        </p:tgtEl>
                                      </p:cBhvr>
                                    </p:animEffect>
                                    <p:anim calcmode="lin" valueType="num">
                                      <p:cBhvr>
                                        <p:cTn id="43" dur="500" fill="hold"/>
                                        <p:tgtEl>
                                          <p:spTgt spid="36"/>
                                        </p:tgtEl>
                                        <p:attrNameLst>
                                          <p:attrName>ppt_x</p:attrName>
                                        </p:attrNameLst>
                                      </p:cBhvr>
                                      <p:tavLst>
                                        <p:tav tm="0">
                                          <p:val>
                                            <p:fltVal val="0.5"/>
                                          </p:val>
                                        </p:tav>
                                        <p:tav tm="100000">
                                          <p:val>
                                            <p:strVal val="#ppt_x"/>
                                          </p:val>
                                        </p:tav>
                                      </p:tavLst>
                                    </p:anim>
                                    <p:anim calcmode="lin" valueType="num">
                                      <p:cBhvr>
                                        <p:cTn id="44" dur="500" fill="hold"/>
                                        <p:tgtEl>
                                          <p:spTgt spid="36"/>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38"/>
                                            </p:cond>
                                          </p:stCondLst>
                                          <p:endCondLst>
                                            <p:cond evt="onStopAudio" delay="0">
                                              <p:tgtEl>
                                                <p:sldTgt/>
                                              </p:tgtEl>
                                            </p:cond>
                                          </p:endCondLst>
                                        </p:cTn>
                                        <p:tgtEl>
                                          <p:sndTgt r:embed="rId3" name="bomb.wav"/>
                                        </p:tgtEl>
                                      </p:cMediaNode>
                                    </p:audio>
                                  </p:subTnLst>
                                </p:cTn>
                              </p:par>
                            </p:childTnLst>
                          </p:cTn>
                        </p:par>
                      </p:childTnLst>
                    </p:cTn>
                  </p:par>
                  <p:par>
                    <p:cTn id="45" fill="hold">
                      <p:stCondLst>
                        <p:cond delay="indefinite"/>
                      </p:stCondLst>
                      <p:childTnLst>
                        <p:par>
                          <p:cTn id="46" fill="hold">
                            <p:stCondLst>
                              <p:cond delay="0"/>
                            </p:stCondLst>
                            <p:childTnLst>
                              <p:par>
                                <p:cTn id="47" presetID="53" presetClass="entr" presetSubtype="528" fill="hold" nodeType="clickEffect">
                                  <p:stCondLst>
                                    <p:cond delay="0"/>
                                  </p:stCondLst>
                                  <p:childTnLst>
                                    <p:set>
                                      <p:cBhvr>
                                        <p:cTn id="48" dur="1" fill="hold">
                                          <p:stCondLst>
                                            <p:cond delay="0"/>
                                          </p:stCondLst>
                                        </p:cTn>
                                        <p:tgtEl>
                                          <p:spTgt spid="37"/>
                                        </p:tgtEl>
                                        <p:attrNameLst>
                                          <p:attrName>style.visibility</p:attrName>
                                        </p:attrNameLst>
                                      </p:cBhvr>
                                      <p:to>
                                        <p:strVal val="visible"/>
                                      </p:to>
                                    </p:set>
                                    <p:anim calcmode="lin" valueType="num">
                                      <p:cBhvr>
                                        <p:cTn id="49" dur="500" fill="hold"/>
                                        <p:tgtEl>
                                          <p:spTgt spid="37"/>
                                        </p:tgtEl>
                                        <p:attrNameLst>
                                          <p:attrName>ppt_w</p:attrName>
                                        </p:attrNameLst>
                                      </p:cBhvr>
                                      <p:tavLst>
                                        <p:tav tm="0">
                                          <p:val>
                                            <p:fltVal val="0"/>
                                          </p:val>
                                        </p:tav>
                                        <p:tav tm="100000">
                                          <p:val>
                                            <p:strVal val="#ppt_w"/>
                                          </p:val>
                                        </p:tav>
                                      </p:tavLst>
                                    </p:anim>
                                    <p:anim calcmode="lin" valueType="num">
                                      <p:cBhvr>
                                        <p:cTn id="50" dur="500" fill="hold"/>
                                        <p:tgtEl>
                                          <p:spTgt spid="37"/>
                                        </p:tgtEl>
                                        <p:attrNameLst>
                                          <p:attrName>ppt_h</p:attrName>
                                        </p:attrNameLst>
                                      </p:cBhvr>
                                      <p:tavLst>
                                        <p:tav tm="0">
                                          <p:val>
                                            <p:fltVal val="0"/>
                                          </p:val>
                                        </p:tav>
                                        <p:tav tm="100000">
                                          <p:val>
                                            <p:strVal val="#ppt_h"/>
                                          </p:val>
                                        </p:tav>
                                      </p:tavLst>
                                    </p:anim>
                                    <p:animEffect transition="in" filter="fade">
                                      <p:cBhvr>
                                        <p:cTn id="51" dur="500"/>
                                        <p:tgtEl>
                                          <p:spTgt spid="37"/>
                                        </p:tgtEl>
                                      </p:cBhvr>
                                    </p:animEffect>
                                    <p:anim calcmode="lin" valueType="num">
                                      <p:cBhvr>
                                        <p:cTn id="52" dur="500" fill="hold"/>
                                        <p:tgtEl>
                                          <p:spTgt spid="37"/>
                                        </p:tgtEl>
                                        <p:attrNameLst>
                                          <p:attrName>ppt_x</p:attrName>
                                        </p:attrNameLst>
                                      </p:cBhvr>
                                      <p:tavLst>
                                        <p:tav tm="0">
                                          <p:val>
                                            <p:fltVal val="0.5"/>
                                          </p:val>
                                        </p:tav>
                                        <p:tav tm="100000">
                                          <p:val>
                                            <p:strVal val="#ppt_x"/>
                                          </p:val>
                                        </p:tav>
                                      </p:tavLst>
                                    </p:anim>
                                    <p:anim calcmode="lin" valueType="num">
                                      <p:cBhvr>
                                        <p:cTn id="53" dur="500" fill="hold"/>
                                        <p:tgtEl>
                                          <p:spTgt spid="37"/>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47"/>
                                            </p:cond>
                                          </p:stCondLst>
                                          <p:endCondLst>
                                            <p:cond evt="onStopAudio" delay="0">
                                              <p:tgtEl>
                                                <p:sldTgt/>
                                              </p:tgtEl>
                                            </p:cond>
                                          </p:endCondLst>
                                        </p:cTn>
                                        <p:tgtEl>
                                          <p:sndTgt r:embed="rId3" name="bomb.wav"/>
                                        </p:tgtEl>
                                      </p:cMediaNode>
                                    </p:audio>
                                  </p:subTnLst>
                                </p:cTn>
                              </p:par>
                            </p:childTnLst>
                          </p:cTn>
                        </p:par>
                      </p:childTnLst>
                    </p:cTn>
                  </p:par>
                  <p:par>
                    <p:cTn id="54" fill="hold">
                      <p:stCondLst>
                        <p:cond delay="indefinite"/>
                      </p:stCondLst>
                      <p:childTnLst>
                        <p:par>
                          <p:cTn id="55" fill="hold">
                            <p:stCondLst>
                              <p:cond delay="0"/>
                            </p:stCondLst>
                            <p:childTnLst>
                              <p:par>
                                <p:cTn id="56" presetID="53" presetClass="entr" presetSubtype="528" fill="hold" nodeType="click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fltVal val="0"/>
                                          </p:val>
                                        </p:tav>
                                        <p:tav tm="100000">
                                          <p:val>
                                            <p:strVal val="#ppt_h"/>
                                          </p:val>
                                        </p:tav>
                                      </p:tavLst>
                                    </p:anim>
                                    <p:animEffect transition="in" filter="fade">
                                      <p:cBhvr>
                                        <p:cTn id="60" dur="500"/>
                                        <p:tgtEl>
                                          <p:spTgt spid="38"/>
                                        </p:tgtEl>
                                      </p:cBhvr>
                                    </p:animEffect>
                                    <p:anim calcmode="lin" valueType="num">
                                      <p:cBhvr>
                                        <p:cTn id="61" dur="500" fill="hold"/>
                                        <p:tgtEl>
                                          <p:spTgt spid="38"/>
                                        </p:tgtEl>
                                        <p:attrNameLst>
                                          <p:attrName>ppt_x</p:attrName>
                                        </p:attrNameLst>
                                      </p:cBhvr>
                                      <p:tavLst>
                                        <p:tav tm="0">
                                          <p:val>
                                            <p:fltVal val="0.5"/>
                                          </p:val>
                                        </p:tav>
                                        <p:tav tm="100000">
                                          <p:val>
                                            <p:strVal val="#ppt_x"/>
                                          </p:val>
                                        </p:tav>
                                      </p:tavLst>
                                    </p:anim>
                                    <p:anim calcmode="lin" valueType="num">
                                      <p:cBhvr>
                                        <p:cTn id="62" dur="500" fill="hold"/>
                                        <p:tgtEl>
                                          <p:spTgt spid="38"/>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56"/>
                                            </p:cond>
                                          </p:stCondLst>
                                          <p:endCondLst>
                                            <p:cond evt="onStopAudio" delay="0">
                                              <p:tgtEl>
                                                <p:sldTgt/>
                                              </p:tgtEl>
                                            </p:cond>
                                          </p:endCondLst>
                                        </p:cTn>
                                        <p:tgtEl>
                                          <p:sndTgt r:embed="rId3" name="bomb.wav"/>
                                        </p:tgtEl>
                                      </p:cMediaNode>
                                    </p:audio>
                                  </p:subTnLst>
                                </p:cTn>
                              </p:par>
                            </p:childTnLst>
                          </p:cTn>
                        </p:par>
                      </p:childTnLst>
                    </p:cTn>
                  </p:par>
                  <p:par>
                    <p:cTn id="63" fill="hold">
                      <p:stCondLst>
                        <p:cond delay="indefinite"/>
                      </p:stCondLst>
                      <p:childTnLst>
                        <p:par>
                          <p:cTn id="64" fill="hold">
                            <p:stCondLst>
                              <p:cond delay="0"/>
                            </p:stCondLst>
                            <p:childTnLst>
                              <p:par>
                                <p:cTn id="65" presetID="53" presetClass="entr" presetSubtype="528" fill="hold" nodeType="clickEffect">
                                  <p:stCondLst>
                                    <p:cond delay="0"/>
                                  </p:stCondLst>
                                  <p:childTnLst>
                                    <p:set>
                                      <p:cBhvr>
                                        <p:cTn id="66" dur="1" fill="hold">
                                          <p:stCondLst>
                                            <p:cond delay="0"/>
                                          </p:stCondLst>
                                        </p:cTn>
                                        <p:tgtEl>
                                          <p:spTgt spid="39"/>
                                        </p:tgtEl>
                                        <p:attrNameLst>
                                          <p:attrName>style.visibility</p:attrName>
                                        </p:attrNameLst>
                                      </p:cBhvr>
                                      <p:to>
                                        <p:strVal val="visible"/>
                                      </p:to>
                                    </p:set>
                                    <p:anim calcmode="lin" valueType="num">
                                      <p:cBhvr>
                                        <p:cTn id="67" dur="500" fill="hold"/>
                                        <p:tgtEl>
                                          <p:spTgt spid="39"/>
                                        </p:tgtEl>
                                        <p:attrNameLst>
                                          <p:attrName>ppt_w</p:attrName>
                                        </p:attrNameLst>
                                      </p:cBhvr>
                                      <p:tavLst>
                                        <p:tav tm="0">
                                          <p:val>
                                            <p:fltVal val="0"/>
                                          </p:val>
                                        </p:tav>
                                        <p:tav tm="100000">
                                          <p:val>
                                            <p:strVal val="#ppt_w"/>
                                          </p:val>
                                        </p:tav>
                                      </p:tavLst>
                                    </p:anim>
                                    <p:anim calcmode="lin" valueType="num">
                                      <p:cBhvr>
                                        <p:cTn id="68" dur="500" fill="hold"/>
                                        <p:tgtEl>
                                          <p:spTgt spid="39"/>
                                        </p:tgtEl>
                                        <p:attrNameLst>
                                          <p:attrName>ppt_h</p:attrName>
                                        </p:attrNameLst>
                                      </p:cBhvr>
                                      <p:tavLst>
                                        <p:tav tm="0">
                                          <p:val>
                                            <p:fltVal val="0"/>
                                          </p:val>
                                        </p:tav>
                                        <p:tav tm="100000">
                                          <p:val>
                                            <p:strVal val="#ppt_h"/>
                                          </p:val>
                                        </p:tav>
                                      </p:tavLst>
                                    </p:anim>
                                    <p:animEffect transition="in" filter="fade">
                                      <p:cBhvr>
                                        <p:cTn id="69" dur="500"/>
                                        <p:tgtEl>
                                          <p:spTgt spid="39"/>
                                        </p:tgtEl>
                                      </p:cBhvr>
                                    </p:animEffect>
                                    <p:anim calcmode="lin" valueType="num">
                                      <p:cBhvr>
                                        <p:cTn id="70" dur="500" fill="hold"/>
                                        <p:tgtEl>
                                          <p:spTgt spid="39"/>
                                        </p:tgtEl>
                                        <p:attrNameLst>
                                          <p:attrName>ppt_x</p:attrName>
                                        </p:attrNameLst>
                                      </p:cBhvr>
                                      <p:tavLst>
                                        <p:tav tm="0">
                                          <p:val>
                                            <p:fltVal val="0.5"/>
                                          </p:val>
                                        </p:tav>
                                        <p:tav tm="100000">
                                          <p:val>
                                            <p:strVal val="#ppt_x"/>
                                          </p:val>
                                        </p:tav>
                                      </p:tavLst>
                                    </p:anim>
                                    <p:anim calcmode="lin" valueType="num">
                                      <p:cBhvr>
                                        <p:cTn id="71" dur="500" fill="hold"/>
                                        <p:tgtEl>
                                          <p:spTgt spid="39"/>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65"/>
                                            </p:cond>
                                          </p:stCondLst>
                                          <p:endCondLst>
                                            <p:cond evt="onStopAudio" delay="0">
                                              <p:tgtEl>
                                                <p:sldTgt/>
                                              </p:tgtEl>
                                            </p:cond>
                                          </p:endCondLst>
                                        </p:cTn>
                                        <p:tgtEl>
                                          <p:sndTgt r:embed="rId3" name="bomb.wav"/>
                                        </p:tgtEl>
                                      </p:cMediaNode>
                                    </p:audio>
                                  </p:subTnLst>
                                </p:cTn>
                              </p:par>
                            </p:childTnLst>
                          </p:cTn>
                        </p:par>
                      </p:childTnLst>
                    </p:cTn>
                  </p:par>
                  <p:par>
                    <p:cTn id="72" fill="hold">
                      <p:stCondLst>
                        <p:cond delay="indefinite"/>
                      </p:stCondLst>
                      <p:childTnLst>
                        <p:par>
                          <p:cTn id="73" fill="hold">
                            <p:stCondLst>
                              <p:cond delay="0"/>
                            </p:stCondLst>
                            <p:childTnLst>
                              <p:par>
                                <p:cTn id="74" presetID="53" presetClass="entr" presetSubtype="528" fill="hold" nodeType="clickEffect">
                                  <p:stCondLst>
                                    <p:cond delay="0"/>
                                  </p:stCondLst>
                                  <p:childTnLst>
                                    <p:set>
                                      <p:cBhvr>
                                        <p:cTn id="75" dur="1" fill="hold">
                                          <p:stCondLst>
                                            <p:cond delay="0"/>
                                          </p:stCondLst>
                                        </p:cTn>
                                        <p:tgtEl>
                                          <p:spTgt spid="40"/>
                                        </p:tgtEl>
                                        <p:attrNameLst>
                                          <p:attrName>style.visibility</p:attrName>
                                        </p:attrNameLst>
                                      </p:cBhvr>
                                      <p:to>
                                        <p:strVal val="visible"/>
                                      </p:to>
                                    </p:set>
                                    <p:anim calcmode="lin" valueType="num">
                                      <p:cBhvr>
                                        <p:cTn id="76" dur="500" fill="hold"/>
                                        <p:tgtEl>
                                          <p:spTgt spid="40"/>
                                        </p:tgtEl>
                                        <p:attrNameLst>
                                          <p:attrName>ppt_w</p:attrName>
                                        </p:attrNameLst>
                                      </p:cBhvr>
                                      <p:tavLst>
                                        <p:tav tm="0">
                                          <p:val>
                                            <p:fltVal val="0"/>
                                          </p:val>
                                        </p:tav>
                                        <p:tav tm="100000">
                                          <p:val>
                                            <p:strVal val="#ppt_w"/>
                                          </p:val>
                                        </p:tav>
                                      </p:tavLst>
                                    </p:anim>
                                    <p:anim calcmode="lin" valueType="num">
                                      <p:cBhvr>
                                        <p:cTn id="77" dur="500" fill="hold"/>
                                        <p:tgtEl>
                                          <p:spTgt spid="40"/>
                                        </p:tgtEl>
                                        <p:attrNameLst>
                                          <p:attrName>ppt_h</p:attrName>
                                        </p:attrNameLst>
                                      </p:cBhvr>
                                      <p:tavLst>
                                        <p:tav tm="0">
                                          <p:val>
                                            <p:fltVal val="0"/>
                                          </p:val>
                                        </p:tav>
                                        <p:tav tm="100000">
                                          <p:val>
                                            <p:strVal val="#ppt_h"/>
                                          </p:val>
                                        </p:tav>
                                      </p:tavLst>
                                    </p:anim>
                                    <p:animEffect transition="in" filter="fade">
                                      <p:cBhvr>
                                        <p:cTn id="78" dur="500"/>
                                        <p:tgtEl>
                                          <p:spTgt spid="40"/>
                                        </p:tgtEl>
                                      </p:cBhvr>
                                    </p:animEffect>
                                    <p:anim calcmode="lin" valueType="num">
                                      <p:cBhvr>
                                        <p:cTn id="79" dur="500" fill="hold"/>
                                        <p:tgtEl>
                                          <p:spTgt spid="40"/>
                                        </p:tgtEl>
                                        <p:attrNameLst>
                                          <p:attrName>ppt_x</p:attrName>
                                        </p:attrNameLst>
                                      </p:cBhvr>
                                      <p:tavLst>
                                        <p:tav tm="0">
                                          <p:val>
                                            <p:fltVal val="0.5"/>
                                          </p:val>
                                        </p:tav>
                                        <p:tav tm="100000">
                                          <p:val>
                                            <p:strVal val="#ppt_x"/>
                                          </p:val>
                                        </p:tav>
                                      </p:tavLst>
                                    </p:anim>
                                    <p:anim calcmode="lin" valueType="num">
                                      <p:cBhvr>
                                        <p:cTn id="80" dur="500" fill="hold"/>
                                        <p:tgtEl>
                                          <p:spTgt spid="40"/>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74"/>
                                            </p:cond>
                                          </p:stCondLst>
                                          <p:endCondLst>
                                            <p:cond evt="onStopAudio" delay="0">
                                              <p:tgtEl>
                                                <p:sldTgt/>
                                              </p:tgtEl>
                                            </p:cond>
                                          </p:endCondLst>
                                        </p:cTn>
                                        <p:tgtEl>
                                          <p:sndTgt r:embed="rId3" name="bomb.wav"/>
                                        </p:tgtEl>
                                      </p:cMediaNode>
                                    </p:audio>
                                  </p:subTnLst>
                                </p:cTn>
                              </p:par>
                            </p:childTnLst>
                          </p:cTn>
                        </p:par>
                      </p:childTnLst>
                    </p:cTn>
                  </p:par>
                  <p:par>
                    <p:cTn id="81" fill="hold">
                      <p:stCondLst>
                        <p:cond delay="indefinite"/>
                      </p:stCondLst>
                      <p:childTnLst>
                        <p:par>
                          <p:cTn id="82" fill="hold">
                            <p:stCondLst>
                              <p:cond delay="0"/>
                            </p:stCondLst>
                            <p:childTnLst>
                              <p:par>
                                <p:cTn id="83" presetID="53" presetClass="entr" presetSubtype="528" fill="hold" nodeType="clickEffect">
                                  <p:stCondLst>
                                    <p:cond delay="0"/>
                                  </p:stCondLst>
                                  <p:childTnLst>
                                    <p:set>
                                      <p:cBhvr>
                                        <p:cTn id="84" dur="1" fill="hold">
                                          <p:stCondLst>
                                            <p:cond delay="0"/>
                                          </p:stCondLst>
                                        </p:cTn>
                                        <p:tgtEl>
                                          <p:spTgt spid="41"/>
                                        </p:tgtEl>
                                        <p:attrNameLst>
                                          <p:attrName>style.visibility</p:attrName>
                                        </p:attrNameLst>
                                      </p:cBhvr>
                                      <p:to>
                                        <p:strVal val="visible"/>
                                      </p:to>
                                    </p:set>
                                    <p:anim calcmode="lin" valueType="num">
                                      <p:cBhvr>
                                        <p:cTn id="85" dur="500" fill="hold"/>
                                        <p:tgtEl>
                                          <p:spTgt spid="41"/>
                                        </p:tgtEl>
                                        <p:attrNameLst>
                                          <p:attrName>ppt_w</p:attrName>
                                        </p:attrNameLst>
                                      </p:cBhvr>
                                      <p:tavLst>
                                        <p:tav tm="0">
                                          <p:val>
                                            <p:fltVal val="0"/>
                                          </p:val>
                                        </p:tav>
                                        <p:tav tm="100000">
                                          <p:val>
                                            <p:strVal val="#ppt_w"/>
                                          </p:val>
                                        </p:tav>
                                      </p:tavLst>
                                    </p:anim>
                                    <p:anim calcmode="lin" valueType="num">
                                      <p:cBhvr>
                                        <p:cTn id="86" dur="500" fill="hold"/>
                                        <p:tgtEl>
                                          <p:spTgt spid="41"/>
                                        </p:tgtEl>
                                        <p:attrNameLst>
                                          <p:attrName>ppt_h</p:attrName>
                                        </p:attrNameLst>
                                      </p:cBhvr>
                                      <p:tavLst>
                                        <p:tav tm="0">
                                          <p:val>
                                            <p:fltVal val="0"/>
                                          </p:val>
                                        </p:tav>
                                        <p:tav tm="100000">
                                          <p:val>
                                            <p:strVal val="#ppt_h"/>
                                          </p:val>
                                        </p:tav>
                                      </p:tavLst>
                                    </p:anim>
                                    <p:animEffect transition="in" filter="fade">
                                      <p:cBhvr>
                                        <p:cTn id="87" dur="500"/>
                                        <p:tgtEl>
                                          <p:spTgt spid="41"/>
                                        </p:tgtEl>
                                      </p:cBhvr>
                                    </p:animEffect>
                                    <p:anim calcmode="lin" valueType="num">
                                      <p:cBhvr>
                                        <p:cTn id="88" dur="500" fill="hold"/>
                                        <p:tgtEl>
                                          <p:spTgt spid="41"/>
                                        </p:tgtEl>
                                        <p:attrNameLst>
                                          <p:attrName>ppt_x</p:attrName>
                                        </p:attrNameLst>
                                      </p:cBhvr>
                                      <p:tavLst>
                                        <p:tav tm="0">
                                          <p:val>
                                            <p:fltVal val="0.5"/>
                                          </p:val>
                                        </p:tav>
                                        <p:tav tm="100000">
                                          <p:val>
                                            <p:strVal val="#ppt_x"/>
                                          </p:val>
                                        </p:tav>
                                      </p:tavLst>
                                    </p:anim>
                                    <p:anim calcmode="lin" valueType="num">
                                      <p:cBhvr>
                                        <p:cTn id="89" dur="500" fill="hold"/>
                                        <p:tgtEl>
                                          <p:spTgt spid="41"/>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83"/>
                                            </p:cond>
                                          </p:stCondLst>
                                          <p:endCondLst>
                                            <p:cond evt="onStopAudio" delay="0">
                                              <p:tgtEl>
                                                <p:sldTgt/>
                                              </p:tgtEl>
                                            </p:cond>
                                          </p:endCondLst>
                                        </p:cTn>
                                        <p:tgtEl>
                                          <p:sndTgt r:embed="rId3" name="bomb.wav"/>
                                        </p:tgtEl>
                                      </p:cMediaNode>
                                    </p:audio>
                                  </p:subTnLst>
                                </p:cTn>
                              </p:par>
                            </p:childTnLst>
                          </p:cTn>
                        </p:par>
                      </p:childTnLst>
                    </p:cTn>
                  </p:par>
                  <p:par>
                    <p:cTn id="90" fill="hold">
                      <p:stCondLst>
                        <p:cond delay="indefinite"/>
                      </p:stCondLst>
                      <p:childTnLst>
                        <p:par>
                          <p:cTn id="91" fill="hold">
                            <p:stCondLst>
                              <p:cond delay="0"/>
                            </p:stCondLst>
                            <p:childTnLst>
                              <p:par>
                                <p:cTn id="92" presetID="53" presetClass="entr" presetSubtype="528" fill="hold" nodeType="clickEffect">
                                  <p:stCondLst>
                                    <p:cond delay="0"/>
                                  </p:stCondLst>
                                  <p:childTnLst>
                                    <p:set>
                                      <p:cBhvr>
                                        <p:cTn id="93" dur="1" fill="hold">
                                          <p:stCondLst>
                                            <p:cond delay="0"/>
                                          </p:stCondLst>
                                        </p:cTn>
                                        <p:tgtEl>
                                          <p:spTgt spid="43"/>
                                        </p:tgtEl>
                                        <p:attrNameLst>
                                          <p:attrName>style.visibility</p:attrName>
                                        </p:attrNameLst>
                                      </p:cBhvr>
                                      <p:to>
                                        <p:strVal val="visible"/>
                                      </p:to>
                                    </p:set>
                                    <p:anim calcmode="lin" valueType="num">
                                      <p:cBhvr>
                                        <p:cTn id="94" dur="500" fill="hold"/>
                                        <p:tgtEl>
                                          <p:spTgt spid="43"/>
                                        </p:tgtEl>
                                        <p:attrNameLst>
                                          <p:attrName>ppt_w</p:attrName>
                                        </p:attrNameLst>
                                      </p:cBhvr>
                                      <p:tavLst>
                                        <p:tav tm="0">
                                          <p:val>
                                            <p:fltVal val="0"/>
                                          </p:val>
                                        </p:tav>
                                        <p:tav tm="100000">
                                          <p:val>
                                            <p:strVal val="#ppt_w"/>
                                          </p:val>
                                        </p:tav>
                                      </p:tavLst>
                                    </p:anim>
                                    <p:anim calcmode="lin" valueType="num">
                                      <p:cBhvr>
                                        <p:cTn id="95" dur="500" fill="hold"/>
                                        <p:tgtEl>
                                          <p:spTgt spid="43"/>
                                        </p:tgtEl>
                                        <p:attrNameLst>
                                          <p:attrName>ppt_h</p:attrName>
                                        </p:attrNameLst>
                                      </p:cBhvr>
                                      <p:tavLst>
                                        <p:tav tm="0">
                                          <p:val>
                                            <p:fltVal val="0"/>
                                          </p:val>
                                        </p:tav>
                                        <p:tav tm="100000">
                                          <p:val>
                                            <p:strVal val="#ppt_h"/>
                                          </p:val>
                                        </p:tav>
                                      </p:tavLst>
                                    </p:anim>
                                    <p:animEffect transition="in" filter="fade">
                                      <p:cBhvr>
                                        <p:cTn id="96" dur="500"/>
                                        <p:tgtEl>
                                          <p:spTgt spid="43"/>
                                        </p:tgtEl>
                                      </p:cBhvr>
                                    </p:animEffect>
                                    <p:anim calcmode="lin" valueType="num">
                                      <p:cBhvr>
                                        <p:cTn id="97" dur="500" fill="hold"/>
                                        <p:tgtEl>
                                          <p:spTgt spid="43"/>
                                        </p:tgtEl>
                                        <p:attrNameLst>
                                          <p:attrName>ppt_x</p:attrName>
                                        </p:attrNameLst>
                                      </p:cBhvr>
                                      <p:tavLst>
                                        <p:tav tm="0">
                                          <p:val>
                                            <p:fltVal val="0.5"/>
                                          </p:val>
                                        </p:tav>
                                        <p:tav tm="100000">
                                          <p:val>
                                            <p:strVal val="#ppt_x"/>
                                          </p:val>
                                        </p:tav>
                                      </p:tavLst>
                                    </p:anim>
                                    <p:anim calcmode="lin" valueType="num">
                                      <p:cBhvr>
                                        <p:cTn id="98" dur="500" fill="hold"/>
                                        <p:tgtEl>
                                          <p:spTgt spid="43"/>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92"/>
                                            </p:cond>
                                          </p:stCondLst>
                                          <p:endCondLst>
                                            <p:cond evt="onStopAudio" delay="0">
                                              <p:tgtEl>
                                                <p:sldTgt/>
                                              </p:tgtEl>
                                            </p:cond>
                                          </p:endCondLst>
                                        </p:cTn>
                                        <p:tgtEl>
                                          <p:sndTgt r:embed="rId3" name="bomb.wav"/>
                                        </p:tgtEl>
                                      </p:cMediaNode>
                                    </p:audio>
                                  </p:subTnLst>
                                </p:cTn>
                              </p:par>
                            </p:childTnLst>
                          </p:cTn>
                        </p:par>
                      </p:childTnLst>
                    </p:cTn>
                  </p:par>
                  <p:par>
                    <p:cTn id="99" fill="hold">
                      <p:stCondLst>
                        <p:cond delay="indefinite"/>
                      </p:stCondLst>
                      <p:childTnLst>
                        <p:par>
                          <p:cTn id="100" fill="hold">
                            <p:stCondLst>
                              <p:cond delay="0"/>
                            </p:stCondLst>
                            <p:childTnLst>
                              <p:par>
                                <p:cTn id="101" presetID="53" presetClass="entr" presetSubtype="528" fill="hold" nodeType="clickEffect">
                                  <p:stCondLst>
                                    <p:cond delay="0"/>
                                  </p:stCondLst>
                                  <p:childTnLst>
                                    <p:set>
                                      <p:cBhvr>
                                        <p:cTn id="102" dur="1" fill="hold">
                                          <p:stCondLst>
                                            <p:cond delay="0"/>
                                          </p:stCondLst>
                                        </p:cTn>
                                        <p:tgtEl>
                                          <p:spTgt spid="44"/>
                                        </p:tgtEl>
                                        <p:attrNameLst>
                                          <p:attrName>style.visibility</p:attrName>
                                        </p:attrNameLst>
                                      </p:cBhvr>
                                      <p:to>
                                        <p:strVal val="visible"/>
                                      </p:to>
                                    </p:set>
                                    <p:anim calcmode="lin" valueType="num">
                                      <p:cBhvr>
                                        <p:cTn id="103" dur="500" fill="hold"/>
                                        <p:tgtEl>
                                          <p:spTgt spid="44"/>
                                        </p:tgtEl>
                                        <p:attrNameLst>
                                          <p:attrName>ppt_w</p:attrName>
                                        </p:attrNameLst>
                                      </p:cBhvr>
                                      <p:tavLst>
                                        <p:tav tm="0">
                                          <p:val>
                                            <p:fltVal val="0"/>
                                          </p:val>
                                        </p:tav>
                                        <p:tav tm="100000">
                                          <p:val>
                                            <p:strVal val="#ppt_w"/>
                                          </p:val>
                                        </p:tav>
                                      </p:tavLst>
                                    </p:anim>
                                    <p:anim calcmode="lin" valueType="num">
                                      <p:cBhvr>
                                        <p:cTn id="104" dur="500" fill="hold"/>
                                        <p:tgtEl>
                                          <p:spTgt spid="44"/>
                                        </p:tgtEl>
                                        <p:attrNameLst>
                                          <p:attrName>ppt_h</p:attrName>
                                        </p:attrNameLst>
                                      </p:cBhvr>
                                      <p:tavLst>
                                        <p:tav tm="0">
                                          <p:val>
                                            <p:fltVal val="0"/>
                                          </p:val>
                                        </p:tav>
                                        <p:tav tm="100000">
                                          <p:val>
                                            <p:strVal val="#ppt_h"/>
                                          </p:val>
                                        </p:tav>
                                      </p:tavLst>
                                    </p:anim>
                                    <p:animEffect transition="in" filter="fade">
                                      <p:cBhvr>
                                        <p:cTn id="105" dur="500"/>
                                        <p:tgtEl>
                                          <p:spTgt spid="44"/>
                                        </p:tgtEl>
                                      </p:cBhvr>
                                    </p:animEffect>
                                    <p:anim calcmode="lin" valueType="num">
                                      <p:cBhvr>
                                        <p:cTn id="106" dur="500" fill="hold"/>
                                        <p:tgtEl>
                                          <p:spTgt spid="44"/>
                                        </p:tgtEl>
                                        <p:attrNameLst>
                                          <p:attrName>ppt_x</p:attrName>
                                        </p:attrNameLst>
                                      </p:cBhvr>
                                      <p:tavLst>
                                        <p:tav tm="0">
                                          <p:val>
                                            <p:fltVal val="0.5"/>
                                          </p:val>
                                        </p:tav>
                                        <p:tav tm="100000">
                                          <p:val>
                                            <p:strVal val="#ppt_x"/>
                                          </p:val>
                                        </p:tav>
                                      </p:tavLst>
                                    </p:anim>
                                    <p:anim calcmode="lin" valueType="num">
                                      <p:cBhvr>
                                        <p:cTn id="107" dur="500" fill="hold"/>
                                        <p:tgtEl>
                                          <p:spTgt spid="44"/>
                                        </p:tgtEl>
                                        <p:attrNameLst>
                                          <p:attrName>ppt_y</p:attrName>
                                        </p:attrNameLst>
                                      </p:cBhvr>
                                      <p:tavLst>
                                        <p:tav tm="0">
                                          <p:val>
                                            <p:fltVal val="0.5"/>
                                          </p:val>
                                        </p:tav>
                                        <p:tav tm="100000">
                                          <p:val>
                                            <p:strVal val="#ppt_y"/>
                                          </p:val>
                                        </p:tav>
                                      </p:tavLst>
                                    </p:anim>
                                  </p:childTnLst>
                                  <p:subTnLst>
                                    <p:audio>
                                      <p:cMediaNode>
                                        <p:cTn display="0" masterRel="sameClick">
                                          <p:stCondLst>
                                            <p:cond evt="begin" delay="0">
                                              <p:tn val="101"/>
                                            </p:cond>
                                          </p:stCondLst>
                                          <p:endCondLst>
                                            <p:cond evt="onStopAudio" delay="0">
                                              <p:tgtEl>
                                                <p:sldTgt/>
                                              </p:tgtEl>
                                            </p:cond>
                                          </p:endCondLst>
                                        </p:cTn>
                                        <p:tgtEl>
                                          <p:sndTgt r:embed="rId3"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108" restart="whenNotActive" fill="hold" evtFilter="cancelBubble" nodeType="interactiveSeq">
                <p:stCondLst>
                  <p:cond evt="onClick" delay="0">
                    <p:tgtEl>
                      <p:spTgt spid="8"/>
                    </p:tgtEl>
                  </p:cond>
                </p:stCondLst>
                <p:endSync evt="end" delay="0">
                  <p:rtn val="all"/>
                </p:endSync>
                <p:childTnLst>
                  <p:par>
                    <p:cTn id="109" fill="hold">
                      <p:stCondLst>
                        <p:cond delay="0"/>
                      </p:stCondLst>
                      <p:childTnLst>
                        <p:par>
                          <p:cTn id="110" fill="hold">
                            <p:stCondLst>
                              <p:cond delay="0"/>
                            </p:stCondLst>
                            <p:childTnLst>
                              <p:par>
                                <p:cTn id="111" presetID="2" presetClass="exit" presetSubtype="2" fill="hold" nodeType="clickEffect">
                                  <p:stCondLst>
                                    <p:cond delay="0"/>
                                  </p:stCondLst>
                                  <p:childTnLst>
                                    <p:anim calcmode="lin" valueType="num">
                                      <p:cBhvr additive="base">
                                        <p:cTn id="112" dur="500"/>
                                        <p:tgtEl>
                                          <p:spTgt spid="8"/>
                                        </p:tgtEl>
                                        <p:attrNameLst>
                                          <p:attrName>ppt_x</p:attrName>
                                        </p:attrNameLst>
                                      </p:cBhvr>
                                      <p:tavLst>
                                        <p:tav tm="0">
                                          <p:val>
                                            <p:strVal val="ppt_x"/>
                                          </p:val>
                                        </p:tav>
                                        <p:tav tm="100000">
                                          <p:val>
                                            <p:strVal val="1+ppt_w/2"/>
                                          </p:val>
                                        </p:tav>
                                      </p:tavLst>
                                    </p:anim>
                                    <p:anim calcmode="lin" valueType="num">
                                      <p:cBhvr additive="base">
                                        <p:cTn id="113" dur="500"/>
                                        <p:tgtEl>
                                          <p:spTgt spid="8"/>
                                        </p:tgtEl>
                                        <p:attrNameLst>
                                          <p:attrName>ppt_y</p:attrName>
                                        </p:attrNameLst>
                                      </p:cBhvr>
                                      <p:tavLst>
                                        <p:tav tm="0">
                                          <p:val>
                                            <p:strVal val="ppt_y"/>
                                          </p:val>
                                        </p:tav>
                                        <p:tav tm="100000">
                                          <p:val>
                                            <p:strVal val="ppt_y"/>
                                          </p:val>
                                        </p:tav>
                                      </p:tavLst>
                                    </p:anim>
                                    <p:set>
                                      <p:cBhvr>
                                        <p:cTn id="114" dur="1" fill="hold">
                                          <p:stCondLst>
                                            <p:cond delay="499"/>
                                          </p:stCondLst>
                                        </p:cTn>
                                        <p:tgtEl>
                                          <p:spTgt spid="8"/>
                                        </p:tgtEl>
                                        <p:attrNameLst>
                                          <p:attrName>style.visibility</p:attrName>
                                        </p:attrNameLst>
                                      </p:cBhvr>
                                      <p:to>
                                        <p:strVal val="hidden"/>
                                      </p:to>
                                    </p:set>
                                  </p:childTnLst>
                                </p:cTn>
                              </p:par>
                            </p:childTnLst>
                          </p:cTn>
                        </p:par>
                      </p:childTnLst>
                    </p:cTn>
                  </p:par>
                </p:childTnLst>
              </p:cTn>
              <p:nextCondLst>
                <p:cond evt="onClick" delay="0">
                  <p:tgtEl>
                    <p:spTgt spid="8"/>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8"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15</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solidFill>
            <a:schemeClr val="bg1">
              <a:lumMod val="75000"/>
            </a:schemeClr>
          </a:solidFill>
          <a:ln>
            <a:noFill/>
          </a:ln>
        </p:spPr>
        <p:style>
          <a:lnRef idx="1">
            <a:schemeClr val="dk1"/>
          </a:lnRef>
          <a:fillRef idx="2">
            <a:schemeClr val="dk1"/>
          </a:fillRef>
          <a:effectRef idx="1">
            <a:schemeClr val="dk1"/>
          </a:effectRef>
          <a:fontRef idx="minor">
            <a:schemeClr val="dk1"/>
          </a:fontRef>
        </p:style>
        <p:txBody>
          <a:bodyPr rtlCol="0" anchor="ctr"/>
          <a:lstStyle/>
          <a:p>
            <a:pPr algn="ctr"/>
            <a:endParaRPr lang="tr-TR"/>
          </a:p>
        </p:txBody>
      </p:sp>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sp>
        <p:nvSpPr>
          <p:cNvPr id="20" name="Dikdörtgen 19">
            <a:extLst>
              <a:ext uri="{FF2B5EF4-FFF2-40B4-BE49-F238E27FC236}">
                <a16:creationId xmlns:a16="http://schemas.microsoft.com/office/drawing/2014/main" id="{B99898B2-35B9-49EF-A408-C659682620A2}"/>
              </a:ext>
            </a:extLst>
          </p:cNvPr>
          <p:cNvSpPr/>
          <p:nvPr/>
        </p:nvSpPr>
        <p:spPr>
          <a:xfrm>
            <a:off x="907345" y="2967335"/>
            <a:ext cx="10377328" cy="923330"/>
          </a:xfrm>
          <a:prstGeom prst="rect">
            <a:avLst/>
          </a:prstGeom>
          <a:noFill/>
        </p:spPr>
        <p:txBody>
          <a:bodyPr wrap="none" lIns="91440" tIns="45720" rIns="91440" bIns="45720">
            <a:spAutoFit/>
          </a:bodyPr>
          <a:lstStyle/>
          <a:p>
            <a:pPr algn="ctr"/>
            <a:r>
              <a:rPr lang="tr-TR"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ETKİLİ İLETİŞİM YÖNTEMLERİ</a:t>
            </a:r>
          </a:p>
        </p:txBody>
      </p:sp>
      <p:sp>
        <p:nvSpPr>
          <p:cNvPr id="21" name="Eylem Düğmesi: Girişe Git 20">
            <a:hlinkClick r:id="rId3" action="ppaction://hlinksldjump" highlightClick="1"/>
            <a:extLst>
              <a:ext uri="{FF2B5EF4-FFF2-40B4-BE49-F238E27FC236}">
                <a16:creationId xmlns:a16="http://schemas.microsoft.com/office/drawing/2014/main" id="{981E6B31-4C8A-4480-B609-A7055ABA0ED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1763428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14</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4400" b="1" i="1" u="sng" dirty="0">
                <a:ln w="0"/>
                <a:solidFill>
                  <a:schemeClr val="bg1"/>
                </a:solidFill>
                <a:effectLst>
                  <a:outerShdw blurRad="38100" dist="19050" dir="2700000" algn="tl" rotWithShape="0">
                    <a:schemeClr val="dk1">
                      <a:alpha val="40000"/>
                    </a:schemeClr>
                  </a:outerShdw>
                </a:effectLst>
              </a:rPr>
              <a:t>Sen Dili Yerine "Ben Dili" Kullanmak:</a:t>
            </a:r>
          </a:p>
          <a:p>
            <a:pPr algn="ctr"/>
            <a:r>
              <a:rPr lang="tr-TR" sz="4400" b="1" dirty="0">
                <a:ln w="0"/>
                <a:solidFill>
                  <a:schemeClr val="tx1"/>
                </a:solidFill>
                <a:effectLst>
                  <a:outerShdw blurRad="38100" dist="19050" dir="2700000" algn="tl" rotWithShape="0">
                    <a:schemeClr val="dk1">
                      <a:alpha val="40000"/>
                    </a:schemeClr>
                  </a:outerShdw>
                </a:effectLst>
              </a:rPr>
              <a:t>Karşı tarafı suçlamak yerine, kendi hissettiklerinizi ve olayın sizdeki etkisini ifade etmek</a:t>
            </a:r>
          </a:p>
        </p:txBody>
      </p:sp>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u="sng" dirty="0">
                <a:ln w="0"/>
                <a:solidFill>
                  <a:schemeClr val="tx1"/>
                </a:solidFill>
                <a:effectLst>
                  <a:outerShdw blurRad="38100" dist="19050" dir="2700000" algn="tl" rotWithShape="0">
                    <a:schemeClr val="dk1">
                      <a:alpha val="40000"/>
                    </a:schemeClr>
                  </a:outerShdw>
                </a:effectLst>
                <a:latin typeface="Algerian" panose="04020705040A02060702" pitchFamily="82" charset="0"/>
              </a:rPr>
              <a:t>1</a:t>
            </a:r>
          </a:p>
        </p:txBody>
      </p:sp>
      <p:sp>
        <p:nvSpPr>
          <p:cNvPr id="20" name="Eylem Düğmesi: Girişe Git 19">
            <a:hlinkClick r:id="rId3" action="ppaction://hlinksldjump" highlightClick="1"/>
            <a:extLst>
              <a:ext uri="{FF2B5EF4-FFF2-40B4-BE49-F238E27FC236}">
                <a16:creationId xmlns:a16="http://schemas.microsoft.com/office/drawing/2014/main" id="{3CF2C944-7A64-4F76-830C-6AC00D5624D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076317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13</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4400" b="1" i="1" u="sng" dirty="0">
                <a:ln w="0"/>
                <a:solidFill>
                  <a:schemeClr val="bg1"/>
                </a:solidFill>
                <a:effectLst>
                  <a:outerShdw blurRad="38100" dist="19050" dir="2700000" algn="tl" rotWithShape="0">
                    <a:schemeClr val="dk1">
                      <a:alpha val="40000"/>
                    </a:schemeClr>
                  </a:outerShdw>
                </a:effectLst>
              </a:rPr>
              <a:t>Etkin Dinleme Yapmak:</a:t>
            </a:r>
            <a:r>
              <a:rPr lang="tr-TR" sz="4400" b="1" dirty="0">
                <a:ln w="0"/>
                <a:solidFill>
                  <a:schemeClr val="tx1"/>
                </a:solidFill>
                <a:effectLst>
                  <a:outerShdw blurRad="38100" dist="19050" dir="2700000" algn="tl" rotWithShape="0">
                    <a:schemeClr val="dk1">
                      <a:alpha val="40000"/>
                    </a:schemeClr>
                  </a:outerShdw>
                </a:effectLst>
              </a:rPr>
              <a:t> </a:t>
            </a:r>
          </a:p>
          <a:p>
            <a:pPr algn="ctr"/>
            <a:r>
              <a:rPr lang="tr-TR" sz="4400" b="1" dirty="0">
                <a:ln w="0"/>
                <a:solidFill>
                  <a:schemeClr val="tx1"/>
                </a:solidFill>
                <a:effectLst>
                  <a:outerShdw blurRad="38100" dist="19050" dir="2700000" algn="tl" rotWithShape="0">
                    <a:schemeClr val="dk1">
                      <a:alpha val="40000"/>
                    </a:schemeClr>
                  </a:outerShdw>
                </a:effectLst>
              </a:rPr>
              <a:t>Sadece dinliyor gibi görünmek değil; konuşan kişiyle göz </a:t>
            </a:r>
            <a:r>
              <a:rPr lang="tr-TR" sz="4400" b="1" dirty="0" err="1">
                <a:ln w="0"/>
                <a:solidFill>
                  <a:schemeClr val="tx1"/>
                </a:solidFill>
                <a:effectLst>
                  <a:outerShdw blurRad="38100" dist="19050" dir="2700000" algn="tl" rotWithShape="0">
                    <a:schemeClr val="dk1">
                      <a:alpha val="40000"/>
                    </a:schemeClr>
                  </a:outerShdw>
                </a:effectLst>
              </a:rPr>
              <a:t>temasıkurmak</a:t>
            </a:r>
            <a:r>
              <a:rPr lang="tr-TR" sz="4400" b="1" dirty="0">
                <a:ln w="0"/>
                <a:solidFill>
                  <a:schemeClr val="tx1"/>
                </a:solidFill>
                <a:effectLst>
                  <a:outerShdw blurRad="38100" dist="19050" dir="2700000" algn="tl" rotWithShape="0">
                    <a:schemeClr val="dk1">
                      <a:alpha val="40000"/>
                    </a:schemeClr>
                  </a:outerShdw>
                </a:effectLst>
              </a:rPr>
              <a:t>, başla onaylamak ve "Anlıyorum", "Evet" gibi geri bildirimlerle dinlediğinizi hissettirmek.</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ln/>
        </p:spPr>
        <p:style>
          <a:lnRef idx="0">
            <a:schemeClr val="accent2"/>
          </a:lnRef>
          <a:fillRef idx="3">
            <a:schemeClr val="accent2"/>
          </a:fillRef>
          <a:effectRef idx="3">
            <a:schemeClr val="accent2"/>
          </a:effectRef>
          <a:fontRef idx="minor">
            <a:schemeClr val="lt1"/>
          </a:fontRef>
        </p:style>
        <p:txBody>
          <a:bodyPr rtlCol="0" anchor="ctr"/>
          <a:lstStyle/>
          <a:p>
            <a:pPr algn="ctr"/>
            <a:r>
              <a:rPr lang="tr-TR" sz="3600" b="1" dirty="0">
                <a:ln w="0"/>
                <a:solidFill>
                  <a:schemeClr val="tx1"/>
                </a:solidFill>
                <a:effectLst>
                  <a:outerShdw blurRad="38100" dist="19050" dir="2700000" algn="tl" rotWithShape="0">
                    <a:schemeClr val="dk1">
                      <a:alpha val="40000"/>
                    </a:schemeClr>
                  </a:outerShdw>
                </a:effectLst>
                <a:latin typeface="Algerian" panose="04020705040A02060702" pitchFamily="82" charset="0"/>
              </a:rPr>
              <a:t>2</a:t>
            </a:r>
          </a:p>
        </p:txBody>
      </p:sp>
      <p:sp>
        <p:nvSpPr>
          <p:cNvPr id="20" name="Eylem Düğmesi: Girişe Git 19">
            <a:hlinkClick r:id="rId3" action="ppaction://hlinksldjump" highlightClick="1"/>
            <a:extLst>
              <a:ext uri="{FF2B5EF4-FFF2-40B4-BE49-F238E27FC236}">
                <a16:creationId xmlns:a16="http://schemas.microsoft.com/office/drawing/2014/main" id="{F678B2AC-273A-4885-AE65-48A369F6F98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51688565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12</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Empati Kurmak: </a:t>
            </a:r>
          </a:p>
          <a:p>
            <a:pPr algn="ctr"/>
            <a:r>
              <a:rPr lang="tr-TR" sz="4400" b="1" dirty="0">
                <a:solidFill>
                  <a:schemeClr val="tx1"/>
                </a:solidFill>
                <a:effectLst>
                  <a:outerShdw blurRad="38100" dist="38100" dir="2700000" algn="tl">
                    <a:srgbClr val="000000">
                      <a:alpha val="43137"/>
                    </a:srgbClr>
                  </a:outerShdw>
                </a:effectLst>
              </a:rPr>
              <a:t>Kendinizi karşı tarafın yerine koyarak, olaylara onun bakış açısından ve hissettiği duygular çerçevesinden bakabilmek.</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ln/>
        </p:spPr>
        <p:style>
          <a:lnRef idx="0">
            <a:schemeClr val="accent3"/>
          </a:lnRef>
          <a:fillRef idx="3">
            <a:schemeClr val="accent3"/>
          </a:fillRef>
          <a:effectRef idx="3">
            <a:schemeClr val="accent3"/>
          </a:effectRef>
          <a:fontRef idx="minor">
            <a:schemeClr val="lt1"/>
          </a:fontRef>
        </p:style>
        <p:txBody>
          <a:bodyPr rtlCol="0" anchor="ctr"/>
          <a:lstStyle/>
          <a:p>
            <a:pPr algn="ctr"/>
            <a:r>
              <a:rPr lang="tr-TR" sz="3600" b="1" dirty="0">
                <a:solidFill>
                  <a:schemeClr val="tx1"/>
                </a:solidFill>
                <a:latin typeface="Algerian" panose="04020705040A02060702" pitchFamily="82" charset="0"/>
              </a:rPr>
              <a:t>3</a:t>
            </a:r>
          </a:p>
        </p:txBody>
      </p:sp>
      <p:sp>
        <p:nvSpPr>
          <p:cNvPr id="20" name="Eylem Düğmesi: Girişe Git 19">
            <a:hlinkClick r:id="rId3" action="ppaction://hlinksldjump" highlightClick="1"/>
            <a:extLst>
              <a:ext uri="{FF2B5EF4-FFF2-40B4-BE49-F238E27FC236}">
                <a16:creationId xmlns:a16="http://schemas.microsoft.com/office/drawing/2014/main" id="{AEC6777E-4CD2-45FF-B9E0-E4AC8A661DD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92569190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11</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Açık, Net ve Anlaşılır Olmak: </a:t>
            </a:r>
          </a:p>
          <a:p>
            <a:pPr algn="ctr"/>
            <a:r>
              <a:rPr lang="tr-TR" sz="4400" b="1" dirty="0">
                <a:solidFill>
                  <a:schemeClr val="tx1"/>
                </a:solidFill>
                <a:effectLst>
                  <a:outerShdw blurRad="38100" dist="38100" dir="2700000" algn="tl">
                    <a:srgbClr val="000000">
                      <a:alpha val="43137"/>
                    </a:srgbClr>
                  </a:outerShdw>
                </a:effectLst>
              </a:rPr>
              <a:t>Karmaşık, dolaylı veya ima içeren cümleler yerine ana mesajı doğrudan ve sade bir dille iletmek.</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ln/>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20" name="Eylem Düğmesi: Girişe Git 19">
            <a:hlinkClick r:id="rId3" action="ppaction://hlinksldjump" highlightClick="1"/>
            <a:extLst>
              <a:ext uri="{FF2B5EF4-FFF2-40B4-BE49-F238E27FC236}">
                <a16:creationId xmlns:a16="http://schemas.microsoft.com/office/drawing/2014/main" id="{988C915E-D336-4753-8950-E4B2E4D1E7C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027324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10</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Beden Dilini ve Ses Tonunu Doğru Kullanmak:</a:t>
            </a:r>
          </a:p>
          <a:p>
            <a:pPr algn="ctr"/>
            <a:r>
              <a:rPr lang="tr-TR" sz="4400" b="1" dirty="0">
                <a:solidFill>
                  <a:schemeClr val="tx1"/>
                </a:solidFill>
                <a:effectLst>
                  <a:outerShdw blurRad="38100" dist="38100" dir="2700000" algn="tl">
                    <a:srgbClr val="000000">
                      <a:alpha val="43137"/>
                    </a:srgbClr>
                  </a:outerShdw>
                </a:effectLst>
              </a:rPr>
              <a:t>Sözsüz iletişimin gücünden yararlanmak; açık bir duruş sergilemek, samimi bir yüz ifadesi takınmak ve ses tonunu ortama uygun ayarlamak.</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tr-TR" sz="3600" b="1" dirty="0">
                <a:solidFill>
                  <a:schemeClr val="tx1"/>
                </a:solidFill>
                <a:effectLst>
                  <a:outerShdw blurRad="38100" dist="38100" dir="2700000" algn="tl">
                    <a:srgbClr val="000000">
                      <a:alpha val="43137"/>
                    </a:srgbClr>
                  </a:outerShdw>
                </a:effectLst>
                <a:latin typeface="Algerian" panose="04020705040A02060702" pitchFamily="82" charset="0"/>
              </a:rPr>
              <a:t>5</a:t>
            </a:r>
          </a:p>
        </p:txBody>
      </p:sp>
      <p:sp>
        <p:nvSpPr>
          <p:cNvPr id="20" name="Eylem Düğmesi: Girişe Git 19">
            <a:hlinkClick r:id="rId3" action="ppaction://hlinksldjump" highlightClick="1"/>
            <a:extLst>
              <a:ext uri="{FF2B5EF4-FFF2-40B4-BE49-F238E27FC236}">
                <a16:creationId xmlns:a16="http://schemas.microsoft.com/office/drawing/2014/main" id="{14FC9C23-1225-4DC0-8D71-D7813EF43EA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98418709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9</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Yapıcı Geri Bildirim Vermek: </a:t>
            </a:r>
          </a:p>
          <a:p>
            <a:pPr algn="ctr"/>
            <a:r>
              <a:rPr lang="tr-TR" sz="4400" b="1" dirty="0">
                <a:solidFill>
                  <a:schemeClr val="tx1"/>
                </a:solidFill>
                <a:effectLst>
                  <a:outerShdw blurRad="38100" dist="38100" dir="2700000" algn="tl">
                    <a:srgbClr val="000000">
                      <a:alpha val="43137"/>
                    </a:srgbClr>
                  </a:outerShdw>
                </a:effectLst>
              </a:rPr>
              <a:t>Eleştirileri kişiliğe değil, davranışa yönelik yapmak ve çözüm odaklı bir yaklaşım benimsemek.</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ln/>
        </p:spPr>
        <p:style>
          <a:lnRef idx="0">
            <a:schemeClr val="accent6"/>
          </a:lnRef>
          <a:fillRef idx="3">
            <a:schemeClr val="accent6"/>
          </a:fillRef>
          <a:effectRef idx="3">
            <a:schemeClr val="accent6"/>
          </a:effectRef>
          <a:fontRef idx="minor">
            <a:schemeClr val="lt1"/>
          </a:fontRef>
        </p:style>
        <p:txBody>
          <a:bodyPr rtlCol="0" anchor="ctr"/>
          <a:lstStyle/>
          <a:p>
            <a:pPr algn="ctr"/>
            <a:r>
              <a:rPr lang="tr-TR" sz="3600" b="1" dirty="0">
                <a:solidFill>
                  <a:schemeClr val="tx1"/>
                </a:solidFill>
                <a:effectLst>
                  <a:outerShdw blurRad="38100" dist="38100" dir="2700000" algn="tl">
                    <a:srgbClr val="000000">
                      <a:alpha val="43137"/>
                    </a:srgbClr>
                  </a:outerShdw>
                </a:effectLst>
                <a:latin typeface="Algerian" panose="04020705040A02060702" pitchFamily="82" charset="0"/>
              </a:rPr>
              <a:t>6</a:t>
            </a:r>
          </a:p>
        </p:txBody>
      </p:sp>
      <p:sp>
        <p:nvSpPr>
          <p:cNvPr id="20" name="Eylem Düğmesi: Girişe Git 19">
            <a:hlinkClick r:id="rId3" action="ppaction://hlinksldjump" highlightClick="1"/>
            <a:extLst>
              <a:ext uri="{FF2B5EF4-FFF2-40B4-BE49-F238E27FC236}">
                <a16:creationId xmlns:a16="http://schemas.microsoft.com/office/drawing/2014/main" id="{37893714-A118-4507-98EE-D0FB7416CD9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551580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8</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Saygı ve Hoşgörü Göstermek:</a:t>
            </a:r>
            <a:r>
              <a:rPr lang="tr-TR" sz="4400" b="1" dirty="0">
                <a:solidFill>
                  <a:schemeClr val="tx1"/>
                </a:solidFill>
                <a:effectLst>
                  <a:outerShdw blurRad="38100" dist="38100" dir="2700000" algn="tl">
                    <a:srgbClr val="000000">
                      <a:alpha val="43137"/>
                    </a:srgbClr>
                  </a:outerShdw>
                </a:effectLst>
              </a:rPr>
              <a:t> </a:t>
            </a:r>
          </a:p>
          <a:p>
            <a:pPr algn="ctr"/>
            <a:r>
              <a:rPr lang="tr-TR" sz="4400" b="1" dirty="0">
                <a:solidFill>
                  <a:schemeClr val="tx1"/>
                </a:solidFill>
                <a:effectLst>
                  <a:outerShdw blurRad="38100" dist="38100" dir="2700000" algn="tl">
                    <a:srgbClr val="000000">
                      <a:alpha val="43137"/>
                    </a:srgbClr>
                  </a:outerShdw>
                </a:effectLst>
              </a:rPr>
              <a:t>Karşı tarafın farklı düşüncelerine, inançlarına ve </a:t>
            </a:r>
            <a:r>
              <a:rPr lang="tr-TR" sz="4400" b="1" dirty="0" err="1">
                <a:solidFill>
                  <a:schemeClr val="tx1"/>
                </a:solidFill>
                <a:effectLst>
                  <a:outerShdw blurRad="38100" dist="38100" dir="2700000" algn="tl">
                    <a:srgbClr val="000000">
                      <a:alpha val="43137"/>
                    </a:srgbClr>
                  </a:outerShdw>
                </a:effectLst>
              </a:rPr>
              <a:t>duygularınayargılamadan</a:t>
            </a:r>
            <a:r>
              <a:rPr lang="tr-TR" sz="4400" b="1" dirty="0">
                <a:solidFill>
                  <a:schemeClr val="tx1"/>
                </a:solidFill>
                <a:effectLst>
                  <a:outerShdw blurRad="38100" dist="38100" dir="2700000" algn="tl">
                    <a:srgbClr val="000000">
                      <a:alpha val="43137"/>
                    </a:srgbClr>
                  </a:outerShdw>
                </a:effectLst>
              </a:rPr>
              <a:t> değer vermek.</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ln/>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3600" b="1" dirty="0">
                <a:solidFill>
                  <a:schemeClr val="tx1"/>
                </a:solidFill>
                <a:effectLst>
                  <a:outerShdw blurRad="38100" dist="38100" dir="2700000" algn="tl">
                    <a:srgbClr val="000000">
                      <a:alpha val="43137"/>
                    </a:srgbClr>
                  </a:outerShdw>
                </a:effectLst>
                <a:latin typeface="Algerian" panose="04020705040A02060702" pitchFamily="82" charset="0"/>
              </a:rPr>
              <a:t>7</a:t>
            </a:r>
          </a:p>
        </p:txBody>
      </p:sp>
      <p:sp>
        <p:nvSpPr>
          <p:cNvPr id="20" name="Eylem Düğmesi: Girişe Git 19">
            <a:hlinkClick r:id="rId3" action="ppaction://hlinksldjump" highlightClick="1"/>
            <a:extLst>
              <a:ext uri="{FF2B5EF4-FFF2-40B4-BE49-F238E27FC236}">
                <a16:creationId xmlns:a16="http://schemas.microsoft.com/office/drawing/2014/main" id="{4C50253D-57CD-4573-8CE9-81D94BAF205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70449641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9</a:t>
            </a:r>
          </a:p>
        </p:txBody>
      </p:sp>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7</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Soru Sorma Tekniklerini Kullanmak: </a:t>
            </a:r>
          </a:p>
          <a:p>
            <a:pPr algn="ctr"/>
            <a:r>
              <a:rPr lang="tr-TR" sz="4400" b="1" dirty="0">
                <a:solidFill>
                  <a:schemeClr val="tx1"/>
                </a:solidFill>
                <a:effectLst>
                  <a:outerShdw blurRad="38100" dist="38100" dir="2700000" algn="tl">
                    <a:srgbClr val="000000">
                      <a:alpha val="43137"/>
                    </a:srgbClr>
                  </a:outerShdw>
                </a:effectLst>
              </a:rPr>
              <a:t>İletişimi derinleştirmek için açık uçlu sorular veya durumu netleştirmek için kapalı uçlu sorular sormak.</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rgbClr val="FFFF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solidFill>
                  <a:schemeClr val="tx1"/>
                </a:solidFill>
                <a:effectLst>
                  <a:outerShdw blurRad="38100" dist="38100" dir="2700000" algn="tl">
                    <a:srgbClr val="000000">
                      <a:alpha val="43137"/>
                    </a:srgbClr>
                  </a:outerShdw>
                </a:effectLst>
                <a:latin typeface="Algerian" panose="04020705040A02060702" pitchFamily="82" charset="0"/>
              </a:rPr>
              <a:t>8</a:t>
            </a:r>
          </a:p>
        </p:txBody>
      </p:sp>
      <p:sp>
        <p:nvSpPr>
          <p:cNvPr id="20" name="Eylem Düğmesi: Girişe Git 19">
            <a:hlinkClick r:id="rId3" action="ppaction://hlinksldjump" highlightClick="1"/>
            <a:extLst>
              <a:ext uri="{FF2B5EF4-FFF2-40B4-BE49-F238E27FC236}">
                <a16:creationId xmlns:a16="http://schemas.microsoft.com/office/drawing/2014/main" id="{CB3FBCC1-D12B-48F0-B3E4-858FDC8C1653}"/>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9600849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607408-86BE-93AD-F239-B556DC8731F8}"/>
            </a:ext>
          </a:extLst>
        </p:cNvPr>
        <p:cNvGrpSpPr/>
        <p:nvPr/>
      </p:nvGrpSpPr>
      <p:grpSpPr>
        <a:xfrm>
          <a:off x="0" y="0"/>
          <a:ext cx="0" cy="0"/>
          <a:chOff x="0" y="0"/>
          <a:chExt cx="0" cy="0"/>
        </a:xfrm>
      </p:grpSpPr>
      <p:sp>
        <p:nvSpPr>
          <p:cNvPr id="8" name="Dikdörtgen: Köşeleri Yuvarlatılmış 7">
            <a:extLst>
              <a:ext uri="{FF2B5EF4-FFF2-40B4-BE49-F238E27FC236}">
                <a16:creationId xmlns:a16="http://schemas.microsoft.com/office/drawing/2014/main" id="{B1226B0B-EB57-4CAE-98C7-5FFC9C7E3CA9}"/>
              </a:ext>
            </a:extLst>
          </p:cNvPr>
          <p:cNvSpPr/>
          <p:nvPr/>
        </p:nvSpPr>
        <p:spPr>
          <a:xfrm>
            <a:off x="479376"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u="sng" dirty="0">
                <a:solidFill>
                  <a:schemeClr val="bg1">
                    <a:lumMod val="65000"/>
                  </a:schemeClr>
                </a:solidFill>
                <a:latin typeface="Algerian" panose="04020705040A02060702" pitchFamily="82" charset="0"/>
              </a:rPr>
              <a:t>1</a:t>
            </a:r>
          </a:p>
        </p:txBody>
      </p:sp>
      <p:sp>
        <p:nvSpPr>
          <p:cNvPr id="11" name="Dikdörtgen: Köşeleri Yuvarlatılmış 10">
            <a:extLst>
              <a:ext uri="{FF2B5EF4-FFF2-40B4-BE49-F238E27FC236}">
                <a16:creationId xmlns:a16="http://schemas.microsoft.com/office/drawing/2014/main" id="{80B27C3A-1A5D-4D64-9C49-2F89D6680095}"/>
              </a:ext>
            </a:extLst>
          </p:cNvPr>
          <p:cNvSpPr/>
          <p:nvPr/>
        </p:nvSpPr>
        <p:spPr>
          <a:xfrm>
            <a:off x="1777249"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2</a:t>
            </a:r>
          </a:p>
        </p:txBody>
      </p:sp>
      <p:sp>
        <p:nvSpPr>
          <p:cNvPr id="12" name="Dikdörtgen: Köşeleri Yuvarlatılmış 11">
            <a:extLst>
              <a:ext uri="{FF2B5EF4-FFF2-40B4-BE49-F238E27FC236}">
                <a16:creationId xmlns:a16="http://schemas.microsoft.com/office/drawing/2014/main" id="{598F1C2D-859D-4DBC-9AA7-06A856558C65}"/>
              </a:ext>
            </a:extLst>
          </p:cNvPr>
          <p:cNvSpPr/>
          <p:nvPr/>
        </p:nvSpPr>
        <p:spPr>
          <a:xfrm>
            <a:off x="8266614"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7</a:t>
            </a:r>
          </a:p>
        </p:txBody>
      </p:sp>
      <p:sp>
        <p:nvSpPr>
          <p:cNvPr id="13" name="Dikdörtgen: Köşeleri Yuvarlatılmış 12">
            <a:extLst>
              <a:ext uri="{FF2B5EF4-FFF2-40B4-BE49-F238E27FC236}">
                <a16:creationId xmlns:a16="http://schemas.microsoft.com/office/drawing/2014/main" id="{81B0E8C3-B198-48CC-90A1-0F9A3AA50300}"/>
              </a:ext>
            </a:extLst>
          </p:cNvPr>
          <p:cNvSpPr/>
          <p:nvPr/>
        </p:nvSpPr>
        <p:spPr>
          <a:xfrm>
            <a:off x="9564487"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8</a:t>
            </a:r>
          </a:p>
        </p:txBody>
      </p:sp>
      <p:sp>
        <p:nvSpPr>
          <p:cNvPr id="16" name="Dikdörtgen: Köşeleri Yuvarlatılmış 15">
            <a:extLst>
              <a:ext uri="{FF2B5EF4-FFF2-40B4-BE49-F238E27FC236}">
                <a16:creationId xmlns:a16="http://schemas.microsoft.com/office/drawing/2014/main" id="{C606A169-1314-41D9-9A6B-28579EE4A108}"/>
              </a:ext>
            </a:extLst>
          </p:cNvPr>
          <p:cNvSpPr/>
          <p:nvPr/>
        </p:nvSpPr>
        <p:spPr>
          <a:xfrm>
            <a:off x="3075122"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3</a:t>
            </a:r>
          </a:p>
        </p:txBody>
      </p:sp>
      <p:sp>
        <p:nvSpPr>
          <p:cNvPr id="17" name="Dikdörtgen: Köşeleri Yuvarlatılmış 16">
            <a:extLst>
              <a:ext uri="{FF2B5EF4-FFF2-40B4-BE49-F238E27FC236}">
                <a16:creationId xmlns:a16="http://schemas.microsoft.com/office/drawing/2014/main" id="{74C117C6-5A8B-4052-87A1-8172075A7094}"/>
              </a:ext>
            </a:extLst>
          </p:cNvPr>
          <p:cNvSpPr/>
          <p:nvPr/>
        </p:nvSpPr>
        <p:spPr>
          <a:xfrm>
            <a:off x="4372995"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4</a:t>
            </a:r>
          </a:p>
        </p:txBody>
      </p:sp>
      <p:sp>
        <p:nvSpPr>
          <p:cNvPr id="18" name="Dikdörtgen: Köşeleri Yuvarlatılmış 17">
            <a:extLst>
              <a:ext uri="{FF2B5EF4-FFF2-40B4-BE49-F238E27FC236}">
                <a16:creationId xmlns:a16="http://schemas.microsoft.com/office/drawing/2014/main" id="{266CC7A1-A500-4DD5-89C5-87523FA2AFB9}"/>
              </a:ext>
            </a:extLst>
          </p:cNvPr>
          <p:cNvSpPr/>
          <p:nvPr/>
        </p:nvSpPr>
        <p:spPr>
          <a:xfrm>
            <a:off x="5670868"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5</a:t>
            </a:r>
          </a:p>
        </p:txBody>
      </p:sp>
      <p:sp>
        <p:nvSpPr>
          <p:cNvPr id="19" name="Dikdörtgen: Köşeleri Yuvarlatılmış 18">
            <a:extLst>
              <a:ext uri="{FF2B5EF4-FFF2-40B4-BE49-F238E27FC236}">
                <a16:creationId xmlns:a16="http://schemas.microsoft.com/office/drawing/2014/main" id="{D9D0AD56-57BF-4482-A52F-5D14F71CB4E9}"/>
              </a:ext>
            </a:extLst>
          </p:cNvPr>
          <p:cNvSpPr/>
          <p:nvPr/>
        </p:nvSpPr>
        <p:spPr>
          <a:xfrm>
            <a:off x="6968741" y="792088"/>
            <a:ext cx="850261" cy="692696"/>
          </a:xfrm>
          <a:prstGeom prst="round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dirty="0">
                <a:solidFill>
                  <a:schemeClr val="bg1">
                    <a:lumMod val="65000"/>
                  </a:schemeClr>
                </a:solidFill>
                <a:latin typeface="Algerian" panose="04020705040A02060702" pitchFamily="82" charset="0"/>
              </a:rPr>
              <a:t>6</a:t>
            </a:r>
          </a:p>
        </p:txBody>
      </p:sp>
      <p:grpSp>
        <p:nvGrpSpPr>
          <p:cNvPr id="5" name="Grup 4">
            <a:extLst>
              <a:ext uri="{FF2B5EF4-FFF2-40B4-BE49-F238E27FC236}">
                <a16:creationId xmlns:a16="http://schemas.microsoft.com/office/drawing/2014/main" id="{456F59D4-48E1-A86D-AC3F-AC4FE7F0760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EF43930-77EF-E199-B70A-F06FE12458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77A69C9-2933-C1C4-9195-530C29D1279F}"/>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F3EA74B-A32E-57F2-75A1-D3366EFCC77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4" name="Dikdörtgen 13">
            <a:extLst>
              <a:ext uri="{FF2B5EF4-FFF2-40B4-BE49-F238E27FC236}">
                <a16:creationId xmlns:a16="http://schemas.microsoft.com/office/drawing/2014/main" id="{377F8A19-FCF9-E7DC-88A3-854043060954}"/>
              </a:ext>
            </a:extLst>
          </p:cNvPr>
          <p:cNvSpPr/>
          <p:nvPr/>
        </p:nvSpPr>
        <p:spPr>
          <a:xfrm>
            <a:off x="3317836" y="-99392"/>
            <a:ext cx="555632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ETKİLİ İLETİŞİM</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6" name="Dikdörtgen 5">
            <a:extLst>
              <a:ext uri="{FF2B5EF4-FFF2-40B4-BE49-F238E27FC236}">
                <a16:creationId xmlns:a16="http://schemas.microsoft.com/office/drawing/2014/main" id="{3056E42C-53AA-4E35-9930-23BC9252D7FA}"/>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6</a:t>
            </a:r>
          </a:p>
        </p:txBody>
      </p:sp>
      <p:sp>
        <p:nvSpPr>
          <p:cNvPr id="7" name="Dikdörtgen 6">
            <a:extLst>
              <a:ext uri="{FF2B5EF4-FFF2-40B4-BE49-F238E27FC236}">
                <a16:creationId xmlns:a16="http://schemas.microsoft.com/office/drawing/2014/main" id="{C24B9DD7-98A5-41BF-B8BA-EEAC5714FAB1}"/>
              </a:ext>
            </a:extLst>
          </p:cNvPr>
          <p:cNvSpPr/>
          <p:nvPr/>
        </p:nvSpPr>
        <p:spPr>
          <a:xfrm>
            <a:off x="491716" y="1340768"/>
            <a:ext cx="11208568" cy="4824536"/>
          </a:xfrm>
          <a:prstGeom prst="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1">
            <a:schemeClr val="dk1"/>
          </a:lnRef>
          <a:fillRef idx="2">
            <a:schemeClr val="dk1"/>
          </a:fillRef>
          <a:effectRef idx="1">
            <a:schemeClr val="dk1"/>
          </a:effectRef>
          <a:fontRef idx="minor">
            <a:schemeClr val="dk1"/>
          </a:fontRef>
        </p:style>
        <p:txBody>
          <a:bodyPr rtlCol="0" anchor="ctr"/>
          <a:lstStyle/>
          <a:p>
            <a:pPr algn="ctr"/>
            <a:r>
              <a:rPr lang="tr-TR" sz="4400" b="1" i="1" u="sng" dirty="0">
                <a:solidFill>
                  <a:schemeClr val="bg1"/>
                </a:solidFill>
                <a:effectLst>
                  <a:outerShdw blurRad="38100" dist="38100" dir="2700000" algn="tl">
                    <a:srgbClr val="000000">
                      <a:alpha val="43137"/>
                    </a:srgbClr>
                  </a:outerShdw>
                </a:effectLst>
              </a:rPr>
              <a:t>Özetleme ve Teyit Etme: </a:t>
            </a:r>
          </a:p>
          <a:p>
            <a:pPr algn="ctr"/>
            <a:r>
              <a:rPr lang="tr-TR" sz="4400" b="1" dirty="0">
                <a:solidFill>
                  <a:schemeClr val="tx1"/>
                </a:solidFill>
                <a:effectLst>
                  <a:outerShdw blurRad="38100" dist="38100" dir="2700000" algn="tl">
                    <a:srgbClr val="000000">
                      <a:alpha val="43137"/>
                    </a:srgbClr>
                  </a:outerShdw>
                </a:effectLst>
              </a:rPr>
              <a:t>Yanlış anlaşılmaların önüne geçmek için anlatılanı kendi cümlelerinizle kısaca özetlemek ("Yani demek istediğin şey...")</a:t>
            </a:r>
          </a:p>
        </p:txBody>
      </p:sp>
      <p:sp>
        <p:nvSpPr>
          <p:cNvPr id="15" name="Dikdörtgen: Köşeleri Yuvarlatılmış 14">
            <a:extLst>
              <a:ext uri="{FF2B5EF4-FFF2-40B4-BE49-F238E27FC236}">
                <a16:creationId xmlns:a16="http://schemas.microsoft.com/office/drawing/2014/main" id="{ABB4898E-9A1F-408B-9CD3-7D11DC4CBCDB}"/>
              </a:ext>
            </a:extLst>
          </p:cNvPr>
          <p:cNvSpPr/>
          <p:nvPr/>
        </p:nvSpPr>
        <p:spPr>
          <a:xfrm>
            <a:off x="10862363" y="823938"/>
            <a:ext cx="850261" cy="692696"/>
          </a:xfrm>
          <a:prstGeom prst="roundRect">
            <a:avLst/>
          </a:prstGeom>
          <a:solidFill>
            <a:srgbClr val="92D05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3600" b="1" dirty="0">
                <a:solidFill>
                  <a:schemeClr val="tx1"/>
                </a:solidFill>
                <a:effectLst>
                  <a:outerShdw blurRad="38100" dist="38100" dir="2700000" algn="tl">
                    <a:srgbClr val="000000">
                      <a:alpha val="43137"/>
                    </a:srgbClr>
                  </a:outerShdw>
                </a:effectLst>
                <a:latin typeface="Algerian" panose="04020705040A02060702" pitchFamily="82" charset="0"/>
              </a:rPr>
              <a:t>9</a:t>
            </a:r>
          </a:p>
        </p:txBody>
      </p:sp>
      <p:sp>
        <p:nvSpPr>
          <p:cNvPr id="20" name="Eylem Düğmesi: Girişe Git 19">
            <a:hlinkClick r:id="rId3" action="ppaction://hlinksldjump" highlightClick="1"/>
            <a:extLst>
              <a:ext uri="{FF2B5EF4-FFF2-40B4-BE49-F238E27FC236}">
                <a16:creationId xmlns:a16="http://schemas.microsoft.com/office/drawing/2014/main" id="{052BCEC7-C54D-4E36-93CA-FE102EA00BD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6618926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0056E439-71C7-4336-A15D-084A46AC805C}"/>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E35A8B83-057B-4F8C-A14F-E406ECE3011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FFAE0877-9F0E-4339-9EFB-98D830475A91}"/>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A6C7F25B-DB3D-4453-8A8D-EA483A61B62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3E57FF5C-DF73-4104-9528-C7BD698E4B8B}"/>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7657A8F8-4EE9-4571-A6F3-90AF8AF8F51B}"/>
              </a:ext>
            </a:extLst>
          </p:cNvPr>
          <p:cNvGrpSpPr/>
          <p:nvPr/>
        </p:nvGrpSpPr>
        <p:grpSpPr>
          <a:xfrm>
            <a:off x="47660" y="728250"/>
            <a:ext cx="12087995" cy="5278743"/>
            <a:chOff x="1160189" y="764704"/>
            <a:chExt cx="12087995" cy="5278743"/>
          </a:xfrm>
        </p:grpSpPr>
        <p:sp>
          <p:nvSpPr>
            <p:cNvPr id="9" name="Akış Çizelgesi: Delikli Teyp 8">
              <a:extLst>
                <a:ext uri="{FF2B5EF4-FFF2-40B4-BE49-F238E27FC236}">
                  <a16:creationId xmlns:a16="http://schemas.microsoft.com/office/drawing/2014/main" id="{5F14E701-53AD-47ED-87BB-451EB37D3194}"/>
                </a:ext>
              </a:extLst>
            </p:cNvPr>
            <p:cNvSpPr/>
            <p:nvPr/>
          </p:nvSpPr>
          <p:spPr>
            <a:xfrm>
              <a:off x="1160189" y="2316120"/>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20. sayfadaki etkinliği yapalım.</a:t>
              </a:r>
            </a:p>
          </p:txBody>
        </p:sp>
        <p:cxnSp>
          <p:nvCxnSpPr>
            <p:cNvPr id="10" name="Düz Ok Bağlayıcısı 9">
              <a:extLst>
                <a:ext uri="{FF2B5EF4-FFF2-40B4-BE49-F238E27FC236}">
                  <a16:creationId xmlns:a16="http://schemas.microsoft.com/office/drawing/2014/main" id="{7B78FA94-70DD-4799-A214-43213C6A687D}"/>
                </a:ext>
              </a:extLst>
            </p:cNvPr>
            <p:cNvCxnSpPr>
              <a:cxnSpLocks/>
            </p:cNvCxnSpPr>
            <p:nvPr/>
          </p:nvCxnSpPr>
          <p:spPr>
            <a:xfrm flipH="1">
              <a:off x="3546282" y="3424301"/>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412D0A66-5ED9-46A5-A1A7-8E02EE53CC46}"/>
                </a:ext>
              </a:extLst>
            </p:cNvPr>
            <p:cNvPicPr>
              <a:picLocks noChangeAspect="1"/>
            </p:cNvPicPr>
            <p:nvPr/>
          </p:nvPicPr>
          <p:blipFill>
            <a:blip r:embed="rId3"/>
            <a:stretch>
              <a:fillRect/>
            </a:stretch>
          </p:blipFill>
          <p:spPr>
            <a:xfrm>
              <a:off x="3863752" y="764704"/>
              <a:ext cx="9384432" cy="5278743"/>
            </a:xfrm>
            <a:prstGeom prst="rect">
              <a:avLst/>
            </a:prstGeom>
          </p:spPr>
        </p:pic>
      </p:grpSp>
      <p:pic>
        <p:nvPicPr>
          <p:cNvPr id="12" name="Resim 11">
            <a:extLst>
              <a:ext uri="{FF2B5EF4-FFF2-40B4-BE49-F238E27FC236}">
                <a16:creationId xmlns:a16="http://schemas.microsoft.com/office/drawing/2014/main" id="{2D47C3A3-4BF3-466E-A168-984A578EFDBE}"/>
              </a:ext>
            </a:extLst>
          </p:cNvPr>
          <p:cNvPicPr>
            <a:picLocks noChangeAspect="1"/>
          </p:cNvPicPr>
          <p:nvPr/>
        </p:nvPicPr>
        <p:blipFill>
          <a:blip r:embed="rId4"/>
          <a:srcRect/>
          <a:stretch/>
        </p:blipFill>
        <p:spPr>
          <a:xfrm>
            <a:off x="1980100" y="692696"/>
            <a:ext cx="8380628" cy="3320074"/>
          </a:xfrm>
          <a:prstGeom prst="rect">
            <a:avLst/>
          </a:prstGeom>
        </p:spPr>
      </p:pic>
      <p:pic>
        <p:nvPicPr>
          <p:cNvPr id="18" name="Resim 17">
            <a:extLst>
              <a:ext uri="{FF2B5EF4-FFF2-40B4-BE49-F238E27FC236}">
                <a16:creationId xmlns:a16="http://schemas.microsoft.com/office/drawing/2014/main" id="{F7FC7D57-0830-4E15-83CE-A986C78CF139}"/>
              </a:ext>
            </a:extLst>
          </p:cNvPr>
          <p:cNvPicPr>
            <a:picLocks/>
          </p:cNvPicPr>
          <p:nvPr/>
        </p:nvPicPr>
        <p:blipFill>
          <a:blip r:embed="rId5"/>
          <a:stretch>
            <a:fillRect/>
          </a:stretch>
        </p:blipFill>
        <p:spPr>
          <a:xfrm>
            <a:off x="1909840" y="3880161"/>
            <a:ext cx="8496000" cy="1548000"/>
          </a:xfrm>
          <a:prstGeom prst="rect">
            <a:avLst/>
          </a:prstGeom>
        </p:spPr>
      </p:pic>
      <p:pic>
        <p:nvPicPr>
          <p:cNvPr id="19" name="Resim 18">
            <a:extLst>
              <a:ext uri="{FF2B5EF4-FFF2-40B4-BE49-F238E27FC236}">
                <a16:creationId xmlns:a16="http://schemas.microsoft.com/office/drawing/2014/main" id="{37A56B39-7746-4941-88F6-3BC0F211B586}"/>
              </a:ext>
            </a:extLst>
          </p:cNvPr>
          <p:cNvPicPr>
            <a:picLocks noChangeAspect="1"/>
          </p:cNvPicPr>
          <p:nvPr/>
        </p:nvPicPr>
        <p:blipFill>
          <a:blip r:embed="rId6"/>
          <a:srcRect/>
          <a:stretch/>
        </p:blipFill>
        <p:spPr>
          <a:xfrm>
            <a:off x="6091658" y="4410361"/>
            <a:ext cx="508398" cy="510658"/>
          </a:xfrm>
          <a:prstGeom prst="rect">
            <a:avLst/>
          </a:prstGeom>
        </p:spPr>
      </p:pic>
      <p:sp>
        <p:nvSpPr>
          <p:cNvPr id="21" name="Metin kutusu 20">
            <a:extLst>
              <a:ext uri="{FF2B5EF4-FFF2-40B4-BE49-F238E27FC236}">
                <a16:creationId xmlns:a16="http://schemas.microsoft.com/office/drawing/2014/main" id="{6CA3582F-E70E-4530-B5E6-748C518B45C5}"/>
              </a:ext>
            </a:extLst>
          </p:cNvPr>
          <p:cNvSpPr txBox="1"/>
          <p:nvPr/>
        </p:nvSpPr>
        <p:spPr>
          <a:xfrm>
            <a:off x="7517790" y="4427820"/>
            <a:ext cx="1170498" cy="369332"/>
          </a:xfrm>
          <a:prstGeom prst="rect">
            <a:avLst/>
          </a:prstGeom>
          <a:noFill/>
        </p:spPr>
        <p:txBody>
          <a:bodyPr wrap="square" rtlCol="0">
            <a:spAutoFit/>
          </a:bodyPr>
          <a:lstStyle/>
          <a:p>
            <a:r>
              <a:rPr lang="tr-TR" b="1" dirty="0">
                <a:solidFill>
                  <a:srgbClr val="FF0000"/>
                </a:solidFill>
              </a:rPr>
              <a:t>Şaşırmış</a:t>
            </a:r>
          </a:p>
        </p:txBody>
      </p:sp>
      <p:pic>
        <p:nvPicPr>
          <p:cNvPr id="20" name="Resim 19">
            <a:extLst>
              <a:ext uri="{FF2B5EF4-FFF2-40B4-BE49-F238E27FC236}">
                <a16:creationId xmlns:a16="http://schemas.microsoft.com/office/drawing/2014/main" id="{B683F600-D3D0-40C8-8AB7-5F292C861E4B}"/>
              </a:ext>
            </a:extLst>
          </p:cNvPr>
          <p:cNvPicPr>
            <a:picLocks/>
          </p:cNvPicPr>
          <p:nvPr/>
        </p:nvPicPr>
        <p:blipFill>
          <a:blip r:embed="rId7"/>
          <a:stretch>
            <a:fillRect/>
          </a:stretch>
        </p:blipFill>
        <p:spPr>
          <a:xfrm>
            <a:off x="1920480" y="3913657"/>
            <a:ext cx="8496000" cy="1548000"/>
          </a:xfrm>
          <a:prstGeom prst="rect">
            <a:avLst/>
          </a:prstGeom>
        </p:spPr>
      </p:pic>
      <p:pic>
        <p:nvPicPr>
          <p:cNvPr id="23" name="Resim 22">
            <a:extLst>
              <a:ext uri="{FF2B5EF4-FFF2-40B4-BE49-F238E27FC236}">
                <a16:creationId xmlns:a16="http://schemas.microsoft.com/office/drawing/2014/main" id="{AE5C62C9-CD21-46AE-9289-6572EC95B753}"/>
              </a:ext>
            </a:extLst>
          </p:cNvPr>
          <p:cNvPicPr>
            <a:picLocks noChangeAspect="1"/>
          </p:cNvPicPr>
          <p:nvPr/>
        </p:nvPicPr>
        <p:blipFill>
          <a:blip r:embed="rId6"/>
          <a:srcRect/>
          <a:stretch/>
        </p:blipFill>
        <p:spPr>
          <a:xfrm>
            <a:off x="4552080" y="4392877"/>
            <a:ext cx="508398" cy="510658"/>
          </a:xfrm>
          <a:prstGeom prst="rect">
            <a:avLst/>
          </a:prstGeom>
        </p:spPr>
      </p:pic>
      <p:sp>
        <p:nvSpPr>
          <p:cNvPr id="25" name="Metin kutusu 24">
            <a:extLst>
              <a:ext uri="{FF2B5EF4-FFF2-40B4-BE49-F238E27FC236}">
                <a16:creationId xmlns:a16="http://schemas.microsoft.com/office/drawing/2014/main" id="{35D1169B-1664-4065-9DF9-5C1408E58B9E}"/>
              </a:ext>
            </a:extLst>
          </p:cNvPr>
          <p:cNvSpPr txBox="1"/>
          <p:nvPr/>
        </p:nvSpPr>
        <p:spPr>
          <a:xfrm>
            <a:off x="7392144" y="4437112"/>
            <a:ext cx="1592560" cy="369332"/>
          </a:xfrm>
          <a:prstGeom prst="rect">
            <a:avLst/>
          </a:prstGeom>
          <a:noFill/>
        </p:spPr>
        <p:txBody>
          <a:bodyPr wrap="square" rtlCol="0">
            <a:spAutoFit/>
          </a:bodyPr>
          <a:lstStyle/>
          <a:p>
            <a:r>
              <a:rPr lang="tr-TR" b="1" dirty="0">
                <a:solidFill>
                  <a:srgbClr val="FF0000"/>
                </a:solidFill>
              </a:rPr>
              <a:t>Onaylama</a:t>
            </a:r>
          </a:p>
        </p:txBody>
      </p:sp>
      <p:pic>
        <p:nvPicPr>
          <p:cNvPr id="22" name="Resim 21">
            <a:extLst>
              <a:ext uri="{FF2B5EF4-FFF2-40B4-BE49-F238E27FC236}">
                <a16:creationId xmlns:a16="http://schemas.microsoft.com/office/drawing/2014/main" id="{BDE1C875-2328-4183-AFD6-D6168B800FF6}"/>
              </a:ext>
            </a:extLst>
          </p:cNvPr>
          <p:cNvPicPr>
            <a:picLocks/>
          </p:cNvPicPr>
          <p:nvPr/>
        </p:nvPicPr>
        <p:blipFill>
          <a:blip r:embed="rId8"/>
          <a:stretch>
            <a:fillRect/>
          </a:stretch>
        </p:blipFill>
        <p:spPr>
          <a:xfrm>
            <a:off x="1992488" y="3933056"/>
            <a:ext cx="8496000" cy="1548000"/>
          </a:xfrm>
          <a:prstGeom prst="rect">
            <a:avLst/>
          </a:prstGeom>
        </p:spPr>
      </p:pic>
      <p:pic>
        <p:nvPicPr>
          <p:cNvPr id="26" name="Resim 25">
            <a:extLst>
              <a:ext uri="{FF2B5EF4-FFF2-40B4-BE49-F238E27FC236}">
                <a16:creationId xmlns:a16="http://schemas.microsoft.com/office/drawing/2014/main" id="{C0A51B85-22AF-41E3-A53A-4869A9F75829}"/>
              </a:ext>
            </a:extLst>
          </p:cNvPr>
          <p:cNvPicPr>
            <a:picLocks noChangeAspect="1"/>
          </p:cNvPicPr>
          <p:nvPr/>
        </p:nvPicPr>
        <p:blipFill>
          <a:blip r:embed="rId6"/>
          <a:srcRect/>
          <a:stretch/>
        </p:blipFill>
        <p:spPr>
          <a:xfrm>
            <a:off x="4626627" y="4438894"/>
            <a:ext cx="508398" cy="510658"/>
          </a:xfrm>
          <a:prstGeom prst="rect">
            <a:avLst/>
          </a:prstGeom>
        </p:spPr>
      </p:pic>
      <p:sp>
        <p:nvSpPr>
          <p:cNvPr id="27" name="Metin kutusu 26">
            <a:extLst>
              <a:ext uri="{FF2B5EF4-FFF2-40B4-BE49-F238E27FC236}">
                <a16:creationId xmlns:a16="http://schemas.microsoft.com/office/drawing/2014/main" id="{E8D7B082-6FD1-4A0B-BD8C-61B4A8CB0035}"/>
              </a:ext>
            </a:extLst>
          </p:cNvPr>
          <p:cNvSpPr txBox="1"/>
          <p:nvPr/>
        </p:nvSpPr>
        <p:spPr>
          <a:xfrm>
            <a:off x="7536160" y="4509120"/>
            <a:ext cx="1170498" cy="369332"/>
          </a:xfrm>
          <a:prstGeom prst="rect">
            <a:avLst/>
          </a:prstGeom>
          <a:noFill/>
        </p:spPr>
        <p:txBody>
          <a:bodyPr wrap="square" rtlCol="0">
            <a:spAutoFit/>
          </a:bodyPr>
          <a:lstStyle/>
          <a:p>
            <a:r>
              <a:rPr lang="tr-TR" b="1" dirty="0">
                <a:solidFill>
                  <a:srgbClr val="FF0000"/>
                </a:solidFill>
              </a:rPr>
              <a:t>Kızgınlık</a:t>
            </a:r>
          </a:p>
        </p:txBody>
      </p:sp>
      <p:pic>
        <p:nvPicPr>
          <p:cNvPr id="24" name="Resim 23">
            <a:extLst>
              <a:ext uri="{FF2B5EF4-FFF2-40B4-BE49-F238E27FC236}">
                <a16:creationId xmlns:a16="http://schemas.microsoft.com/office/drawing/2014/main" id="{09E8BB61-A091-44B5-A97A-ADD453F576EA}"/>
              </a:ext>
            </a:extLst>
          </p:cNvPr>
          <p:cNvPicPr>
            <a:picLocks/>
          </p:cNvPicPr>
          <p:nvPr/>
        </p:nvPicPr>
        <p:blipFill>
          <a:blip r:embed="rId9"/>
          <a:stretch>
            <a:fillRect/>
          </a:stretch>
        </p:blipFill>
        <p:spPr>
          <a:xfrm>
            <a:off x="1991544" y="3811377"/>
            <a:ext cx="8421480" cy="1548000"/>
          </a:xfrm>
          <a:prstGeom prst="rect">
            <a:avLst/>
          </a:prstGeom>
        </p:spPr>
      </p:pic>
      <p:pic>
        <p:nvPicPr>
          <p:cNvPr id="29" name="Resim 28">
            <a:extLst>
              <a:ext uri="{FF2B5EF4-FFF2-40B4-BE49-F238E27FC236}">
                <a16:creationId xmlns:a16="http://schemas.microsoft.com/office/drawing/2014/main" id="{08E734AD-627D-44ED-83F4-6D44C12687BC}"/>
              </a:ext>
            </a:extLst>
          </p:cNvPr>
          <p:cNvPicPr>
            <a:picLocks noChangeAspect="1"/>
          </p:cNvPicPr>
          <p:nvPr/>
        </p:nvPicPr>
        <p:blipFill>
          <a:blip r:embed="rId6"/>
          <a:srcRect/>
          <a:stretch/>
        </p:blipFill>
        <p:spPr>
          <a:xfrm>
            <a:off x="4534701" y="4335113"/>
            <a:ext cx="508398" cy="510658"/>
          </a:xfrm>
          <a:prstGeom prst="rect">
            <a:avLst/>
          </a:prstGeom>
        </p:spPr>
      </p:pic>
      <p:sp>
        <p:nvSpPr>
          <p:cNvPr id="30" name="Metin kutusu 29">
            <a:extLst>
              <a:ext uri="{FF2B5EF4-FFF2-40B4-BE49-F238E27FC236}">
                <a16:creationId xmlns:a16="http://schemas.microsoft.com/office/drawing/2014/main" id="{BE6D6912-3633-461B-A3E5-61FCFEE697D2}"/>
              </a:ext>
            </a:extLst>
          </p:cNvPr>
          <p:cNvSpPr txBox="1"/>
          <p:nvPr/>
        </p:nvSpPr>
        <p:spPr>
          <a:xfrm>
            <a:off x="7517790" y="4437112"/>
            <a:ext cx="1170498" cy="369332"/>
          </a:xfrm>
          <a:prstGeom prst="rect">
            <a:avLst/>
          </a:prstGeom>
          <a:noFill/>
        </p:spPr>
        <p:txBody>
          <a:bodyPr wrap="square" rtlCol="0">
            <a:spAutoFit/>
          </a:bodyPr>
          <a:lstStyle/>
          <a:p>
            <a:r>
              <a:rPr lang="tr-TR" b="1" dirty="0">
                <a:solidFill>
                  <a:srgbClr val="FF0000"/>
                </a:solidFill>
              </a:rPr>
              <a:t>Kararsız</a:t>
            </a:r>
          </a:p>
        </p:txBody>
      </p:sp>
      <p:pic>
        <p:nvPicPr>
          <p:cNvPr id="16" name="Resim 15">
            <a:extLst>
              <a:ext uri="{FF2B5EF4-FFF2-40B4-BE49-F238E27FC236}">
                <a16:creationId xmlns:a16="http://schemas.microsoft.com/office/drawing/2014/main" id="{3830528C-3000-48DA-8C16-B8D444BC478F}"/>
              </a:ext>
            </a:extLst>
          </p:cNvPr>
          <p:cNvPicPr>
            <a:picLocks/>
          </p:cNvPicPr>
          <p:nvPr/>
        </p:nvPicPr>
        <p:blipFill>
          <a:blip r:embed="rId10"/>
          <a:stretch>
            <a:fillRect/>
          </a:stretch>
        </p:blipFill>
        <p:spPr>
          <a:xfrm>
            <a:off x="1991544" y="3789040"/>
            <a:ext cx="8496000" cy="1548000"/>
          </a:xfrm>
          <a:prstGeom prst="rect">
            <a:avLst/>
          </a:prstGeom>
        </p:spPr>
      </p:pic>
      <p:pic>
        <p:nvPicPr>
          <p:cNvPr id="33" name="Resim 32">
            <a:extLst>
              <a:ext uri="{FF2B5EF4-FFF2-40B4-BE49-F238E27FC236}">
                <a16:creationId xmlns:a16="http://schemas.microsoft.com/office/drawing/2014/main" id="{A2144E3C-AE97-4E79-B8AF-279BF40342B0}"/>
              </a:ext>
            </a:extLst>
          </p:cNvPr>
          <p:cNvPicPr>
            <a:picLocks noChangeAspect="1"/>
          </p:cNvPicPr>
          <p:nvPr/>
        </p:nvPicPr>
        <p:blipFill>
          <a:blip r:embed="rId6"/>
          <a:srcRect/>
          <a:stretch/>
        </p:blipFill>
        <p:spPr>
          <a:xfrm>
            <a:off x="6091658" y="4293096"/>
            <a:ext cx="508398" cy="510658"/>
          </a:xfrm>
          <a:prstGeom prst="rect">
            <a:avLst/>
          </a:prstGeom>
        </p:spPr>
      </p:pic>
      <p:sp>
        <p:nvSpPr>
          <p:cNvPr id="34" name="Metin kutusu 33">
            <a:extLst>
              <a:ext uri="{FF2B5EF4-FFF2-40B4-BE49-F238E27FC236}">
                <a16:creationId xmlns:a16="http://schemas.microsoft.com/office/drawing/2014/main" id="{9EDDFEA4-7C70-4670-B9AB-D63A4CAF76BF}"/>
              </a:ext>
            </a:extLst>
          </p:cNvPr>
          <p:cNvSpPr txBox="1"/>
          <p:nvPr/>
        </p:nvSpPr>
        <p:spPr>
          <a:xfrm>
            <a:off x="7670190" y="4365104"/>
            <a:ext cx="1170498" cy="369332"/>
          </a:xfrm>
          <a:prstGeom prst="rect">
            <a:avLst/>
          </a:prstGeom>
          <a:noFill/>
        </p:spPr>
        <p:txBody>
          <a:bodyPr wrap="square" rtlCol="0">
            <a:spAutoFit/>
          </a:bodyPr>
          <a:lstStyle/>
          <a:p>
            <a:r>
              <a:rPr lang="tr-TR" b="1" dirty="0">
                <a:solidFill>
                  <a:srgbClr val="FF0000"/>
                </a:solidFill>
              </a:rPr>
              <a:t>Üzgün</a:t>
            </a:r>
          </a:p>
        </p:txBody>
      </p:sp>
      <p:sp>
        <p:nvSpPr>
          <p:cNvPr id="28" name="Dikdörtgen 27">
            <a:extLst>
              <a:ext uri="{FF2B5EF4-FFF2-40B4-BE49-F238E27FC236}">
                <a16:creationId xmlns:a16="http://schemas.microsoft.com/office/drawing/2014/main" id="{D56F7984-84F2-40FA-8A98-7F2904033924}"/>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5</a:t>
            </a:r>
          </a:p>
        </p:txBody>
      </p:sp>
      <p:sp>
        <p:nvSpPr>
          <p:cNvPr id="31" name="Eylem Düğmesi: Girişe Git 30">
            <a:hlinkClick r:id="rId11" action="ppaction://hlinksldjump" highlightClick="1"/>
            <a:extLst>
              <a:ext uri="{FF2B5EF4-FFF2-40B4-BE49-F238E27FC236}">
                <a16:creationId xmlns:a16="http://schemas.microsoft.com/office/drawing/2014/main" id="{D8DE23B7-BBF7-4FF3-A3AC-DD772B3FB6F2}"/>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119249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4000" fill="hold"/>
                                        <p:tgtEl>
                                          <p:spTgt spid="12"/>
                                        </p:tgtEl>
                                        <p:attrNameLst>
                                          <p:attrName>ppt_x</p:attrName>
                                        </p:attrNameLst>
                                      </p:cBhvr>
                                      <p:tavLst>
                                        <p:tav tm="0">
                                          <p:val>
                                            <p:strVal val="0-#ppt_w/2"/>
                                          </p:val>
                                        </p:tav>
                                        <p:tav tm="100000">
                                          <p:val>
                                            <p:strVal val="#ppt_x"/>
                                          </p:val>
                                        </p:tav>
                                      </p:tavLst>
                                    </p:anim>
                                    <p:anim calcmode="lin" valueType="num">
                                      <p:cBhvr additive="base">
                                        <p:cTn id="18" dur="40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4000"/>
                            </p:stCondLst>
                            <p:childTnLst>
                              <p:par>
                                <p:cTn id="20" presetID="2" presetClass="entr" presetSubtype="8" fill="hold" nodeType="after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0-#ppt_w/2"/>
                                          </p:val>
                                        </p:tav>
                                        <p:tav tm="100000">
                                          <p:val>
                                            <p:strVal val="#ppt_x"/>
                                          </p:val>
                                        </p:tav>
                                      </p:tavLst>
                                    </p:anim>
                                    <p:anim calcmode="lin" valueType="num">
                                      <p:cBhvr additive="base">
                                        <p:cTn id="23"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21"/>
                                        </p:tgtEl>
                                        <p:attrNameLst>
                                          <p:attrName>style.visibility</p:attrName>
                                        </p:attrNameLst>
                                      </p:cBhvr>
                                      <p:to>
                                        <p:strVal val="visible"/>
                                      </p:to>
                                    </p:set>
                                    <p:anim by="(-#ppt_w*2)" calcmode="lin" valueType="num">
                                      <p:cBhvr rctx="PPT">
                                        <p:cTn id="28" dur="250" autoRev="1" fill="hold">
                                          <p:stCondLst>
                                            <p:cond delay="0"/>
                                          </p:stCondLst>
                                        </p:cTn>
                                        <p:tgtEl>
                                          <p:spTgt spid="21"/>
                                        </p:tgtEl>
                                        <p:attrNameLst>
                                          <p:attrName>ppt_w</p:attrName>
                                        </p:attrNameLst>
                                      </p:cBhvr>
                                    </p:anim>
                                    <p:anim by="(#ppt_w*0.50)" calcmode="lin" valueType="num">
                                      <p:cBhvr>
                                        <p:cTn id="29" dur="250" decel="50000" autoRev="1" fill="hold">
                                          <p:stCondLst>
                                            <p:cond delay="0"/>
                                          </p:stCondLst>
                                        </p:cTn>
                                        <p:tgtEl>
                                          <p:spTgt spid="21"/>
                                        </p:tgtEl>
                                        <p:attrNameLst>
                                          <p:attrName>ppt_x</p:attrName>
                                        </p:attrNameLst>
                                      </p:cBhvr>
                                    </p:anim>
                                    <p:anim from="(-#ppt_h/2)" to="(#ppt_y)" calcmode="lin" valueType="num">
                                      <p:cBhvr>
                                        <p:cTn id="30" dur="500" fill="hold">
                                          <p:stCondLst>
                                            <p:cond delay="0"/>
                                          </p:stCondLst>
                                        </p:cTn>
                                        <p:tgtEl>
                                          <p:spTgt spid="21"/>
                                        </p:tgtEl>
                                        <p:attrNameLst>
                                          <p:attrName>ppt_y</p:attrName>
                                        </p:attrNameLst>
                                      </p:cBhvr>
                                    </p:anim>
                                    <p:animRot by="21600000">
                                      <p:cBhvr>
                                        <p:cTn id="31" dur="500" fill="hold">
                                          <p:stCondLst>
                                            <p:cond delay="0"/>
                                          </p:stCondLst>
                                        </p:cTn>
                                        <p:tgtEl>
                                          <p:spTgt spid="21"/>
                                        </p:tgtEl>
                                        <p:attrNameLst>
                                          <p:attrName>r</p:attrName>
                                        </p:attrNameLst>
                                      </p:cBhvr>
                                    </p:animRot>
                                  </p:childTnLst>
                                </p:cTn>
                              </p:par>
                            </p:childTnLst>
                          </p:cTn>
                        </p:par>
                        <p:par>
                          <p:cTn id="32" fill="hold">
                            <p:stCondLst>
                              <p:cond delay="850"/>
                            </p:stCondLst>
                            <p:childTnLst>
                              <p:par>
                                <p:cTn id="33" presetID="53" presetClass="entr" presetSubtype="16"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p:cTn id="35" dur="500" fill="hold"/>
                                        <p:tgtEl>
                                          <p:spTgt spid="19"/>
                                        </p:tgtEl>
                                        <p:attrNameLst>
                                          <p:attrName>ppt_w</p:attrName>
                                        </p:attrNameLst>
                                      </p:cBhvr>
                                      <p:tavLst>
                                        <p:tav tm="0">
                                          <p:val>
                                            <p:fltVal val="0"/>
                                          </p:val>
                                        </p:tav>
                                        <p:tav tm="100000">
                                          <p:val>
                                            <p:strVal val="#ppt_w"/>
                                          </p:val>
                                        </p:tav>
                                      </p:tavLst>
                                    </p:anim>
                                    <p:anim calcmode="lin" valueType="num">
                                      <p:cBhvr>
                                        <p:cTn id="36" dur="500" fill="hold"/>
                                        <p:tgtEl>
                                          <p:spTgt spid="19"/>
                                        </p:tgtEl>
                                        <p:attrNameLst>
                                          <p:attrName>ppt_h</p:attrName>
                                        </p:attrNameLst>
                                      </p:cBhvr>
                                      <p:tavLst>
                                        <p:tav tm="0">
                                          <p:val>
                                            <p:fltVal val="0"/>
                                          </p:val>
                                        </p:tav>
                                        <p:tav tm="100000">
                                          <p:val>
                                            <p:strVal val="#ppt_h"/>
                                          </p:val>
                                        </p:tav>
                                      </p:tavLst>
                                    </p:anim>
                                    <p:animEffect transition="in" filter="fade">
                                      <p:cBhvr>
                                        <p:cTn id="37" dur="500"/>
                                        <p:tgtEl>
                                          <p:spTgt spid="19"/>
                                        </p:tgtEl>
                                      </p:cBhvr>
                                    </p:animEffect>
                                  </p:childTnLst>
                                </p:cTn>
                              </p:par>
                            </p:childTnLst>
                          </p:cTn>
                        </p:par>
                      </p:childTnLst>
                    </p:cTn>
                  </p:par>
                  <p:par>
                    <p:cTn id="38" fill="hold">
                      <p:stCondLst>
                        <p:cond delay="indefinite"/>
                      </p:stCondLst>
                      <p:childTnLst>
                        <p:par>
                          <p:cTn id="39" fill="hold">
                            <p:stCondLst>
                              <p:cond delay="0"/>
                            </p:stCondLst>
                            <p:childTnLst>
                              <p:par>
                                <p:cTn id="40" presetID="1" presetClass="exit" presetSubtype="0" fill="hold" nodeType="clickEffect">
                                  <p:stCondLst>
                                    <p:cond delay="0"/>
                                  </p:stCondLst>
                                  <p:childTnLst>
                                    <p:set>
                                      <p:cBhvr>
                                        <p:cTn id="41" dur="1" fill="hold">
                                          <p:stCondLst>
                                            <p:cond delay="0"/>
                                          </p:stCondLst>
                                        </p:cTn>
                                        <p:tgtEl>
                                          <p:spTgt spid="19"/>
                                        </p:tgtEl>
                                        <p:attrNameLst>
                                          <p:attrName>style.visibility</p:attrName>
                                        </p:attrNameLst>
                                      </p:cBhvr>
                                      <p:to>
                                        <p:strVal val="hidden"/>
                                      </p:to>
                                    </p:set>
                                  </p:childTnLst>
                                </p:cTn>
                              </p:par>
                              <p:par>
                                <p:cTn id="42" presetID="1" presetClass="exit" presetSubtype="0" fill="hold" grpId="1" nodeType="withEffect">
                                  <p:stCondLst>
                                    <p:cond delay="0"/>
                                  </p:stCondLst>
                                  <p:iterate type="lt">
                                    <p:tmAbs val="0"/>
                                  </p:iterate>
                                  <p:childTnLst>
                                    <p:set>
                                      <p:cBhvr>
                                        <p:cTn id="43" dur="1" fill="hold">
                                          <p:stCondLst>
                                            <p:cond delay="0"/>
                                          </p:stCondLst>
                                        </p:cTn>
                                        <p:tgtEl>
                                          <p:spTgt spid="21"/>
                                        </p:tgtEl>
                                        <p:attrNameLst>
                                          <p:attrName>style.visibility</p:attrName>
                                        </p:attrNameLst>
                                      </p:cBhvr>
                                      <p:to>
                                        <p:strVal val="hidden"/>
                                      </p:to>
                                    </p:set>
                                  </p:childTnLst>
                                </p:cTn>
                              </p:par>
                            </p:childTnLst>
                          </p:cTn>
                        </p:par>
                        <p:par>
                          <p:cTn id="44" fill="hold">
                            <p:stCondLst>
                              <p:cond delay="0"/>
                            </p:stCondLst>
                            <p:childTnLst>
                              <p:par>
                                <p:cTn id="45" presetID="2" presetClass="exit" presetSubtype="2" fill="hold" nodeType="afterEffect">
                                  <p:stCondLst>
                                    <p:cond delay="0"/>
                                  </p:stCondLst>
                                  <p:childTnLst>
                                    <p:anim calcmode="lin" valueType="num">
                                      <p:cBhvr additive="base">
                                        <p:cTn id="46" dur="500"/>
                                        <p:tgtEl>
                                          <p:spTgt spid="18"/>
                                        </p:tgtEl>
                                        <p:attrNameLst>
                                          <p:attrName>ppt_x</p:attrName>
                                        </p:attrNameLst>
                                      </p:cBhvr>
                                      <p:tavLst>
                                        <p:tav tm="0">
                                          <p:val>
                                            <p:strVal val="ppt_x"/>
                                          </p:val>
                                        </p:tav>
                                        <p:tav tm="100000">
                                          <p:val>
                                            <p:strVal val="1+ppt_w/2"/>
                                          </p:val>
                                        </p:tav>
                                      </p:tavLst>
                                    </p:anim>
                                    <p:anim calcmode="lin" valueType="num">
                                      <p:cBhvr additive="base">
                                        <p:cTn id="47" dur="500"/>
                                        <p:tgtEl>
                                          <p:spTgt spid="18"/>
                                        </p:tgtEl>
                                        <p:attrNameLst>
                                          <p:attrName>ppt_y</p:attrName>
                                        </p:attrNameLst>
                                      </p:cBhvr>
                                      <p:tavLst>
                                        <p:tav tm="0">
                                          <p:val>
                                            <p:strVal val="ppt_y"/>
                                          </p:val>
                                        </p:tav>
                                        <p:tav tm="100000">
                                          <p:val>
                                            <p:strVal val="ppt_y"/>
                                          </p:val>
                                        </p:tav>
                                      </p:tavLst>
                                    </p:anim>
                                    <p:set>
                                      <p:cBhvr>
                                        <p:cTn id="48" dur="1" fill="hold">
                                          <p:stCondLst>
                                            <p:cond delay="499"/>
                                          </p:stCondLst>
                                        </p:cTn>
                                        <p:tgtEl>
                                          <p:spTgt spid="18"/>
                                        </p:tgtEl>
                                        <p:attrNameLst>
                                          <p:attrName>style.visibility</p:attrName>
                                        </p:attrNameLst>
                                      </p:cBhvr>
                                      <p:to>
                                        <p:strVal val="hidden"/>
                                      </p:to>
                                    </p:set>
                                  </p:childTnLst>
                                </p:cTn>
                              </p:par>
                            </p:childTnLst>
                          </p:cTn>
                        </p:par>
                        <p:par>
                          <p:cTn id="49" fill="hold">
                            <p:stCondLst>
                              <p:cond delay="500"/>
                            </p:stCondLst>
                            <p:childTnLst>
                              <p:par>
                                <p:cTn id="50" presetID="2" presetClass="entr" presetSubtype="8" fill="hold"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0-#ppt_w/2"/>
                                          </p:val>
                                        </p:tav>
                                        <p:tav tm="100000">
                                          <p:val>
                                            <p:strVal val="#ppt_x"/>
                                          </p:val>
                                        </p:tav>
                                      </p:tavLst>
                                    </p:anim>
                                    <p:anim calcmode="lin" valueType="num">
                                      <p:cBhvr additive="base">
                                        <p:cTn id="53" dur="500" fill="hold"/>
                                        <p:tgtEl>
                                          <p:spTgt spid="20"/>
                                        </p:tgtEl>
                                        <p:attrNameLst>
                                          <p:attrName>ppt_y</p:attrName>
                                        </p:attrNameLst>
                                      </p:cBhvr>
                                      <p:tavLst>
                                        <p:tav tm="0">
                                          <p:val>
                                            <p:strVal val="#ppt_y"/>
                                          </p:val>
                                        </p:tav>
                                        <p:tav tm="100000">
                                          <p:val>
                                            <p:strVal val="#ppt_y"/>
                                          </p:val>
                                        </p:tav>
                                      </p:tavLst>
                                    </p:anim>
                                  </p:childTnLst>
                                </p:cTn>
                              </p:par>
                            </p:childTnLst>
                          </p:cTn>
                        </p:par>
                      </p:childTnLst>
                    </p:cTn>
                  </p:par>
                  <p:par>
                    <p:cTn id="54" fill="hold">
                      <p:stCondLst>
                        <p:cond delay="indefinite"/>
                      </p:stCondLst>
                      <p:childTnLst>
                        <p:par>
                          <p:cTn id="55" fill="hold">
                            <p:stCondLst>
                              <p:cond delay="0"/>
                            </p:stCondLst>
                            <p:childTnLst>
                              <p:par>
                                <p:cTn id="56" presetID="56" presetClass="entr" presetSubtype="0" fill="hold" grpId="0" nodeType="clickEffect">
                                  <p:stCondLst>
                                    <p:cond delay="0"/>
                                  </p:stCondLst>
                                  <p:iterate type="lt">
                                    <p:tmPct val="10000"/>
                                  </p:iterate>
                                  <p:childTnLst>
                                    <p:set>
                                      <p:cBhvr>
                                        <p:cTn id="57" dur="1" fill="hold">
                                          <p:stCondLst>
                                            <p:cond delay="0"/>
                                          </p:stCondLst>
                                        </p:cTn>
                                        <p:tgtEl>
                                          <p:spTgt spid="25"/>
                                        </p:tgtEl>
                                        <p:attrNameLst>
                                          <p:attrName>style.visibility</p:attrName>
                                        </p:attrNameLst>
                                      </p:cBhvr>
                                      <p:to>
                                        <p:strVal val="visible"/>
                                      </p:to>
                                    </p:set>
                                    <p:anim by="(-#ppt_w*2)" calcmode="lin" valueType="num">
                                      <p:cBhvr rctx="PPT">
                                        <p:cTn id="58" dur="250" autoRev="1" fill="hold">
                                          <p:stCondLst>
                                            <p:cond delay="0"/>
                                          </p:stCondLst>
                                        </p:cTn>
                                        <p:tgtEl>
                                          <p:spTgt spid="25"/>
                                        </p:tgtEl>
                                        <p:attrNameLst>
                                          <p:attrName>ppt_w</p:attrName>
                                        </p:attrNameLst>
                                      </p:cBhvr>
                                    </p:anim>
                                    <p:anim by="(#ppt_w*0.50)" calcmode="lin" valueType="num">
                                      <p:cBhvr>
                                        <p:cTn id="59" dur="250" decel="50000" autoRev="1" fill="hold">
                                          <p:stCondLst>
                                            <p:cond delay="0"/>
                                          </p:stCondLst>
                                        </p:cTn>
                                        <p:tgtEl>
                                          <p:spTgt spid="25"/>
                                        </p:tgtEl>
                                        <p:attrNameLst>
                                          <p:attrName>ppt_x</p:attrName>
                                        </p:attrNameLst>
                                      </p:cBhvr>
                                    </p:anim>
                                    <p:anim from="(-#ppt_h/2)" to="(#ppt_y)" calcmode="lin" valueType="num">
                                      <p:cBhvr>
                                        <p:cTn id="60" dur="500" fill="hold">
                                          <p:stCondLst>
                                            <p:cond delay="0"/>
                                          </p:stCondLst>
                                        </p:cTn>
                                        <p:tgtEl>
                                          <p:spTgt spid="25"/>
                                        </p:tgtEl>
                                        <p:attrNameLst>
                                          <p:attrName>ppt_y</p:attrName>
                                        </p:attrNameLst>
                                      </p:cBhvr>
                                    </p:anim>
                                    <p:animRot by="21600000">
                                      <p:cBhvr>
                                        <p:cTn id="61" dur="500" fill="hold">
                                          <p:stCondLst>
                                            <p:cond delay="0"/>
                                          </p:stCondLst>
                                        </p:cTn>
                                        <p:tgtEl>
                                          <p:spTgt spid="25"/>
                                        </p:tgtEl>
                                        <p:attrNameLst>
                                          <p:attrName>r</p:attrName>
                                        </p:attrNameLst>
                                      </p:cBhvr>
                                    </p:animRot>
                                  </p:childTnLst>
                                </p:cTn>
                              </p:par>
                            </p:childTnLst>
                          </p:cTn>
                        </p:par>
                        <p:par>
                          <p:cTn id="62" fill="hold">
                            <p:stCondLst>
                              <p:cond delay="850"/>
                            </p:stCondLst>
                            <p:childTnLst>
                              <p:par>
                                <p:cTn id="63" presetID="53" presetClass="entr" presetSubtype="16" fill="hold" nodeType="after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p:cTn id="65" dur="500" fill="hold"/>
                                        <p:tgtEl>
                                          <p:spTgt spid="23"/>
                                        </p:tgtEl>
                                        <p:attrNameLst>
                                          <p:attrName>ppt_w</p:attrName>
                                        </p:attrNameLst>
                                      </p:cBhvr>
                                      <p:tavLst>
                                        <p:tav tm="0">
                                          <p:val>
                                            <p:fltVal val="0"/>
                                          </p:val>
                                        </p:tav>
                                        <p:tav tm="100000">
                                          <p:val>
                                            <p:strVal val="#ppt_w"/>
                                          </p:val>
                                        </p:tav>
                                      </p:tavLst>
                                    </p:anim>
                                    <p:anim calcmode="lin" valueType="num">
                                      <p:cBhvr>
                                        <p:cTn id="66" dur="500" fill="hold"/>
                                        <p:tgtEl>
                                          <p:spTgt spid="23"/>
                                        </p:tgtEl>
                                        <p:attrNameLst>
                                          <p:attrName>ppt_h</p:attrName>
                                        </p:attrNameLst>
                                      </p:cBhvr>
                                      <p:tavLst>
                                        <p:tav tm="0">
                                          <p:val>
                                            <p:fltVal val="0"/>
                                          </p:val>
                                        </p:tav>
                                        <p:tav tm="100000">
                                          <p:val>
                                            <p:strVal val="#ppt_h"/>
                                          </p:val>
                                        </p:tav>
                                      </p:tavLst>
                                    </p:anim>
                                    <p:animEffect transition="in" filter="fade">
                                      <p:cBhvr>
                                        <p:cTn id="67" dur="500"/>
                                        <p:tgtEl>
                                          <p:spTgt spid="23"/>
                                        </p:tgtEl>
                                      </p:cBhvr>
                                    </p:animEffect>
                                  </p:childTnLst>
                                </p:cTn>
                              </p:par>
                            </p:childTnLst>
                          </p:cTn>
                        </p:par>
                      </p:childTnLst>
                    </p:cTn>
                  </p:par>
                  <p:par>
                    <p:cTn id="68" fill="hold">
                      <p:stCondLst>
                        <p:cond delay="indefinite"/>
                      </p:stCondLst>
                      <p:childTnLst>
                        <p:par>
                          <p:cTn id="69" fill="hold">
                            <p:stCondLst>
                              <p:cond delay="0"/>
                            </p:stCondLst>
                            <p:childTnLst>
                              <p:par>
                                <p:cTn id="70" presetID="1" presetClass="exit" presetSubtype="0" fill="hold" nodeType="clickEffect">
                                  <p:stCondLst>
                                    <p:cond delay="0"/>
                                  </p:stCondLst>
                                  <p:childTnLst>
                                    <p:set>
                                      <p:cBhvr>
                                        <p:cTn id="71" dur="1" fill="hold">
                                          <p:stCondLst>
                                            <p:cond delay="0"/>
                                          </p:stCondLst>
                                        </p:cTn>
                                        <p:tgtEl>
                                          <p:spTgt spid="23"/>
                                        </p:tgtEl>
                                        <p:attrNameLst>
                                          <p:attrName>style.visibility</p:attrName>
                                        </p:attrNameLst>
                                      </p:cBhvr>
                                      <p:to>
                                        <p:strVal val="hidden"/>
                                      </p:to>
                                    </p:set>
                                  </p:childTnLst>
                                </p:cTn>
                              </p:par>
                              <p:par>
                                <p:cTn id="72" presetID="1" presetClass="exit" presetSubtype="0" fill="hold" grpId="1" nodeType="withEffect">
                                  <p:stCondLst>
                                    <p:cond delay="0"/>
                                  </p:stCondLst>
                                  <p:iterate type="lt">
                                    <p:tmAbs val="0"/>
                                  </p:iterate>
                                  <p:childTnLst>
                                    <p:set>
                                      <p:cBhvr>
                                        <p:cTn id="73" dur="1" fill="hold">
                                          <p:stCondLst>
                                            <p:cond delay="0"/>
                                          </p:stCondLst>
                                        </p:cTn>
                                        <p:tgtEl>
                                          <p:spTgt spid="25"/>
                                        </p:tgtEl>
                                        <p:attrNameLst>
                                          <p:attrName>style.visibility</p:attrName>
                                        </p:attrNameLst>
                                      </p:cBhvr>
                                      <p:to>
                                        <p:strVal val="hidden"/>
                                      </p:to>
                                    </p:set>
                                  </p:childTnLst>
                                </p:cTn>
                              </p:par>
                            </p:childTnLst>
                          </p:cTn>
                        </p:par>
                        <p:par>
                          <p:cTn id="74" fill="hold">
                            <p:stCondLst>
                              <p:cond delay="0"/>
                            </p:stCondLst>
                            <p:childTnLst>
                              <p:par>
                                <p:cTn id="75" presetID="2" presetClass="exit" presetSubtype="2" fill="hold" nodeType="afterEffect">
                                  <p:stCondLst>
                                    <p:cond delay="0"/>
                                  </p:stCondLst>
                                  <p:childTnLst>
                                    <p:anim calcmode="lin" valueType="num">
                                      <p:cBhvr additive="base">
                                        <p:cTn id="76" dur="500"/>
                                        <p:tgtEl>
                                          <p:spTgt spid="20"/>
                                        </p:tgtEl>
                                        <p:attrNameLst>
                                          <p:attrName>ppt_x</p:attrName>
                                        </p:attrNameLst>
                                      </p:cBhvr>
                                      <p:tavLst>
                                        <p:tav tm="0">
                                          <p:val>
                                            <p:strVal val="ppt_x"/>
                                          </p:val>
                                        </p:tav>
                                        <p:tav tm="100000">
                                          <p:val>
                                            <p:strVal val="1+ppt_w/2"/>
                                          </p:val>
                                        </p:tav>
                                      </p:tavLst>
                                    </p:anim>
                                    <p:anim calcmode="lin" valueType="num">
                                      <p:cBhvr additive="base">
                                        <p:cTn id="77" dur="500"/>
                                        <p:tgtEl>
                                          <p:spTgt spid="20"/>
                                        </p:tgtEl>
                                        <p:attrNameLst>
                                          <p:attrName>ppt_y</p:attrName>
                                        </p:attrNameLst>
                                      </p:cBhvr>
                                      <p:tavLst>
                                        <p:tav tm="0">
                                          <p:val>
                                            <p:strVal val="ppt_y"/>
                                          </p:val>
                                        </p:tav>
                                        <p:tav tm="100000">
                                          <p:val>
                                            <p:strVal val="ppt_y"/>
                                          </p:val>
                                        </p:tav>
                                      </p:tavLst>
                                    </p:anim>
                                    <p:set>
                                      <p:cBhvr>
                                        <p:cTn id="78" dur="1" fill="hold">
                                          <p:stCondLst>
                                            <p:cond delay="499"/>
                                          </p:stCondLst>
                                        </p:cTn>
                                        <p:tgtEl>
                                          <p:spTgt spid="20"/>
                                        </p:tgtEl>
                                        <p:attrNameLst>
                                          <p:attrName>style.visibility</p:attrName>
                                        </p:attrNameLst>
                                      </p:cBhvr>
                                      <p:to>
                                        <p:strVal val="hidden"/>
                                      </p:to>
                                    </p:set>
                                  </p:childTnLst>
                                </p:cTn>
                              </p:par>
                            </p:childTnLst>
                          </p:cTn>
                        </p:par>
                        <p:par>
                          <p:cTn id="79" fill="hold">
                            <p:stCondLst>
                              <p:cond delay="500"/>
                            </p:stCondLst>
                            <p:childTnLst>
                              <p:par>
                                <p:cTn id="80" presetID="2" presetClass="entr" presetSubtype="8" fill="hold" nodeType="after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500" fill="hold"/>
                                        <p:tgtEl>
                                          <p:spTgt spid="22"/>
                                        </p:tgtEl>
                                        <p:attrNameLst>
                                          <p:attrName>ppt_x</p:attrName>
                                        </p:attrNameLst>
                                      </p:cBhvr>
                                      <p:tavLst>
                                        <p:tav tm="0">
                                          <p:val>
                                            <p:strVal val="0-#ppt_w/2"/>
                                          </p:val>
                                        </p:tav>
                                        <p:tav tm="100000">
                                          <p:val>
                                            <p:strVal val="#ppt_x"/>
                                          </p:val>
                                        </p:tav>
                                      </p:tavLst>
                                    </p:anim>
                                    <p:anim calcmode="lin" valueType="num">
                                      <p:cBhvr additive="base">
                                        <p:cTn id="83"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56" presetClass="entr" presetSubtype="0" fill="hold" grpId="0" nodeType="clickEffect">
                                  <p:stCondLst>
                                    <p:cond delay="0"/>
                                  </p:stCondLst>
                                  <p:iterate type="lt">
                                    <p:tmPct val="10000"/>
                                  </p:iterate>
                                  <p:childTnLst>
                                    <p:set>
                                      <p:cBhvr>
                                        <p:cTn id="87" dur="1" fill="hold">
                                          <p:stCondLst>
                                            <p:cond delay="0"/>
                                          </p:stCondLst>
                                        </p:cTn>
                                        <p:tgtEl>
                                          <p:spTgt spid="27"/>
                                        </p:tgtEl>
                                        <p:attrNameLst>
                                          <p:attrName>style.visibility</p:attrName>
                                        </p:attrNameLst>
                                      </p:cBhvr>
                                      <p:to>
                                        <p:strVal val="visible"/>
                                      </p:to>
                                    </p:set>
                                    <p:anim by="(-#ppt_w*2)" calcmode="lin" valueType="num">
                                      <p:cBhvr rctx="PPT">
                                        <p:cTn id="88" dur="250" autoRev="1" fill="hold">
                                          <p:stCondLst>
                                            <p:cond delay="0"/>
                                          </p:stCondLst>
                                        </p:cTn>
                                        <p:tgtEl>
                                          <p:spTgt spid="27"/>
                                        </p:tgtEl>
                                        <p:attrNameLst>
                                          <p:attrName>ppt_w</p:attrName>
                                        </p:attrNameLst>
                                      </p:cBhvr>
                                    </p:anim>
                                    <p:anim by="(#ppt_w*0.50)" calcmode="lin" valueType="num">
                                      <p:cBhvr>
                                        <p:cTn id="89" dur="250" decel="50000" autoRev="1" fill="hold">
                                          <p:stCondLst>
                                            <p:cond delay="0"/>
                                          </p:stCondLst>
                                        </p:cTn>
                                        <p:tgtEl>
                                          <p:spTgt spid="27"/>
                                        </p:tgtEl>
                                        <p:attrNameLst>
                                          <p:attrName>ppt_x</p:attrName>
                                        </p:attrNameLst>
                                      </p:cBhvr>
                                    </p:anim>
                                    <p:anim from="(-#ppt_h/2)" to="(#ppt_y)" calcmode="lin" valueType="num">
                                      <p:cBhvr>
                                        <p:cTn id="90" dur="500" fill="hold">
                                          <p:stCondLst>
                                            <p:cond delay="0"/>
                                          </p:stCondLst>
                                        </p:cTn>
                                        <p:tgtEl>
                                          <p:spTgt spid="27"/>
                                        </p:tgtEl>
                                        <p:attrNameLst>
                                          <p:attrName>ppt_y</p:attrName>
                                        </p:attrNameLst>
                                      </p:cBhvr>
                                    </p:anim>
                                    <p:animRot by="21600000">
                                      <p:cBhvr>
                                        <p:cTn id="91" dur="500" fill="hold">
                                          <p:stCondLst>
                                            <p:cond delay="0"/>
                                          </p:stCondLst>
                                        </p:cTn>
                                        <p:tgtEl>
                                          <p:spTgt spid="27"/>
                                        </p:tgtEl>
                                        <p:attrNameLst>
                                          <p:attrName>r</p:attrName>
                                        </p:attrNameLst>
                                      </p:cBhvr>
                                    </p:animRot>
                                  </p:childTnLst>
                                </p:cTn>
                              </p:par>
                            </p:childTnLst>
                          </p:cTn>
                        </p:par>
                        <p:par>
                          <p:cTn id="92" fill="hold">
                            <p:stCondLst>
                              <p:cond delay="900"/>
                            </p:stCondLst>
                            <p:childTnLst>
                              <p:par>
                                <p:cTn id="93" presetID="53" presetClass="entr" presetSubtype="16" fill="hold" nodeType="afterEffect">
                                  <p:stCondLst>
                                    <p:cond delay="0"/>
                                  </p:stCondLst>
                                  <p:childTnLst>
                                    <p:set>
                                      <p:cBhvr>
                                        <p:cTn id="94" dur="1" fill="hold">
                                          <p:stCondLst>
                                            <p:cond delay="0"/>
                                          </p:stCondLst>
                                        </p:cTn>
                                        <p:tgtEl>
                                          <p:spTgt spid="26"/>
                                        </p:tgtEl>
                                        <p:attrNameLst>
                                          <p:attrName>style.visibility</p:attrName>
                                        </p:attrNameLst>
                                      </p:cBhvr>
                                      <p:to>
                                        <p:strVal val="visible"/>
                                      </p:to>
                                    </p:set>
                                    <p:anim calcmode="lin" valueType="num">
                                      <p:cBhvr>
                                        <p:cTn id="95" dur="500" fill="hold"/>
                                        <p:tgtEl>
                                          <p:spTgt spid="26"/>
                                        </p:tgtEl>
                                        <p:attrNameLst>
                                          <p:attrName>ppt_w</p:attrName>
                                        </p:attrNameLst>
                                      </p:cBhvr>
                                      <p:tavLst>
                                        <p:tav tm="0">
                                          <p:val>
                                            <p:fltVal val="0"/>
                                          </p:val>
                                        </p:tav>
                                        <p:tav tm="100000">
                                          <p:val>
                                            <p:strVal val="#ppt_w"/>
                                          </p:val>
                                        </p:tav>
                                      </p:tavLst>
                                    </p:anim>
                                    <p:anim calcmode="lin" valueType="num">
                                      <p:cBhvr>
                                        <p:cTn id="96" dur="500" fill="hold"/>
                                        <p:tgtEl>
                                          <p:spTgt spid="26"/>
                                        </p:tgtEl>
                                        <p:attrNameLst>
                                          <p:attrName>ppt_h</p:attrName>
                                        </p:attrNameLst>
                                      </p:cBhvr>
                                      <p:tavLst>
                                        <p:tav tm="0">
                                          <p:val>
                                            <p:fltVal val="0"/>
                                          </p:val>
                                        </p:tav>
                                        <p:tav tm="100000">
                                          <p:val>
                                            <p:strVal val="#ppt_h"/>
                                          </p:val>
                                        </p:tav>
                                      </p:tavLst>
                                    </p:anim>
                                    <p:animEffect transition="in" filter="fade">
                                      <p:cBhvr>
                                        <p:cTn id="97" dur="500"/>
                                        <p:tgtEl>
                                          <p:spTgt spid="26"/>
                                        </p:tgtEl>
                                      </p:cBhvr>
                                    </p:animEffect>
                                  </p:childTnLst>
                                </p:cTn>
                              </p:par>
                            </p:childTnLst>
                          </p:cTn>
                        </p:par>
                      </p:childTnLst>
                    </p:cTn>
                  </p:par>
                  <p:par>
                    <p:cTn id="98" fill="hold">
                      <p:stCondLst>
                        <p:cond delay="indefinite"/>
                      </p:stCondLst>
                      <p:childTnLst>
                        <p:par>
                          <p:cTn id="99" fill="hold">
                            <p:stCondLst>
                              <p:cond delay="0"/>
                            </p:stCondLst>
                            <p:childTnLst>
                              <p:par>
                                <p:cTn id="100" presetID="1" presetClass="exit" presetSubtype="0" fill="hold" nodeType="clickEffect">
                                  <p:stCondLst>
                                    <p:cond delay="0"/>
                                  </p:stCondLst>
                                  <p:childTnLst>
                                    <p:set>
                                      <p:cBhvr>
                                        <p:cTn id="101" dur="1" fill="hold">
                                          <p:stCondLst>
                                            <p:cond delay="0"/>
                                          </p:stCondLst>
                                        </p:cTn>
                                        <p:tgtEl>
                                          <p:spTgt spid="26"/>
                                        </p:tgtEl>
                                        <p:attrNameLst>
                                          <p:attrName>style.visibility</p:attrName>
                                        </p:attrNameLst>
                                      </p:cBhvr>
                                      <p:to>
                                        <p:strVal val="hidden"/>
                                      </p:to>
                                    </p:set>
                                  </p:childTnLst>
                                </p:cTn>
                              </p:par>
                              <p:par>
                                <p:cTn id="102" presetID="1" presetClass="exit" presetSubtype="0" fill="hold" grpId="1" nodeType="withEffect">
                                  <p:stCondLst>
                                    <p:cond delay="0"/>
                                  </p:stCondLst>
                                  <p:iterate type="lt">
                                    <p:tmAbs val="0"/>
                                  </p:iterate>
                                  <p:childTnLst>
                                    <p:set>
                                      <p:cBhvr>
                                        <p:cTn id="103" dur="1" fill="hold">
                                          <p:stCondLst>
                                            <p:cond delay="0"/>
                                          </p:stCondLst>
                                        </p:cTn>
                                        <p:tgtEl>
                                          <p:spTgt spid="27"/>
                                        </p:tgtEl>
                                        <p:attrNameLst>
                                          <p:attrName>style.visibility</p:attrName>
                                        </p:attrNameLst>
                                      </p:cBhvr>
                                      <p:to>
                                        <p:strVal val="hidden"/>
                                      </p:to>
                                    </p:set>
                                  </p:childTnLst>
                                </p:cTn>
                              </p:par>
                            </p:childTnLst>
                          </p:cTn>
                        </p:par>
                        <p:par>
                          <p:cTn id="104" fill="hold">
                            <p:stCondLst>
                              <p:cond delay="0"/>
                            </p:stCondLst>
                            <p:childTnLst>
                              <p:par>
                                <p:cTn id="105" presetID="2" presetClass="exit" presetSubtype="2" fill="hold" nodeType="afterEffect">
                                  <p:stCondLst>
                                    <p:cond delay="0"/>
                                  </p:stCondLst>
                                  <p:childTnLst>
                                    <p:anim calcmode="lin" valueType="num">
                                      <p:cBhvr additive="base">
                                        <p:cTn id="106" dur="500"/>
                                        <p:tgtEl>
                                          <p:spTgt spid="22"/>
                                        </p:tgtEl>
                                        <p:attrNameLst>
                                          <p:attrName>ppt_x</p:attrName>
                                        </p:attrNameLst>
                                      </p:cBhvr>
                                      <p:tavLst>
                                        <p:tav tm="0">
                                          <p:val>
                                            <p:strVal val="ppt_x"/>
                                          </p:val>
                                        </p:tav>
                                        <p:tav tm="100000">
                                          <p:val>
                                            <p:strVal val="1+ppt_w/2"/>
                                          </p:val>
                                        </p:tav>
                                      </p:tavLst>
                                    </p:anim>
                                    <p:anim calcmode="lin" valueType="num">
                                      <p:cBhvr additive="base">
                                        <p:cTn id="107" dur="500"/>
                                        <p:tgtEl>
                                          <p:spTgt spid="22"/>
                                        </p:tgtEl>
                                        <p:attrNameLst>
                                          <p:attrName>ppt_y</p:attrName>
                                        </p:attrNameLst>
                                      </p:cBhvr>
                                      <p:tavLst>
                                        <p:tav tm="0">
                                          <p:val>
                                            <p:strVal val="ppt_y"/>
                                          </p:val>
                                        </p:tav>
                                        <p:tav tm="100000">
                                          <p:val>
                                            <p:strVal val="ppt_y"/>
                                          </p:val>
                                        </p:tav>
                                      </p:tavLst>
                                    </p:anim>
                                    <p:set>
                                      <p:cBhvr>
                                        <p:cTn id="108" dur="1" fill="hold">
                                          <p:stCondLst>
                                            <p:cond delay="499"/>
                                          </p:stCondLst>
                                        </p:cTn>
                                        <p:tgtEl>
                                          <p:spTgt spid="22"/>
                                        </p:tgtEl>
                                        <p:attrNameLst>
                                          <p:attrName>style.visibility</p:attrName>
                                        </p:attrNameLst>
                                      </p:cBhvr>
                                      <p:to>
                                        <p:strVal val="hidden"/>
                                      </p:to>
                                    </p:set>
                                  </p:childTnLst>
                                </p:cTn>
                              </p:par>
                            </p:childTnLst>
                          </p:cTn>
                        </p:par>
                        <p:par>
                          <p:cTn id="109" fill="hold">
                            <p:stCondLst>
                              <p:cond delay="500"/>
                            </p:stCondLst>
                            <p:childTnLst>
                              <p:par>
                                <p:cTn id="110" presetID="2" presetClass="entr" presetSubtype="8" fill="hold" nodeType="afterEffect">
                                  <p:stCondLst>
                                    <p:cond delay="0"/>
                                  </p:stCondLst>
                                  <p:childTnLst>
                                    <p:set>
                                      <p:cBhvr>
                                        <p:cTn id="111" dur="1" fill="hold">
                                          <p:stCondLst>
                                            <p:cond delay="0"/>
                                          </p:stCondLst>
                                        </p:cTn>
                                        <p:tgtEl>
                                          <p:spTgt spid="24"/>
                                        </p:tgtEl>
                                        <p:attrNameLst>
                                          <p:attrName>style.visibility</p:attrName>
                                        </p:attrNameLst>
                                      </p:cBhvr>
                                      <p:to>
                                        <p:strVal val="visible"/>
                                      </p:to>
                                    </p:set>
                                    <p:anim calcmode="lin" valueType="num">
                                      <p:cBhvr additive="base">
                                        <p:cTn id="112" dur="500" fill="hold"/>
                                        <p:tgtEl>
                                          <p:spTgt spid="24"/>
                                        </p:tgtEl>
                                        <p:attrNameLst>
                                          <p:attrName>ppt_x</p:attrName>
                                        </p:attrNameLst>
                                      </p:cBhvr>
                                      <p:tavLst>
                                        <p:tav tm="0">
                                          <p:val>
                                            <p:strVal val="0-#ppt_w/2"/>
                                          </p:val>
                                        </p:tav>
                                        <p:tav tm="100000">
                                          <p:val>
                                            <p:strVal val="#ppt_x"/>
                                          </p:val>
                                        </p:tav>
                                      </p:tavLst>
                                    </p:anim>
                                    <p:anim calcmode="lin" valueType="num">
                                      <p:cBhvr additive="base">
                                        <p:cTn id="113" dur="500" fill="hold"/>
                                        <p:tgtEl>
                                          <p:spTgt spid="24"/>
                                        </p:tgtEl>
                                        <p:attrNameLst>
                                          <p:attrName>ppt_y</p:attrName>
                                        </p:attrNameLst>
                                      </p:cBhvr>
                                      <p:tavLst>
                                        <p:tav tm="0">
                                          <p:val>
                                            <p:strVal val="#ppt_y"/>
                                          </p:val>
                                        </p:tav>
                                        <p:tav tm="100000">
                                          <p:val>
                                            <p:strVal val="#ppt_y"/>
                                          </p:val>
                                        </p:tav>
                                      </p:tavLst>
                                    </p:anim>
                                  </p:childTnLst>
                                </p:cTn>
                              </p:par>
                            </p:childTnLst>
                          </p:cTn>
                        </p:par>
                      </p:childTnLst>
                    </p:cTn>
                  </p:par>
                  <p:par>
                    <p:cTn id="114" fill="hold">
                      <p:stCondLst>
                        <p:cond delay="indefinite"/>
                      </p:stCondLst>
                      <p:childTnLst>
                        <p:par>
                          <p:cTn id="115" fill="hold">
                            <p:stCondLst>
                              <p:cond delay="0"/>
                            </p:stCondLst>
                            <p:childTnLst>
                              <p:par>
                                <p:cTn id="116" presetID="56" presetClass="entr" presetSubtype="0" fill="hold" grpId="0" nodeType="clickEffect">
                                  <p:stCondLst>
                                    <p:cond delay="0"/>
                                  </p:stCondLst>
                                  <p:iterate type="lt">
                                    <p:tmPct val="10000"/>
                                  </p:iterate>
                                  <p:childTnLst>
                                    <p:set>
                                      <p:cBhvr>
                                        <p:cTn id="117" dur="1" fill="hold">
                                          <p:stCondLst>
                                            <p:cond delay="0"/>
                                          </p:stCondLst>
                                        </p:cTn>
                                        <p:tgtEl>
                                          <p:spTgt spid="30"/>
                                        </p:tgtEl>
                                        <p:attrNameLst>
                                          <p:attrName>style.visibility</p:attrName>
                                        </p:attrNameLst>
                                      </p:cBhvr>
                                      <p:to>
                                        <p:strVal val="visible"/>
                                      </p:to>
                                    </p:set>
                                    <p:anim by="(-#ppt_w*2)" calcmode="lin" valueType="num">
                                      <p:cBhvr rctx="PPT">
                                        <p:cTn id="118" dur="250" autoRev="1" fill="hold">
                                          <p:stCondLst>
                                            <p:cond delay="0"/>
                                          </p:stCondLst>
                                        </p:cTn>
                                        <p:tgtEl>
                                          <p:spTgt spid="30"/>
                                        </p:tgtEl>
                                        <p:attrNameLst>
                                          <p:attrName>ppt_w</p:attrName>
                                        </p:attrNameLst>
                                      </p:cBhvr>
                                    </p:anim>
                                    <p:anim by="(#ppt_w*0.50)" calcmode="lin" valueType="num">
                                      <p:cBhvr>
                                        <p:cTn id="119" dur="250" decel="50000" autoRev="1" fill="hold">
                                          <p:stCondLst>
                                            <p:cond delay="0"/>
                                          </p:stCondLst>
                                        </p:cTn>
                                        <p:tgtEl>
                                          <p:spTgt spid="30"/>
                                        </p:tgtEl>
                                        <p:attrNameLst>
                                          <p:attrName>ppt_x</p:attrName>
                                        </p:attrNameLst>
                                      </p:cBhvr>
                                    </p:anim>
                                    <p:anim from="(-#ppt_h/2)" to="(#ppt_y)" calcmode="lin" valueType="num">
                                      <p:cBhvr>
                                        <p:cTn id="120" dur="500" fill="hold">
                                          <p:stCondLst>
                                            <p:cond delay="0"/>
                                          </p:stCondLst>
                                        </p:cTn>
                                        <p:tgtEl>
                                          <p:spTgt spid="30"/>
                                        </p:tgtEl>
                                        <p:attrNameLst>
                                          <p:attrName>ppt_y</p:attrName>
                                        </p:attrNameLst>
                                      </p:cBhvr>
                                    </p:anim>
                                    <p:animRot by="21600000">
                                      <p:cBhvr>
                                        <p:cTn id="121" dur="500" fill="hold">
                                          <p:stCondLst>
                                            <p:cond delay="0"/>
                                          </p:stCondLst>
                                        </p:cTn>
                                        <p:tgtEl>
                                          <p:spTgt spid="30"/>
                                        </p:tgtEl>
                                        <p:attrNameLst>
                                          <p:attrName>r</p:attrName>
                                        </p:attrNameLst>
                                      </p:cBhvr>
                                    </p:animRot>
                                  </p:childTnLst>
                                </p:cTn>
                              </p:par>
                            </p:childTnLst>
                          </p:cTn>
                        </p:par>
                        <p:par>
                          <p:cTn id="122" fill="hold">
                            <p:stCondLst>
                              <p:cond delay="850"/>
                            </p:stCondLst>
                            <p:childTnLst>
                              <p:par>
                                <p:cTn id="123" presetID="53" presetClass="entr" presetSubtype="16" fill="hold" nodeType="afterEffect">
                                  <p:stCondLst>
                                    <p:cond delay="0"/>
                                  </p:stCondLst>
                                  <p:childTnLst>
                                    <p:set>
                                      <p:cBhvr>
                                        <p:cTn id="124" dur="1" fill="hold">
                                          <p:stCondLst>
                                            <p:cond delay="0"/>
                                          </p:stCondLst>
                                        </p:cTn>
                                        <p:tgtEl>
                                          <p:spTgt spid="29"/>
                                        </p:tgtEl>
                                        <p:attrNameLst>
                                          <p:attrName>style.visibility</p:attrName>
                                        </p:attrNameLst>
                                      </p:cBhvr>
                                      <p:to>
                                        <p:strVal val="visible"/>
                                      </p:to>
                                    </p:set>
                                    <p:anim calcmode="lin" valueType="num">
                                      <p:cBhvr>
                                        <p:cTn id="125" dur="500" fill="hold"/>
                                        <p:tgtEl>
                                          <p:spTgt spid="29"/>
                                        </p:tgtEl>
                                        <p:attrNameLst>
                                          <p:attrName>ppt_w</p:attrName>
                                        </p:attrNameLst>
                                      </p:cBhvr>
                                      <p:tavLst>
                                        <p:tav tm="0">
                                          <p:val>
                                            <p:fltVal val="0"/>
                                          </p:val>
                                        </p:tav>
                                        <p:tav tm="100000">
                                          <p:val>
                                            <p:strVal val="#ppt_w"/>
                                          </p:val>
                                        </p:tav>
                                      </p:tavLst>
                                    </p:anim>
                                    <p:anim calcmode="lin" valueType="num">
                                      <p:cBhvr>
                                        <p:cTn id="126" dur="500" fill="hold"/>
                                        <p:tgtEl>
                                          <p:spTgt spid="29"/>
                                        </p:tgtEl>
                                        <p:attrNameLst>
                                          <p:attrName>ppt_h</p:attrName>
                                        </p:attrNameLst>
                                      </p:cBhvr>
                                      <p:tavLst>
                                        <p:tav tm="0">
                                          <p:val>
                                            <p:fltVal val="0"/>
                                          </p:val>
                                        </p:tav>
                                        <p:tav tm="100000">
                                          <p:val>
                                            <p:strVal val="#ppt_h"/>
                                          </p:val>
                                        </p:tav>
                                      </p:tavLst>
                                    </p:anim>
                                    <p:animEffect transition="in" filter="fade">
                                      <p:cBhvr>
                                        <p:cTn id="127" dur="500"/>
                                        <p:tgtEl>
                                          <p:spTgt spid="29"/>
                                        </p:tgtEl>
                                      </p:cBhvr>
                                    </p:animEffect>
                                  </p:childTnLst>
                                </p:cTn>
                              </p:par>
                            </p:childTnLst>
                          </p:cTn>
                        </p:par>
                      </p:childTnLst>
                    </p:cTn>
                  </p:par>
                  <p:par>
                    <p:cTn id="128" fill="hold">
                      <p:stCondLst>
                        <p:cond delay="indefinite"/>
                      </p:stCondLst>
                      <p:childTnLst>
                        <p:par>
                          <p:cTn id="129" fill="hold">
                            <p:stCondLst>
                              <p:cond delay="0"/>
                            </p:stCondLst>
                            <p:childTnLst>
                              <p:par>
                                <p:cTn id="130" presetID="1" presetClass="exit" presetSubtype="0" fill="hold" nodeType="clickEffect">
                                  <p:stCondLst>
                                    <p:cond delay="0"/>
                                  </p:stCondLst>
                                  <p:childTnLst>
                                    <p:set>
                                      <p:cBhvr>
                                        <p:cTn id="131" dur="1" fill="hold">
                                          <p:stCondLst>
                                            <p:cond delay="0"/>
                                          </p:stCondLst>
                                        </p:cTn>
                                        <p:tgtEl>
                                          <p:spTgt spid="29"/>
                                        </p:tgtEl>
                                        <p:attrNameLst>
                                          <p:attrName>style.visibility</p:attrName>
                                        </p:attrNameLst>
                                      </p:cBhvr>
                                      <p:to>
                                        <p:strVal val="hidden"/>
                                      </p:to>
                                    </p:set>
                                  </p:childTnLst>
                                </p:cTn>
                              </p:par>
                              <p:par>
                                <p:cTn id="132" presetID="1" presetClass="exit" presetSubtype="0" fill="hold" grpId="1" nodeType="withEffect">
                                  <p:stCondLst>
                                    <p:cond delay="0"/>
                                  </p:stCondLst>
                                  <p:iterate type="lt">
                                    <p:tmAbs val="0"/>
                                  </p:iterate>
                                  <p:childTnLst>
                                    <p:set>
                                      <p:cBhvr>
                                        <p:cTn id="133" dur="1" fill="hold">
                                          <p:stCondLst>
                                            <p:cond delay="0"/>
                                          </p:stCondLst>
                                        </p:cTn>
                                        <p:tgtEl>
                                          <p:spTgt spid="30"/>
                                        </p:tgtEl>
                                        <p:attrNameLst>
                                          <p:attrName>style.visibility</p:attrName>
                                        </p:attrNameLst>
                                      </p:cBhvr>
                                      <p:to>
                                        <p:strVal val="hidden"/>
                                      </p:to>
                                    </p:set>
                                  </p:childTnLst>
                                </p:cTn>
                              </p:par>
                            </p:childTnLst>
                          </p:cTn>
                        </p:par>
                        <p:par>
                          <p:cTn id="134" fill="hold">
                            <p:stCondLst>
                              <p:cond delay="0"/>
                            </p:stCondLst>
                            <p:childTnLst>
                              <p:par>
                                <p:cTn id="135" presetID="2" presetClass="exit" presetSubtype="2" fill="hold" nodeType="afterEffect">
                                  <p:stCondLst>
                                    <p:cond delay="0"/>
                                  </p:stCondLst>
                                  <p:childTnLst>
                                    <p:anim calcmode="lin" valueType="num">
                                      <p:cBhvr additive="base">
                                        <p:cTn id="136" dur="500"/>
                                        <p:tgtEl>
                                          <p:spTgt spid="24"/>
                                        </p:tgtEl>
                                        <p:attrNameLst>
                                          <p:attrName>ppt_x</p:attrName>
                                        </p:attrNameLst>
                                      </p:cBhvr>
                                      <p:tavLst>
                                        <p:tav tm="0">
                                          <p:val>
                                            <p:strVal val="ppt_x"/>
                                          </p:val>
                                        </p:tav>
                                        <p:tav tm="100000">
                                          <p:val>
                                            <p:strVal val="1+ppt_w/2"/>
                                          </p:val>
                                        </p:tav>
                                      </p:tavLst>
                                    </p:anim>
                                    <p:anim calcmode="lin" valueType="num">
                                      <p:cBhvr additive="base">
                                        <p:cTn id="137" dur="500"/>
                                        <p:tgtEl>
                                          <p:spTgt spid="24"/>
                                        </p:tgtEl>
                                        <p:attrNameLst>
                                          <p:attrName>ppt_y</p:attrName>
                                        </p:attrNameLst>
                                      </p:cBhvr>
                                      <p:tavLst>
                                        <p:tav tm="0">
                                          <p:val>
                                            <p:strVal val="ppt_y"/>
                                          </p:val>
                                        </p:tav>
                                        <p:tav tm="100000">
                                          <p:val>
                                            <p:strVal val="ppt_y"/>
                                          </p:val>
                                        </p:tav>
                                      </p:tavLst>
                                    </p:anim>
                                    <p:set>
                                      <p:cBhvr>
                                        <p:cTn id="138" dur="1" fill="hold">
                                          <p:stCondLst>
                                            <p:cond delay="499"/>
                                          </p:stCondLst>
                                        </p:cTn>
                                        <p:tgtEl>
                                          <p:spTgt spid="24"/>
                                        </p:tgtEl>
                                        <p:attrNameLst>
                                          <p:attrName>style.visibility</p:attrName>
                                        </p:attrNameLst>
                                      </p:cBhvr>
                                      <p:to>
                                        <p:strVal val="hidden"/>
                                      </p:to>
                                    </p:set>
                                  </p:childTnLst>
                                </p:cTn>
                              </p:par>
                            </p:childTnLst>
                          </p:cTn>
                        </p:par>
                        <p:par>
                          <p:cTn id="139" fill="hold">
                            <p:stCondLst>
                              <p:cond delay="500"/>
                            </p:stCondLst>
                            <p:childTnLst>
                              <p:par>
                                <p:cTn id="140" presetID="2" presetClass="entr" presetSubtype="8" fill="hold" nodeType="afterEffect">
                                  <p:stCondLst>
                                    <p:cond delay="0"/>
                                  </p:stCondLst>
                                  <p:childTnLst>
                                    <p:set>
                                      <p:cBhvr>
                                        <p:cTn id="141" dur="1" fill="hold">
                                          <p:stCondLst>
                                            <p:cond delay="0"/>
                                          </p:stCondLst>
                                        </p:cTn>
                                        <p:tgtEl>
                                          <p:spTgt spid="16"/>
                                        </p:tgtEl>
                                        <p:attrNameLst>
                                          <p:attrName>style.visibility</p:attrName>
                                        </p:attrNameLst>
                                      </p:cBhvr>
                                      <p:to>
                                        <p:strVal val="visible"/>
                                      </p:to>
                                    </p:set>
                                    <p:anim calcmode="lin" valueType="num">
                                      <p:cBhvr additive="base">
                                        <p:cTn id="142" dur="500" fill="hold"/>
                                        <p:tgtEl>
                                          <p:spTgt spid="16"/>
                                        </p:tgtEl>
                                        <p:attrNameLst>
                                          <p:attrName>ppt_x</p:attrName>
                                        </p:attrNameLst>
                                      </p:cBhvr>
                                      <p:tavLst>
                                        <p:tav tm="0">
                                          <p:val>
                                            <p:strVal val="0-#ppt_w/2"/>
                                          </p:val>
                                        </p:tav>
                                        <p:tav tm="100000">
                                          <p:val>
                                            <p:strVal val="#ppt_x"/>
                                          </p:val>
                                        </p:tav>
                                      </p:tavLst>
                                    </p:anim>
                                    <p:anim calcmode="lin" valueType="num">
                                      <p:cBhvr additive="base">
                                        <p:cTn id="143"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144" fill="hold">
                      <p:stCondLst>
                        <p:cond delay="indefinite"/>
                      </p:stCondLst>
                      <p:childTnLst>
                        <p:par>
                          <p:cTn id="145" fill="hold">
                            <p:stCondLst>
                              <p:cond delay="0"/>
                            </p:stCondLst>
                            <p:childTnLst>
                              <p:par>
                                <p:cTn id="146" presetID="56" presetClass="entr" presetSubtype="0" fill="hold" grpId="0" nodeType="clickEffect">
                                  <p:stCondLst>
                                    <p:cond delay="0"/>
                                  </p:stCondLst>
                                  <p:iterate type="lt">
                                    <p:tmPct val="10000"/>
                                  </p:iterate>
                                  <p:childTnLst>
                                    <p:set>
                                      <p:cBhvr>
                                        <p:cTn id="147" dur="1" fill="hold">
                                          <p:stCondLst>
                                            <p:cond delay="0"/>
                                          </p:stCondLst>
                                        </p:cTn>
                                        <p:tgtEl>
                                          <p:spTgt spid="34"/>
                                        </p:tgtEl>
                                        <p:attrNameLst>
                                          <p:attrName>style.visibility</p:attrName>
                                        </p:attrNameLst>
                                      </p:cBhvr>
                                      <p:to>
                                        <p:strVal val="visible"/>
                                      </p:to>
                                    </p:set>
                                    <p:anim by="(-#ppt_w*2)" calcmode="lin" valueType="num">
                                      <p:cBhvr rctx="PPT">
                                        <p:cTn id="148" dur="250" autoRev="1" fill="hold">
                                          <p:stCondLst>
                                            <p:cond delay="0"/>
                                          </p:stCondLst>
                                        </p:cTn>
                                        <p:tgtEl>
                                          <p:spTgt spid="34"/>
                                        </p:tgtEl>
                                        <p:attrNameLst>
                                          <p:attrName>ppt_w</p:attrName>
                                        </p:attrNameLst>
                                      </p:cBhvr>
                                    </p:anim>
                                    <p:anim by="(#ppt_w*0.50)" calcmode="lin" valueType="num">
                                      <p:cBhvr>
                                        <p:cTn id="149" dur="250" decel="50000" autoRev="1" fill="hold">
                                          <p:stCondLst>
                                            <p:cond delay="0"/>
                                          </p:stCondLst>
                                        </p:cTn>
                                        <p:tgtEl>
                                          <p:spTgt spid="34"/>
                                        </p:tgtEl>
                                        <p:attrNameLst>
                                          <p:attrName>ppt_x</p:attrName>
                                        </p:attrNameLst>
                                      </p:cBhvr>
                                    </p:anim>
                                    <p:anim from="(-#ppt_h/2)" to="(#ppt_y)" calcmode="lin" valueType="num">
                                      <p:cBhvr>
                                        <p:cTn id="150" dur="500" fill="hold">
                                          <p:stCondLst>
                                            <p:cond delay="0"/>
                                          </p:stCondLst>
                                        </p:cTn>
                                        <p:tgtEl>
                                          <p:spTgt spid="34"/>
                                        </p:tgtEl>
                                        <p:attrNameLst>
                                          <p:attrName>ppt_y</p:attrName>
                                        </p:attrNameLst>
                                      </p:cBhvr>
                                    </p:anim>
                                    <p:animRot by="21600000">
                                      <p:cBhvr>
                                        <p:cTn id="151" dur="500" fill="hold">
                                          <p:stCondLst>
                                            <p:cond delay="0"/>
                                          </p:stCondLst>
                                        </p:cTn>
                                        <p:tgtEl>
                                          <p:spTgt spid="34"/>
                                        </p:tgtEl>
                                        <p:attrNameLst>
                                          <p:attrName>r</p:attrName>
                                        </p:attrNameLst>
                                      </p:cBhvr>
                                    </p:animRot>
                                  </p:childTnLst>
                                </p:cTn>
                              </p:par>
                            </p:childTnLst>
                          </p:cTn>
                        </p:par>
                        <p:par>
                          <p:cTn id="152" fill="hold">
                            <p:stCondLst>
                              <p:cond delay="700"/>
                            </p:stCondLst>
                            <p:childTnLst>
                              <p:par>
                                <p:cTn id="153" presetID="53" presetClass="entr" presetSubtype="16" fill="hold" nodeType="afterEffect">
                                  <p:stCondLst>
                                    <p:cond delay="0"/>
                                  </p:stCondLst>
                                  <p:childTnLst>
                                    <p:set>
                                      <p:cBhvr>
                                        <p:cTn id="154" dur="1" fill="hold">
                                          <p:stCondLst>
                                            <p:cond delay="0"/>
                                          </p:stCondLst>
                                        </p:cTn>
                                        <p:tgtEl>
                                          <p:spTgt spid="33"/>
                                        </p:tgtEl>
                                        <p:attrNameLst>
                                          <p:attrName>style.visibility</p:attrName>
                                        </p:attrNameLst>
                                      </p:cBhvr>
                                      <p:to>
                                        <p:strVal val="visible"/>
                                      </p:to>
                                    </p:set>
                                    <p:anim calcmode="lin" valueType="num">
                                      <p:cBhvr>
                                        <p:cTn id="155" dur="500" fill="hold"/>
                                        <p:tgtEl>
                                          <p:spTgt spid="33"/>
                                        </p:tgtEl>
                                        <p:attrNameLst>
                                          <p:attrName>ppt_w</p:attrName>
                                        </p:attrNameLst>
                                      </p:cBhvr>
                                      <p:tavLst>
                                        <p:tav tm="0">
                                          <p:val>
                                            <p:fltVal val="0"/>
                                          </p:val>
                                        </p:tav>
                                        <p:tav tm="100000">
                                          <p:val>
                                            <p:strVal val="#ppt_w"/>
                                          </p:val>
                                        </p:tav>
                                      </p:tavLst>
                                    </p:anim>
                                    <p:anim calcmode="lin" valueType="num">
                                      <p:cBhvr>
                                        <p:cTn id="156" dur="500" fill="hold"/>
                                        <p:tgtEl>
                                          <p:spTgt spid="33"/>
                                        </p:tgtEl>
                                        <p:attrNameLst>
                                          <p:attrName>ppt_h</p:attrName>
                                        </p:attrNameLst>
                                      </p:cBhvr>
                                      <p:tavLst>
                                        <p:tav tm="0">
                                          <p:val>
                                            <p:fltVal val="0"/>
                                          </p:val>
                                        </p:tav>
                                        <p:tav tm="100000">
                                          <p:val>
                                            <p:strVal val="#ppt_h"/>
                                          </p:val>
                                        </p:tav>
                                      </p:tavLst>
                                    </p:anim>
                                    <p:animEffect transition="in" filter="fade">
                                      <p:cBhvr>
                                        <p:cTn id="157" dur="500"/>
                                        <p:tgtEl>
                                          <p:spTgt spid="33"/>
                                        </p:tgtEl>
                                      </p:cBhvr>
                                    </p:animEffect>
                                  </p:childTnLst>
                                </p:cTn>
                              </p:par>
                            </p:childTnLst>
                          </p:cTn>
                        </p:par>
                      </p:childTnLst>
                    </p:cTn>
                  </p:par>
                  <p:par>
                    <p:cTn id="158" fill="hold">
                      <p:stCondLst>
                        <p:cond delay="indefinite"/>
                      </p:stCondLst>
                      <p:childTnLst>
                        <p:par>
                          <p:cTn id="159" fill="hold">
                            <p:stCondLst>
                              <p:cond delay="0"/>
                            </p:stCondLst>
                            <p:childTnLst>
                              <p:par>
                                <p:cTn id="160" presetID="1" presetClass="exit" presetSubtype="0" fill="hold" nodeType="clickEffect">
                                  <p:stCondLst>
                                    <p:cond delay="0"/>
                                  </p:stCondLst>
                                  <p:childTnLst>
                                    <p:set>
                                      <p:cBhvr>
                                        <p:cTn id="161" dur="1" fill="hold">
                                          <p:stCondLst>
                                            <p:cond delay="0"/>
                                          </p:stCondLst>
                                        </p:cTn>
                                        <p:tgtEl>
                                          <p:spTgt spid="33"/>
                                        </p:tgtEl>
                                        <p:attrNameLst>
                                          <p:attrName>style.visibility</p:attrName>
                                        </p:attrNameLst>
                                      </p:cBhvr>
                                      <p:to>
                                        <p:strVal val="hidden"/>
                                      </p:to>
                                    </p:set>
                                  </p:childTnLst>
                                </p:cTn>
                              </p:par>
                              <p:par>
                                <p:cTn id="162" presetID="1" presetClass="exit" presetSubtype="0" fill="hold" grpId="1" nodeType="withEffect">
                                  <p:stCondLst>
                                    <p:cond delay="0"/>
                                  </p:stCondLst>
                                  <p:iterate type="lt">
                                    <p:tmAbs val="0"/>
                                  </p:iterate>
                                  <p:childTnLst>
                                    <p:set>
                                      <p:cBhvr>
                                        <p:cTn id="163" dur="1" fill="hold">
                                          <p:stCondLst>
                                            <p:cond delay="0"/>
                                          </p:stCondLst>
                                        </p:cTn>
                                        <p:tgtEl>
                                          <p:spTgt spid="34"/>
                                        </p:tgtEl>
                                        <p:attrNameLst>
                                          <p:attrName>style.visibility</p:attrName>
                                        </p:attrNameLst>
                                      </p:cBhvr>
                                      <p:to>
                                        <p:strVal val="hidden"/>
                                      </p:to>
                                    </p:set>
                                  </p:childTnLst>
                                </p:cTn>
                              </p:par>
                            </p:childTnLst>
                          </p:cTn>
                        </p:par>
                        <p:par>
                          <p:cTn id="164" fill="hold">
                            <p:stCondLst>
                              <p:cond delay="0"/>
                            </p:stCondLst>
                            <p:childTnLst>
                              <p:par>
                                <p:cTn id="165" presetID="2" presetClass="exit" presetSubtype="2" fill="hold" nodeType="afterEffect">
                                  <p:stCondLst>
                                    <p:cond delay="0"/>
                                  </p:stCondLst>
                                  <p:childTnLst>
                                    <p:anim calcmode="lin" valueType="num">
                                      <p:cBhvr additive="base">
                                        <p:cTn id="166" dur="500"/>
                                        <p:tgtEl>
                                          <p:spTgt spid="16"/>
                                        </p:tgtEl>
                                        <p:attrNameLst>
                                          <p:attrName>ppt_x</p:attrName>
                                        </p:attrNameLst>
                                      </p:cBhvr>
                                      <p:tavLst>
                                        <p:tav tm="0">
                                          <p:val>
                                            <p:strVal val="ppt_x"/>
                                          </p:val>
                                        </p:tav>
                                        <p:tav tm="100000">
                                          <p:val>
                                            <p:strVal val="1+ppt_w/2"/>
                                          </p:val>
                                        </p:tav>
                                      </p:tavLst>
                                    </p:anim>
                                    <p:anim calcmode="lin" valueType="num">
                                      <p:cBhvr additive="base">
                                        <p:cTn id="167" dur="500"/>
                                        <p:tgtEl>
                                          <p:spTgt spid="16"/>
                                        </p:tgtEl>
                                        <p:attrNameLst>
                                          <p:attrName>ppt_y</p:attrName>
                                        </p:attrNameLst>
                                      </p:cBhvr>
                                      <p:tavLst>
                                        <p:tav tm="0">
                                          <p:val>
                                            <p:strVal val="ppt_y"/>
                                          </p:val>
                                        </p:tav>
                                        <p:tav tm="100000">
                                          <p:val>
                                            <p:strVal val="ppt_y"/>
                                          </p:val>
                                        </p:tav>
                                      </p:tavLst>
                                    </p:anim>
                                    <p:set>
                                      <p:cBhvr>
                                        <p:cTn id="168" dur="1" fill="hold">
                                          <p:stCondLst>
                                            <p:cond delay="4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1" grpId="1"/>
      <p:bldP spid="25" grpId="0"/>
      <p:bldP spid="25" grpId="1"/>
      <p:bldP spid="27" grpId="0"/>
      <p:bldP spid="27" grpId="1"/>
      <p:bldP spid="30" grpId="0"/>
      <p:bldP spid="30" grpId="1"/>
      <p:bldP spid="34" grpId="0"/>
      <p:bldP spid="34" grpId="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CD758DFE-CF76-413E-8B2B-515950D4D71C}"/>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C3756C6-E47C-4F32-A802-9B01B0A076F0}"/>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D23A1F69-04F3-4864-A4CC-1F900553CEE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A3F6F879-2675-4AC1-9D62-38F02930D84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1C72A955-D059-47AC-9C86-711C13A938B9}"/>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CECF6248-556B-4249-9DF8-0F595ADA0CB8}"/>
              </a:ext>
            </a:extLst>
          </p:cNvPr>
          <p:cNvGrpSpPr/>
          <p:nvPr/>
        </p:nvGrpSpPr>
        <p:grpSpPr>
          <a:xfrm>
            <a:off x="334714" y="2465179"/>
            <a:ext cx="11373712" cy="4134605"/>
            <a:chOff x="334714" y="2465179"/>
            <a:chExt cx="11373712" cy="4134605"/>
          </a:xfrm>
        </p:grpSpPr>
        <p:sp>
          <p:nvSpPr>
            <p:cNvPr id="9" name="Akış Çizelgesi: Delikli Teyp 8">
              <a:extLst>
                <a:ext uri="{FF2B5EF4-FFF2-40B4-BE49-F238E27FC236}">
                  <a16:creationId xmlns:a16="http://schemas.microsoft.com/office/drawing/2014/main" id="{0B3B5DDC-E2D7-4CA3-8348-6B1B2667BE63}"/>
                </a:ext>
              </a:extLst>
            </p:cNvPr>
            <p:cNvSpPr/>
            <p:nvPr/>
          </p:nvSpPr>
          <p:spPr>
            <a:xfrm>
              <a:off x="334714" y="4348307"/>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22. sayfadaki etkinliği yapalım.</a:t>
              </a:r>
            </a:p>
          </p:txBody>
        </p:sp>
        <p:cxnSp>
          <p:nvCxnSpPr>
            <p:cNvPr id="10" name="Düz Ok Bağlayıcısı 9">
              <a:extLst>
                <a:ext uri="{FF2B5EF4-FFF2-40B4-BE49-F238E27FC236}">
                  <a16:creationId xmlns:a16="http://schemas.microsoft.com/office/drawing/2014/main" id="{23DBBB01-B62D-4EA3-A45B-A73183C53AEA}"/>
                </a:ext>
              </a:extLst>
            </p:cNvPr>
            <p:cNvCxnSpPr>
              <a:cxnSpLocks/>
            </p:cNvCxnSpPr>
            <p:nvPr/>
          </p:nvCxnSpPr>
          <p:spPr>
            <a:xfrm flipH="1">
              <a:off x="2658740" y="5637341"/>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9DBF3726-C1FF-4B16-A6E0-921D5413DAB9}"/>
                </a:ext>
              </a:extLst>
            </p:cNvPr>
            <p:cNvPicPr>
              <a:picLocks noChangeAspect="1"/>
            </p:cNvPicPr>
            <p:nvPr/>
          </p:nvPicPr>
          <p:blipFill>
            <a:blip r:embed="rId3"/>
            <a:stretch>
              <a:fillRect/>
            </a:stretch>
          </p:blipFill>
          <p:spPr>
            <a:xfrm>
              <a:off x="3863752" y="2465179"/>
              <a:ext cx="7844674" cy="4134605"/>
            </a:xfrm>
            <a:prstGeom prst="rect">
              <a:avLst/>
            </a:prstGeom>
          </p:spPr>
        </p:pic>
      </p:grpSp>
      <p:pic>
        <p:nvPicPr>
          <p:cNvPr id="12" name="Resim 11">
            <a:extLst>
              <a:ext uri="{FF2B5EF4-FFF2-40B4-BE49-F238E27FC236}">
                <a16:creationId xmlns:a16="http://schemas.microsoft.com/office/drawing/2014/main" id="{D2450BF8-2965-4862-BCB2-A92D178CAB11}"/>
              </a:ext>
            </a:extLst>
          </p:cNvPr>
          <p:cNvPicPr>
            <a:picLocks noChangeAspect="1"/>
          </p:cNvPicPr>
          <p:nvPr/>
        </p:nvPicPr>
        <p:blipFill>
          <a:blip r:embed="rId4"/>
          <a:srcRect/>
          <a:stretch/>
        </p:blipFill>
        <p:spPr>
          <a:xfrm>
            <a:off x="3215680" y="685732"/>
            <a:ext cx="6192687" cy="6091015"/>
          </a:xfrm>
          <a:prstGeom prst="rect">
            <a:avLst/>
          </a:prstGeom>
        </p:spPr>
      </p:pic>
      <p:sp>
        <p:nvSpPr>
          <p:cNvPr id="13" name="Metin kutusu 12">
            <a:extLst>
              <a:ext uri="{FF2B5EF4-FFF2-40B4-BE49-F238E27FC236}">
                <a16:creationId xmlns:a16="http://schemas.microsoft.com/office/drawing/2014/main" id="{67688076-B549-4536-AAEF-BB24C38533C0}"/>
              </a:ext>
            </a:extLst>
          </p:cNvPr>
          <p:cNvSpPr txBox="1"/>
          <p:nvPr/>
        </p:nvSpPr>
        <p:spPr>
          <a:xfrm>
            <a:off x="3359696" y="3892441"/>
            <a:ext cx="2376264" cy="646331"/>
          </a:xfrm>
          <a:prstGeom prst="rect">
            <a:avLst/>
          </a:prstGeom>
          <a:noFill/>
        </p:spPr>
        <p:txBody>
          <a:bodyPr wrap="square" rtlCol="0">
            <a:spAutoFit/>
          </a:bodyPr>
          <a:lstStyle/>
          <a:p>
            <a:r>
              <a:rPr lang="tr-TR" b="1" dirty="0">
                <a:solidFill>
                  <a:srgbClr val="FF0000"/>
                </a:solidFill>
              </a:rPr>
              <a:t>Konuşurken telefonla ilgilenmek</a:t>
            </a:r>
          </a:p>
        </p:txBody>
      </p:sp>
      <p:sp>
        <p:nvSpPr>
          <p:cNvPr id="14" name="Metin kutusu 13">
            <a:extLst>
              <a:ext uri="{FF2B5EF4-FFF2-40B4-BE49-F238E27FC236}">
                <a16:creationId xmlns:a16="http://schemas.microsoft.com/office/drawing/2014/main" id="{D7628A31-5006-4833-9F39-D95EFD3E7C24}"/>
              </a:ext>
            </a:extLst>
          </p:cNvPr>
          <p:cNvSpPr txBox="1"/>
          <p:nvPr/>
        </p:nvSpPr>
        <p:spPr>
          <a:xfrm>
            <a:off x="3359696" y="4947505"/>
            <a:ext cx="2160240" cy="369332"/>
          </a:xfrm>
          <a:prstGeom prst="rect">
            <a:avLst/>
          </a:prstGeom>
          <a:noFill/>
        </p:spPr>
        <p:txBody>
          <a:bodyPr wrap="square" rtlCol="0">
            <a:spAutoFit/>
          </a:bodyPr>
          <a:lstStyle/>
          <a:p>
            <a:r>
              <a:rPr lang="tr-TR" b="1" dirty="0">
                <a:solidFill>
                  <a:srgbClr val="FF0000"/>
                </a:solidFill>
              </a:rPr>
              <a:t>Söz kesmek</a:t>
            </a:r>
          </a:p>
        </p:txBody>
      </p:sp>
      <p:sp>
        <p:nvSpPr>
          <p:cNvPr id="15" name="Metin kutusu 14">
            <a:extLst>
              <a:ext uri="{FF2B5EF4-FFF2-40B4-BE49-F238E27FC236}">
                <a16:creationId xmlns:a16="http://schemas.microsoft.com/office/drawing/2014/main" id="{71573A53-B042-484F-8DCA-BDA38A40EED5}"/>
              </a:ext>
            </a:extLst>
          </p:cNvPr>
          <p:cNvSpPr txBox="1"/>
          <p:nvPr/>
        </p:nvSpPr>
        <p:spPr>
          <a:xfrm>
            <a:off x="3359696" y="5916339"/>
            <a:ext cx="2160240" cy="369332"/>
          </a:xfrm>
          <a:prstGeom prst="rect">
            <a:avLst/>
          </a:prstGeom>
          <a:noFill/>
        </p:spPr>
        <p:txBody>
          <a:bodyPr wrap="square" rtlCol="0">
            <a:spAutoFit/>
          </a:bodyPr>
          <a:lstStyle/>
          <a:p>
            <a:r>
              <a:rPr lang="tr-TR" b="1" dirty="0">
                <a:solidFill>
                  <a:srgbClr val="FF0000"/>
                </a:solidFill>
              </a:rPr>
              <a:t>Sen dili kullanmak</a:t>
            </a:r>
          </a:p>
        </p:txBody>
      </p:sp>
      <p:sp>
        <p:nvSpPr>
          <p:cNvPr id="18" name="Metin kutusu 17">
            <a:extLst>
              <a:ext uri="{FF2B5EF4-FFF2-40B4-BE49-F238E27FC236}">
                <a16:creationId xmlns:a16="http://schemas.microsoft.com/office/drawing/2014/main" id="{C6A8D9BA-3ADE-488F-B90A-89704EFD6D71}"/>
              </a:ext>
            </a:extLst>
          </p:cNvPr>
          <p:cNvSpPr txBox="1"/>
          <p:nvPr/>
        </p:nvSpPr>
        <p:spPr>
          <a:xfrm>
            <a:off x="6960348" y="3861048"/>
            <a:ext cx="2159988" cy="369332"/>
          </a:xfrm>
          <a:prstGeom prst="rect">
            <a:avLst/>
          </a:prstGeom>
          <a:noFill/>
        </p:spPr>
        <p:txBody>
          <a:bodyPr wrap="square" rtlCol="0">
            <a:spAutoFit/>
          </a:bodyPr>
          <a:lstStyle/>
          <a:p>
            <a:r>
              <a:rPr lang="tr-TR" b="1" dirty="0">
                <a:solidFill>
                  <a:srgbClr val="FF0000"/>
                </a:solidFill>
              </a:rPr>
              <a:t>Önyargılı olmak</a:t>
            </a:r>
          </a:p>
        </p:txBody>
      </p:sp>
      <p:sp>
        <p:nvSpPr>
          <p:cNvPr id="19" name="Metin kutusu 18">
            <a:extLst>
              <a:ext uri="{FF2B5EF4-FFF2-40B4-BE49-F238E27FC236}">
                <a16:creationId xmlns:a16="http://schemas.microsoft.com/office/drawing/2014/main" id="{BDA3FA76-0FA1-4A76-9262-AFA1BD2F3EDA}"/>
              </a:ext>
            </a:extLst>
          </p:cNvPr>
          <p:cNvSpPr txBox="1"/>
          <p:nvPr/>
        </p:nvSpPr>
        <p:spPr>
          <a:xfrm>
            <a:off x="6960348" y="4952412"/>
            <a:ext cx="2159988" cy="369332"/>
          </a:xfrm>
          <a:prstGeom prst="rect">
            <a:avLst/>
          </a:prstGeom>
          <a:noFill/>
        </p:spPr>
        <p:txBody>
          <a:bodyPr wrap="square" rtlCol="0">
            <a:spAutoFit/>
          </a:bodyPr>
          <a:lstStyle/>
          <a:p>
            <a:r>
              <a:rPr lang="tr-TR" b="1" dirty="0">
                <a:solidFill>
                  <a:srgbClr val="FF0000"/>
                </a:solidFill>
              </a:rPr>
              <a:t>Dalga geçmek</a:t>
            </a:r>
          </a:p>
        </p:txBody>
      </p:sp>
      <p:sp>
        <p:nvSpPr>
          <p:cNvPr id="20" name="Metin kutusu 19">
            <a:extLst>
              <a:ext uri="{FF2B5EF4-FFF2-40B4-BE49-F238E27FC236}">
                <a16:creationId xmlns:a16="http://schemas.microsoft.com/office/drawing/2014/main" id="{CEFB4BB4-7E4C-49E9-B0F5-3577375C2D61}"/>
              </a:ext>
            </a:extLst>
          </p:cNvPr>
          <p:cNvSpPr txBox="1"/>
          <p:nvPr/>
        </p:nvSpPr>
        <p:spPr>
          <a:xfrm>
            <a:off x="6960348" y="5916339"/>
            <a:ext cx="2159988" cy="369332"/>
          </a:xfrm>
          <a:prstGeom prst="rect">
            <a:avLst/>
          </a:prstGeom>
          <a:noFill/>
        </p:spPr>
        <p:txBody>
          <a:bodyPr wrap="square" rtlCol="0">
            <a:spAutoFit/>
          </a:bodyPr>
          <a:lstStyle/>
          <a:p>
            <a:r>
              <a:rPr lang="tr-TR" b="1" dirty="0">
                <a:solidFill>
                  <a:srgbClr val="FF0000"/>
                </a:solidFill>
              </a:rPr>
              <a:t>Dinlememek</a:t>
            </a:r>
          </a:p>
        </p:txBody>
      </p:sp>
      <p:sp>
        <p:nvSpPr>
          <p:cNvPr id="21" name="Dikdörtgen 20">
            <a:extLst>
              <a:ext uri="{FF2B5EF4-FFF2-40B4-BE49-F238E27FC236}">
                <a16:creationId xmlns:a16="http://schemas.microsoft.com/office/drawing/2014/main" id="{80A9D4AF-C536-4F58-8AAD-AFEB969408ED}"/>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4</a:t>
            </a:r>
          </a:p>
        </p:txBody>
      </p:sp>
      <p:sp>
        <p:nvSpPr>
          <p:cNvPr id="22" name="Eylem Düğmesi: Girişe Git 21">
            <a:hlinkClick r:id="rId5" action="ppaction://hlinksldjump" highlightClick="1"/>
            <a:extLst>
              <a:ext uri="{FF2B5EF4-FFF2-40B4-BE49-F238E27FC236}">
                <a16:creationId xmlns:a16="http://schemas.microsoft.com/office/drawing/2014/main" id="{E9DC1B6C-9484-469B-95BF-7256C0685205}"/>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125317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tank atış sesi.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tank atış sesi.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3200" fill="hold"/>
                                        <p:tgtEl>
                                          <p:spTgt spid="12"/>
                                        </p:tgtEl>
                                        <p:attrNameLst>
                                          <p:attrName>ppt_x</p:attrName>
                                        </p:attrNameLst>
                                      </p:cBhvr>
                                      <p:tavLst>
                                        <p:tav tm="0">
                                          <p:val>
                                            <p:strVal val="0-#ppt_w/2"/>
                                          </p:val>
                                        </p:tav>
                                        <p:tav tm="100000">
                                          <p:val>
                                            <p:strVal val="#ppt_x"/>
                                          </p:val>
                                        </p:tav>
                                      </p:tavLst>
                                    </p:anim>
                                    <p:anim calcmode="lin" valueType="num">
                                      <p:cBhvr additive="base">
                                        <p:cTn id="18" dur="32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grpId="0" nodeType="clickEffect">
                                  <p:stCondLst>
                                    <p:cond delay="0"/>
                                  </p:stCondLst>
                                  <p:iterate type="lt">
                                    <p:tmPct val="10000"/>
                                  </p:iterate>
                                  <p:childTnLst>
                                    <p:set>
                                      <p:cBhvr>
                                        <p:cTn id="22" dur="1" fill="hold">
                                          <p:stCondLst>
                                            <p:cond delay="0"/>
                                          </p:stCondLst>
                                        </p:cTn>
                                        <p:tgtEl>
                                          <p:spTgt spid="13"/>
                                        </p:tgtEl>
                                        <p:attrNameLst>
                                          <p:attrName>style.visibility</p:attrName>
                                        </p:attrNameLst>
                                      </p:cBhvr>
                                      <p:to>
                                        <p:strVal val="visible"/>
                                      </p:to>
                                    </p:set>
                                    <p:anim by="(-#ppt_w*2)" calcmode="lin" valueType="num">
                                      <p:cBhvr rctx="PPT">
                                        <p:cTn id="23" dur="250" autoRev="1" fill="hold">
                                          <p:stCondLst>
                                            <p:cond delay="0"/>
                                          </p:stCondLst>
                                        </p:cTn>
                                        <p:tgtEl>
                                          <p:spTgt spid="13"/>
                                        </p:tgtEl>
                                        <p:attrNameLst>
                                          <p:attrName>ppt_w</p:attrName>
                                        </p:attrNameLst>
                                      </p:cBhvr>
                                    </p:anim>
                                    <p:anim by="(#ppt_w*0.50)" calcmode="lin" valueType="num">
                                      <p:cBhvr>
                                        <p:cTn id="24" dur="250" decel="50000" autoRev="1" fill="hold">
                                          <p:stCondLst>
                                            <p:cond delay="0"/>
                                          </p:stCondLst>
                                        </p:cTn>
                                        <p:tgtEl>
                                          <p:spTgt spid="13"/>
                                        </p:tgtEl>
                                        <p:attrNameLst>
                                          <p:attrName>ppt_x</p:attrName>
                                        </p:attrNameLst>
                                      </p:cBhvr>
                                    </p:anim>
                                    <p:anim from="(-#ppt_h/2)" to="(#ppt_y)" calcmode="lin" valueType="num">
                                      <p:cBhvr>
                                        <p:cTn id="25" dur="500" fill="hold">
                                          <p:stCondLst>
                                            <p:cond delay="0"/>
                                          </p:stCondLst>
                                        </p:cTn>
                                        <p:tgtEl>
                                          <p:spTgt spid="13"/>
                                        </p:tgtEl>
                                        <p:attrNameLst>
                                          <p:attrName>ppt_y</p:attrName>
                                        </p:attrNameLst>
                                      </p:cBhvr>
                                    </p:anim>
                                    <p:animRot by="21600000">
                                      <p:cBhvr>
                                        <p:cTn id="26" dur="500" fill="hold">
                                          <p:stCondLst>
                                            <p:cond delay="0"/>
                                          </p:stCondLst>
                                        </p:cTn>
                                        <p:tgtEl>
                                          <p:spTgt spid="13"/>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grpId="0" nodeType="clickEffect">
                                  <p:stCondLst>
                                    <p:cond delay="0"/>
                                  </p:stCondLst>
                                  <p:iterate type="lt">
                                    <p:tmPct val="10000"/>
                                  </p:iterate>
                                  <p:childTnLst>
                                    <p:set>
                                      <p:cBhvr>
                                        <p:cTn id="30" dur="1" fill="hold">
                                          <p:stCondLst>
                                            <p:cond delay="0"/>
                                          </p:stCondLst>
                                        </p:cTn>
                                        <p:tgtEl>
                                          <p:spTgt spid="14"/>
                                        </p:tgtEl>
                                        <p:attrNameLst>
                                          <p:attrName>style.visibility</p:attrName>
                                        </p:attrNameLst>
                                      </p:cBhvr>
                                      <p:to>
                                        <p:strVal val="visible"/>
                                      </p:to>
                                    </p:set>
                                    <p:anim by="(-#ppt_w*2)" calcmode="lin" valueType="num">
                                      <p:cBhvr rctx="PPT">
                                        <p:cTn id="31" dur="250" autoRev="1" fill="hold">
                                          <p:stCondLst>
                                            <p:cond delay="0"/>
                                          </p:stCondLst>
                                        </p:cTn>
                                        <p:tgtEl>
                                          <p:spTgt spid="14"/>
                                        </p:tgtEl>
                                        <p:attrNameLst>
                                          <p:attrName>ppt_w</p:attrName>
                                        </p:attrNameLst>
                                      </p:cBhvr>
                                    </p:anim>
                                    <p:anim by="(#ppt_w*0.50)" calcmode="lin" valueType="num">
                                      <p:cBhvr>
                                        <p:cTn id="32" dur="250" decel="50000" autoRev="1" fill="hold">
                                          <p:stCondLst>
                                            <p:cond delay="0"/>
                                          </p:stCondLst>
                                        </p:cTn>
                                        <p:tgtEl>
                                          <p:spTgt spid="14"/>
                                        </p:tgtEl>
                                        <p:attrNameLst>
                                          <p:attrName>ppt_x</p:attrName>
                                        </p:attrNameLst>
                                      </p:cBhvr>
                                    </p:anim>
                                    <p:anim from="(-#ppt_h/2)" to="(#ppt_y)" calcmode="lin" valueType="num">
                                      <p:cBhvr>
                                        <p:cTn id="33" dur="500" fill="hold">
                                          <p:stCondLst>
                                            <p:cond delay="0"/>
                                          </p:stCondLst>
                                        </p:cTn>
                                        <p:tgtEl>
                                          <p:spTgt spid="14"/>
                                        </p:tgtEl>
                                        <p:attrNameLst>
                                          <p:attrName>ppt_y</p:attrName>
                                        </p:attrNameLst>
                                      </p:cBhvr>
                                    </p:anim>
                                    <p:animRot by="21600000">
                                      <p:cBhvr>
                                        <p:cTn id="34" dur="500" fill="hold">
                                          <p:stCondLst>
                                            <p:cond delay="0"/>
                                          </p:stCondLst>
                                        </p:cTn>
                                        <p:tgtEl>
                                          <p:spTgt spid="14"/>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grpId="0" nodeType="clickEffect">
                                  <p:stCondLst>
                                    <p:cond delay="0"/>
                                  </p:stCondLst>
                                  <p:iterate type="lt">
                                    <p:tmPct val="10000"/>
                                  </p:iterate>
                                  <p:childTnLst>
                                    <p:set>
                                      <p:cBhvr>
                                        <p:cTn id="38" dur="1" fill="hold">
                                          <p:stCondLst>
                                            <p:cond delay="0"/>
                                          </p:stCondLst>
                                        </p:cTn>
                                        <p:tgtEl>
                                          <p:spTgt spid="15"/>
                                        </p:tgtEl>
                                        <p:attrNameLst>
                                          <p:attrName>style.visibility</p:attrName>
                                        </p:attrNameLst>
                                      </p:cBhvr>
                                      <p:to>
                                        <p:strVal val="visible"/>
                                      </p:to>
                                    </p:set>
                                    <p:anim by="(-#ppt_w*2)" calcmode="lin" valueType="num">
                                      <p:cBhvr rctx="PPT">
                                        <p:cTn id="39" dur="250" autoRev="1" fill="hold">
                                          <p:stCondLst>
                                            <p:cond delay="0"/>
                                          </p:stCondLst>
                                        </p:cTn>
                                        <p:tgtEl>
                                          <p:spTgt spid="15"/>
                                        </p:tgtEl>
                                        <p:attrNameLst>
                                          <p:attrName>ppt_w</p:attrName>
                                        </p:attrNameLst>
                                      </p:cBhvr>
                                    </p:anim>
                                    <p:anim by="(#ppt_w*0.50)" calcmode="lin" valueType="num">
                                      <p:cBhvr>
                                        <p:cTn id="40" dur="250" decel="50000" autoRev="1" fill="hold">
                                          <p:stCondLst>
                                            <p:cond delay="0"/>
                                          </p:stCondLst>
                                        </p:cTn>
                                        <p:tgtEl>
                                          <p:spTgt spid="15"/>
                                        </p:tgtEl>
                                        <p:attrNameLst>
                                          <p:attrName>ppt_x</p:attrName>
                                        </p:attrNameLst>
                                      </p:cBhvr>
                                    </p:anim>
                                    <p:anim from="(-#ppt_h/2)" to="(#ppt_y)" calcmode="lin" valueType="num">
                                      <p:cBhvr>
                                        <p:cTn id="41" dur="500" fill="hold">
                                          <p:stCondLst>
                                            <p:cond delay="0"/>
                                          </p:stCondLst>
                                        </p:cTn>
                                        <p:tgtEl>
                                          <p:spTgt spid="15"/>
                                        </p:tgtEl>
                                        <p:attrNameLst>
                                          <p:attrName>ppt_y</p:attrName>
                                        </p:attrNameLst>
                                      </p:cBhvr>
                                    </p:anim>
                                    <p:animRot by="21600000">
                                      <p:cBhvr>
                                        <p:cTn id="42" dur="500" fill="hold">
                                          <p:stCondLst>
                                            <p:cond delay="0"/>
                                          </p:stCondLst>
                                        </p:cTn>
                                        <p:tgtEl>
                                          <p:spTgt spid="15"/>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grpId="0" nodeType="clickEffect">
                                  <p:stCondLst>
                                    <p:cond delay="0"/>
                                  </p:stCondLst>
                                  <p:iterate type="lt">
                                    <p:tmPct val="10000"/>
                                  </p:iterate>
                                  <p:childTnLst>
                                    <p:set>
                                      <p:cBhvr>
                                        <p:cTn id="46" dur="1" fill="hold">
                                          <p:stCondLst>
                                            <p:cond delay="0"/>
                                          </p:stCondLst>
                                        </p:cTn>
                                        <p:tgtEl>
                                          <p:spTgt spid="18"/>
                                        </p:tgtEl>
                                        <p:attrNameLst>
                                          <p:attrName>style.visibility</p:attrName>
                                        </p:attrNameLst>
                                      </p:cBhvr>
                                      <p:to>
                                        <p:strVal val="visible"/>
                                      </p:to>
                                    </p:set>
                                    <p:anim by="(-#ppt_w*2)" calcmode="lin" valueType="num">
                                      <p:cBhvr rctx="PPT">
                                        <p:cTn id="47" dur="250" autoRev="1" fill="hold">
                                          <p:stCondLst>
                                            <p:cond delay="0"/>
                                          </p:stCondLst>
                                        </p:cTn>
                                        <p:tgtEl>
                                          <p:spTgt spid="18"/>
                                        </p:tgtEl>
                                        <p:attrNameLst>
                                          <p:attrName>ppt_w</p:attrName>
                                        </p:attrNameLst>
                                      </p:cBhvr>
                                    </p:anim>
                                    <p:anim by="(#ppt_w*0.50)" calcmode="lin" valueType="num">
                                      <p:cBhvr>
                                        <p:cTn id="48" dur="250" decel="50000" autoRev="1" fill="hold">
                                          <p:stCondLst>
                                            <p:cond delay="0"/>
                                          </p:stCondLst>
                                        </p:cTn>
                                        <p:tgtEl>
                                          <p:spTgt spid="18"/>
                                        </p:tgtEl>
                                        <p:attrNameLst>
                                          <p:attrName>ppt_x</p:attrName>
                                        </p:attrNameLst>
                                      </p:cBhvr>
                                    </p:anim>
                                    <p:anim from="(-#ppt_h/2)" to="(#ppt_y)" calcmode="lin" valueType="num">
                                      <p:cBhvr>
                                        <p:cTn id="49" dur="500" fill="hold">
                                          <p:stCondLst>
                                            <p:cond delay="0"/>
                                          </p:stCondLst>
                                        </p:cTn>
                                        <p:tgtEl>
                                          <p:spTgt spid="18"/>
                                        </p:tgtEl>
                                        <p:attrNameLst>
                                          <p:attrName>ppt_y</p:attrName>
                                        </p:attrNameLst>
                                      </p:cBhvr>
                                    </p:anim>
                                    <p:animRot by="21600000">
                                      <p:cBhvr>
                                        <p:cTn id="50" dur="500" fill="hold">
                                          <p:stCondLst>
                                            <p:cond delay="0"/>
                                          </p:stCondLst>
                                        </p:cTn>
                                        <p:tgtEl>
                                          <p:spTgt spid="18"/>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grpId="0" nodeType="clickEffect">
                                  <p:stCondLst>
                                    <p:cond delay="0"/>
                                  </p:stCondLst>
                                  <p:iterate type="lt">
                                    <p:tmPct val="10000"/>
                                  </p:iterate>
                                  <p:childTnLst>
                                    <p:set>
                                      <p:cBhvr>
                                        <p:cTn id="54" dur="1" fill="hold">
                                          <p:stCondLst>
                                            <p:cond delay="0"/>
                                          </p:stCondLst>
                                        </p:cTn>
                                        <p:tgtEl>
                                          <p:spTgt spid="19"/>
                                        </p:tgtEl>
                                        <p:attrNameLst>
                                          <p:attrName>style.visibility</p:attrName>
                                        </p:attrNameLst>
                                      </p:cBhvr>
                                      <p:to>
                                        <p:strVal val="visible"/>
                                      </p:to>
                                    </p:set>
                                    <p:anim by="(-#ppt_w*2)" calcmode="lin" valueType="num">
                                      <p:cBhvr rctx="PPT">
                                        <p:cTn id="55" dur="250" autoRev="1" fill="hold">
                                          <p:stCondLst>
                                            <p:cond delay="0"/>
                                          </p:stCondLst>
                                        </p:cTn>
                                        <p:tgtEl>
                                          <p:spTgt spid="19"/>
                                        </p:tgtEl>
                                        <p:attrNameLst>
                                          <p:attrName>ppt_w</p:attrName>
                                        </p:attrNameLst>
                                      </p:cBhvr>
                                    </p:anim>
                                    <p:anim by="(#ppt_w*0.50)" calcmode="lin" valueType="num">
                                      <p:cBhvr>
                                        <p:cTn id="56" dur="250" decel="50000" autoRev="1" fill="hold">
                                          <p:stCondLst>
                                            <p:cond delay="0"/>
                                          </p:stCondLst>
                                        </p:cTn>
                                        <p:tgtEl>
                                          <p:spTgt spid="19"/>
                                        </p:tgtEl>
                                        <p:attrNameLst>
                                          <p:attrName>ppt_x</p:attrName>
                                        </p:attrNameLst>
                                      </p:cBhvr>
                                    </p:anim>
                                    <p:anim from="(-#ppt_h/2)" to="(#ppt_y)" calcmode="lin" valueType="num">
                                      <p:cBhvr>
                                        <p:cTn id="57" dur="500" fill="hold">
                                          <p:stCondLst>
                                            <p:cond delay="0"/>
                                          </p:stCondLst>
                                        </p:cTn>
                                        <p:tgtEl>
                                          <p:spTgt spid="19"/>
                                        </p:tgtEl>
                                        <p:attrNameLst>
                                          <p:attrName>ppt_y</p:attrName>
                                        </p:attrNameLst>
                                      </p:cBhvr>
                                    </p:anim>
                                    <p:animRot by="21600000">
                                      <p:cBhvr>
                                        <p:cTn id="58" dur="500" fill="hold">
                                          <p:stCondLst>
                                            <p:cond delay="0"/>
                                          </p:stCondLst>
                                        </p:cTn>
                                        <p:tgtEl>
                                          <p:spTgt spid="19"/>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grpId="0" nodeType="clickEffect">
                                  <p:stCondLst>
                                    <p:cond delay="0"/>
                                  </p:stCondLst>
                                  <p:iterate type="lt">
                                    <p:tmPct val="10000"/>
                                  </p:iterate>
                                  <p:childTnLst>
                                    <p:set>
                                      <p:cBhvr>
                                        <p:cTn id="62" dur="1" fill="hold">
                                          <p:stCondLst>
                                            <p:cond delay="0"/>
                                          </p:stCondLst>
                                        </p:cTn>
                                        <p:tgtEl>
                                          <p:spTgt spid="20"/>
                                        </p:tgtEl>
                                        <p:attrNameLst>
                                          <p:attrName>style.visibility</p:attrName>
                                        </p:attrNameLst>
                                      </p:cBhvr>
                                      <p:to>
                                        <p:strVal val="visible"/>
                                      </p:to>
                                    </p:set>
                                    <p:anim by="(-#ppt_w*2)" calcmode="lin" valueType="num">
                                      <p:cBhvr rctx="PPT">
                                        <p:cTn id="63" dur="250" autoRev="1" fill="hold">
                                          <p:stCondLst>
                                            <p:cond delay="0"/>
                                          </p:stCondLst>
                                        </p:cTn>
                                        <p:tgtEl>
                                          <p:spTgt spid="20"/>
                                        </p:tgtEl>
                                        <p:attrNameLst>
                                          <p:attrName>ppt_w</p:attrName>
                                        </p:attrNameLst>
                                      </p:cBhvr>
                                    </p:anim>
                                    <p:anim by="(#ppt_w*0.50)" calcmode="lin" valueType="num">
                                      <p:cBhvr>
                                        <p:cTn id="64" dur="250" decel="50000" autoRev="1" fill="hold">
                                          <p:stCondLst>
                                            <p:cond delay="0"/>
                                          </p:stCondLst>
                                        </p:cTn>
                                        <p:tgtEl>
                                          <p:spTgt spid="20"/>
                                        </p:tgtEl>
                                        <p:attrNameLst>
                                          <p:attrName>ppt_x</p:attrName>
                                        </p:attrNameLst>
                                      </p:cBhvr>
                                    </p:anim>
                                    <p:anim from="(-#ppt_h/2)" to="(#ppt_y)" calcmode="lin" valueType="num">
                                      <p:cBhvr>
                                        <p:cTn id="65" dur="500" fill="hold">
                                          <p:stCondLst>
                                            <p:cond delay="0"/>
                                          </p:stCondLst>
                                        </p:cTn>
                                        <p:tgtEl>
                                          <p:spTgt spid="20"/>
                                        </p:tgtEl>
                                        <p:attrNameLst>
                                          <p:attrName>ppt_y</p:attrName>
                                        </p:attrNameLst>
                                      </p:cBhvr>
                                    </p:anim>
                                    <p:animRot by="21600000">
                                      <p:cBhvr>
                                        <p:cTn id="66" dur="500" fill="hold">
                                          <p:stCondLst>
                                            <p:cond delay="0"/>
                                          </p:stCondLst>
                                        </p:cTn>
                                        <p:tgtEl>
                                          <p:spTgt spid="2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8" grpId="0"/>
      <p:bldP spid="19" grpId="0"/>
      <p:bldP spid="20"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395F74-3966-EA92-384B-AAB232904698}"/>
            </a:ext>
          </a:extLst>
        </p:cNvPr>
        <p:cNvGrpSpPr/>
        <p:nvPr/>
      </p:nvGrpSpPr>
      <p:grpSpPr>
        <a:xfrm>
          <a:off x="0" y="0"/>
          <a:ext cx="0" cy="0"/>
          <a:chOff x="0" y="0"/>
          <a:chExt cx="0" cy="0"/>
        </a:xfrm>
      </p:grpSpPr>
      <p:grpSp>
        <p:nvGrpSpPr>
          <p:cNvPr id="8" name="Grup 7">
            <a:extLst>
              <a:ext uri="{FF2B5EF4-FFF2-40B4-BE49-F238E27FC236}">
                <a16:creationId xmlns:a16="http://schemas.microsoft.com/office/drawing/2014/main" id="{8EA6506C-2EC2-3C16-8DBC-BE544698C1A4}"/>
              </a:ext>
            </a:extLst>
          </p:cNvPr>
          <p:cNvGrpSpPr/>
          <p:nvPr/>
        </p:nvGrpSpPr>
        <p:grpSpPr>
          <a:xfrm>
            <a:off x="119336" y="2703765"/>
            <a:ext cx="10067910" cy="3938210"/>
            <a:chOff x="325531" y="724411"/>
            <a:chExt cx="10237562" cy="3812770"/>
          </a:xfrm>
        </p:grpSpPr>
        <p:sp>
          <p:nvSpPr>
            <p:cNvPr id="9" name="Akış Çizelgesi: Delikli Teyp 8">
              <a:extLst>
                <a:ext uri="{FF2B5EF4-FFF2-40B4-BE49-F238E27FC236}">
                  <a16:creationId xmlns:a16="http://schemas.microsoft.com/office/drawing/2014/main" id="{9635C64F-563E-AE16-7414-DDF3E5DB3D82}"/>
                </a:ext>
              </a:extLst>
            </p:cNvPr>
            <p:cNvSpPr/>
            <p:nvPr/>
          </p:nvSpPr>
          <p:spPr>
            <a:xfrm>
              <a:off x="325531"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23</a:t>
              </a:r>
              <a:r>
                <a:rPr lang="tr-TR" b="1" dirty="0"/>
                <a:t>. </a:t>
              </a:r>
              <a:r>
                <a:rPr lang="tr-TR" sz="1800" b="1" dirty="0"/>
                <a:t>sayfadaki etkinliği yapalım</a:t>
              </a:r>
            </a:p>
          </p:txBody>
        </p:sp>
        <p:cxnSp>
          <p:nvCxnSpPr>
            <p:cNvPr id="10" name="Düz Ok Bağlayıcısı 9">
              <a:extLst>
                <a:ext uri="{FF2B5EF4-FFF2-40B4-BE49-F238E27FC236}">
                  <a16:creationId xmlns:a16="http://schemas.microsoft.com/office/drawing/2014/main" id="{EEE40B9F-F089-AA20-E2BA-1A9B1526329C}"/>
                </a:ext>
              </a:extLst>
            </p:cNvPr>
            <p:cNvCxnSpPr>
              <a:cxnSpLocks/>
            </p:cNvCxnSpPr>
            <p:nvPr/>
          </p:nvCxnSpPr>
          <p:spPr>
            <a:xfrm flipH="1">
              <a:off x="2711624"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1" name="Resim 10">
              <a:extLst>
                <a:ext uri="{FF2B5EF4-FFF2-40B4-BE49-F238E27FC236}">
                  <a16:creationId xmlns:a16="http://schemas.microsoft.com/office/drawing/2014/main" id="{C5AD4BD5-3820-78ED-E5A3-6F3A2E439045}"/>
                </a:ext>
              </a:extLst>
            </p:cNvPr>
            <p:cNvPicPr>
              <a:picLocks noChangeAspect="1"/>
            </p:cNvPicPr>
            <p:nvPr/>
          </p:nvPicPr>
          <p:blipFill>
            <a:blip r:embed="rId4"/>
            <a:srcRect/>
            <a:stretch/>
          </p:blipFill>
          <p:spPr>
            <a:xfrm rot="10800000" flipV="1">
              <a:off x="3085884" y="724411"/>
              <a:ext cx="7477209" cy="3637378"/>
            </a:xfrm>
            <a:prstGeom prst="rect">
              <a:avLst/>
            </a:prstGeom>
          </p:spPr>
        </p:pic>
      </p:grpSp>
      <p:pic>
        <p:nvPicPr>
          <p:cNvPr id="7" name="Resim 6">
            <a:extLst>
              <a:ext uri="{FF2B5EF4-FFF2-40B4-BE49-F238E27FC236}">
                <a16:creationId xmlns:a16="http://schemas.microsoft.com/office/drawing/2014/main" id="{076C9D97-4ADD-0890-3D69-C507E30EC92B}"/>
              </a:ext>
            </a:extLst>
          </p:cNvPr>
          <p:cNvPicPr>
            <a:picLocks noChangeAspect="1"/>
          </p:cNvPicPr>
          <p:nvPr/>
        </p:nvPicPr>
        <p:blipFill>
          <a:blip r:embed="rId5"/>
          <a:srcRect/>
          <a:stretch/>
        </p:blipFill>
        <p:spPr>
          <a:xfrm>
            <a:off x="3675832" y="670871"/>
            <a:ext cx="4840337" cy="6166238"/>
          </a:xfrm>
          <a:prstGeom prst="rect">
            <a:avLst/>
          </a:prstGeom>
        </p:spPr>
      </p:pic>
      <p:sp>
        <p:nvSpPr>
          <p:cNvPr id="13" name="Metin kutusu 12">
            <a:extLst>
              <a:ext uri="{FF2B5EF4-FFF2-40B4-BE49-F238E27FC236}">
                <a16:creationId xmlns:a16="http://schemas.microsoft.com/office/drawing/2014/main" id="{96C866A6-A175-42EE-B21A-175409BD7B9C}"/>
              </a:ext>
            </a:extLst>
          </p:cNvPr>
          <p:cNvSpPr txBox="1"/>
          <p:nvPr/>
        </p:nvSpPr>
        <p:spPr>
          <a:xfrm>
            <a:off x="3924360" y="2847781"/>
            <a:ext cx="2160240" cy="369332"/>
          </a:xfrm>
          <a:prstGeom prst="rect">
            <a:avLst/>
          </a:prstGeom>
          <a:noFill/>
        </p:spPr>
        <p:txBody>
          <a:bodyPr wrap="square" rtlCol="0">
            <a:spAutoFit/>
          </a:bodyPr>
          <a:lstStyle/>
          <a:p>
            <a:r>
              <a:rPr lang="tr-TR" b="1" dirty="0">
                <a:solidFill>
                  <a:srgbClr val="FF0000"/>
                </a:solidFill>
              </a:rPr>
              <a:t>Empati eksikliği</a:t>
            </a:r>
          </a:p>
        </p:txBody>
      </p:sp>
      <p:sp>
        <p:nvSpPr>
          <p:cNvPr id="14" name="Metin kutusu 13">
            <a:extLst>
              <a:ext uri="{FF2B5EF4-FFF2-40B4-BE49-F238E27FC236}">
                <a16:creationId xmlns:a16="http://schemas.microsoft.com/office/drawing/2014/main" id="{028D1E4F-0B2A-4E88-BC12-74316DEF9448}"/>
              </a:ext>
            </a:extLst>
          </p:cNvPr>
          <p:cNvSpPr txBox="1"/>
          <p:nvPr/>
        </p:nvSpPr>
        <p:spPr>
          <a:xfrm>
            <a:off x="4015059" y="3384658"/>
            <a:ext cx="2160240" cy="369332"/>
          </a:xfrm>
          <a:prstGeom prst="rect">
            <a:avLst/>
          </a:prstGeom>
          <a:noFill/>
        </p:spPr>
        <p:txBody>
          <a:bodyPr wrap="square" rtlCol="0">
            <a:spAutoFit/>
          </a:bodyPr>
          <a:lstStyle/>
          <a:p>
            <a:r>
              <a:rPr lang="tr-TR" b="1" dirty="0">
                <a:solidFill>
                  <a:srgbClr val="FF0000"/>
                </a:solidFill>
              </a:rPr>
              <a:t>sabırsızlık</a:t>
            </a:r>
          </a:p>
        </p:txBody>
      </p:sp>
      <p:sp>
        <p:nvSpPr>
          <p:cNvPr id="15" name="Metin kutusu 14">
            <a:extLst>
              <a:ext uri="{FF2B5EF4-FFF2-40B4-BE49-F238E27FC236}">
                <a16:creationId xmlns:a16="http://schemas.microsoft.com/office/drawing/2014/main" id="{2324C245-4F51-4EF8-A3F8-0E77999535A7}"/>
              </a:ext>
            </a:extLst>
          </p:cNvPr>
          <p:cNvSpPr txBox="1"/>
          <p:nvPr/>
        </p:nvSpPr>
        <p:spPr>
          <a:xfrm>
            <a:off x="4015059" y="3963388"/>
            <a:ext cx="2160240" cy="369332"/>
          </a:xfrm>
          <a:prstGeom prst="rect">
            <a:avLst/>
          </a:prstGeom>
          <a:noFill/>
        </p:spPr>
        <p:txBody>
          <a:bodyPr wrap="square" rtlCol="0">
            <a:spAutoFit/>
          </a:bodyPr>
          <a:lstStyle/>
          <a:p>
            <a:r>
              <a:rPr lang="tr-TR" b="1" dirty="0">
                <a:solidFill>
                  <a:srgbClr val="FF0000"/>
                </a:solidFill>
              </a:rPr>
              <a:t>Gürültü</a:t>
            </a:r>
          </a:p>
        </p:txBody>
      </p:sp>
      <p:sp>
        <p:nvSpPr>
          <p:cNvPr id="16" name="Metin kutusu 15">
            <a:extLst>
              <a:ext uri="{FF2B5EF4-FFF2-40B4-BE49-F238E27FC236}">
                <a16:creationId xmlns:a16="http://schemas.microsoft.com/office/drawing/2014/main" id="{F4DD7468-EF5E-4C90-8B82-2C9BF483ED75}"/>
              </a:ext>
            </a:extLst>
          </p:cNvPr>
          <p:cNvSpPr txBox="1"/>
          <p:nvPr/>
        </p:nvSpPr>
        <p:spPr>
          <a:xfrm>
            <a:off x="4209755" y="4445127"/>
            <a:ext cx="3110381" cy="369332"/>
          </a:xfrm>
          <a:prstGeom prst="rect">
            <a:avLst/>
          </a:prstGeom>
          <a:noFill/>
        </p:spPr>
        <p:txBody>
          <a:bodyPr wrap="square" rtlCol="0">
            <a:spAutoFit/>
          </a:bodyPr>
          <a:lstStyle/>
          <a:p>
            <a:r>
              <a:rPr lang="tr-TR" b="1" dirty="0">
                <a:solidFill>
                  <a:srgbClr val="FF0000"/>
                </a:solidFill>
              </a:rPr>
              <a:t>Dikkat dağıtıcılar</a:t>
            </a:r>
          </a:p>
        </p:txBody>
      </p:sp>
      <p:sp>
        <p:nvSpPr>
          <p:cNvPr id="17" name="Metin kutusu 16">
            <a:extLst>
              <a:ext uri="{FF2B5EF4-FFF2-40B4-BE49-F238E27FC236}">
                <a16:creationId xmlns:a16="http://schemas.microsoft.com/office/drawing/2014/main" id="{EDC208E0-089A-4A7A-944B-1F31A482EFE2}"/>
              </a:ext>
            </a:extLst>
          </p:cNvPr>
          <p:cNvSpPr txBox="1"/>
          <p:nvPr/>
        </p:nvSpPr>
        <p:spPr>
          <a:xfrm>
            <a:off x="6333128" y="2798772"/>
            <a:ext cx="2160240" cy="369332"/>
          </a:xfrm>
          <a:prstGeom prst="rect">
            <a:avLst/>
          </a:prstGeom>
          <a:noFill/>
        </p:spPr>
        <p:txBody>
          <a:bodyPr wrap="square" rtlCol="0">
            <a:spAutoFit/>
          </a:bodyPr>
          <a:lstStyle/>
          <a:p>
            <a:r>
              <a:rPr lang="tr-TR" b="1" dirty="0">
                <a:solidFill>
                  <a:srgbClr val="FF0000"/>
                </a:solidFill>
              </a:rPr>
              <a:t>Sen dili kullanımı</a:t>
            </a:r>
          </a:p>
        </p:txBody>
      </p:sp>
      <p:sp>
        <p:nvSpPr>
          <p:cNvPr id="18" name="Metin kutusu 17">
            <a:extLst>
              <a:ext uri="{FF2B5EF4-FFF2-40B4-BE49-F238E27FC236}">
                <a16:creationId xmlns:a16="http://schemas.microsoft.com/office/drawing/2014/main" id="{1A334A62-DFAD-4159-88C1-CB9A1023D21C}"/>
              </a:ext>
            </a:extLst>
          </p:cNvPr>
          <p:cNvSpPr txBox="1"/>
          <p:nvPr/>
        </p:nvSpPr>
        <p:spPr>
          <a:xfrm>
            <a:off x="6168008" y="3384658"/>
            <a:ext cx="2582049" cy="369332"/>
          </a:xfrm>
          <a:prstGeom prst="rect">
            <a:avLst/>
          </a:prstGeom>
          <a:noFill/>
        </p:spPr>
        <p:txBody>
          <a:bodyPr wrap="square" rtlCol="0">
            <a:spAutoFit/>
          </a:bodyPr>
          <a:lstStyle/>
          <a:p>
            <a:r>
              <a:rPr lang="tr-TR" b="1" dirty="0">
                <a:solidFill>
                  <a:srgbClr val="FF0000"/>
                </a:solidFill>
              </a:rPr>
              <a:t>Yanlış kelime seçme</a:t>
            </a:r>
          </a:p>
        </p:txBody>
      </p:sp>
      <p:sp>
        <p:nvSpPr>
          <p:cNvPr id="19" name="Metin kutusu 18">
            <a:extLst>
              <a:ext uri="{FF2B5EF4-FFF2-40B4-BE49-F238E27FC236}">
                <a16:creationId xmlns:a16="http://schemas.microsoft.com/office/drawing/2014/main" id="{F6BDD074-6C76-417B-900C-E0CD59E408CF}"/>
              </a:ext>
            </a:extLst>
          </p:cNvPr>
          <p:cNvSpPr txBox="1"/>
          <p:nvPr/>
        </p:nvSpPr>
        <p:spPr>
          <a:xfrm>
            <a:off x="6261969" y="3925026"/>
            <a:ext cx="2160240" cy="369332"/>
          </a:xfrm>
          <a:prstGeom prst="rect">
            <a:avLst/>
          </a:prstGeom>
          <a:noFill/>
        </p:spPr>
        <p:txBody>
          <a:bodyPr wrap="square" rtlCol="0">
            <a:spAutoFit/>
          </a:bodyPr>
          <a:lstStyle/>
          <a:p>
            <a:pPr algn="ctr"/>
            <a:r>
              <a:rPr lang="tr-TR" b="1" dirty="0">
                <a:solidFill>
                  <a:srgbClr val="FF0000"/>
                </a:solidFill>
              </a:rPr>
              <a:t>?</a:t>
            </a:r>
          </a:p>
        </p:txBody>
      </p:sp>
      <p:sp>
        <p:nvSpPr>
          <p:cNvPr id="21" name="Metin kutusu 20">
            <a:extLst>
              <a:ext uri="{FF2B5EF4-FFF2-40B4-BE49-F238E27FC236}">
                <a16:creationId xmlns:a16="http://schemas.microsoft.com/office/drawing/2014/main" id="{F1D28561-8159-40FD-B8F0-2026305FDB67}"/>
              </a:ext>
            </a:extLst>
          </p:cNvPr>
          <p:cNvSpPr txBox="1"/>
          <p:nvPr/>
        </p:nvSpPr>
        <p:spPr>
          <a:xfrm>
            <a:off x="6243044" y="4437112"/>
            <a:ext cx="2160240" cy="369332"/>
          </a:xfrm>
          <a:prstGeom prst="rect">
            <a:avLst/>
          </a:prstGeom>
          <a:noFill/>
        </p:spPr>
        <p:txBody>
          <a:bodyPr wrap="square" rtlCol="0">
            <a:spAutoFit/>
          </a:bodyPr>
          <a:lstStyle/>
          <a:p>
            <a:pPr algn="ctr"/>
            <a:r>
              <a:rPr lang="tr-TR" b="1" dirty="0">
                <a:solidFill>
                  <a:srgbClr val="FF0000"/>
                </a:solidFill>
              </a:rPr>
              <a:t>?</a:t>
            </a:r>
          </a:p>
        </p:txBody>
      </p:sp>
      <p:sp>
        <p:nvSpPr>
          <p:cNvPr id="22" name="Metin kutusu 21">
            <a:extLst>
              <a:ext uri="{FF2B5EF4-FFF2-40B4-BE49-F238E27FC236}">
                <a16:creationId xmlns:a16="http://schemas.microsoft.com/office/drawing/2014/main" id="{E0227EAB-1DCA-47DA-BF8B-40479B16B2EA}"/>
              </a:ext>
            </a:extLst>
          </p:cNvPr>
          <p:cNvSpPr txBox="1"/>
          <p:nvPr/>
        </p:nvSpPr>
        <p:spPr>
          <a:xfrm>
            <a:off x="4799856" y="5003884"/>
            <a:ext cx="2160240" cy="369332"/>
          </a:xfrm>
          <a:prstGeom prst="rect">
            <a:avLst/>
          </a:prstGeom>
          <a:noFill/>
        </p:spPr>
        <p:txBody>
          <a:bodyPr wrap="square" rtlCol="0">
            <a:spAutoFit/>
          </a:bodyPr>
          <a:lstStyle/>
          <a:p>
            <a:pPr algn="ctr"/>
            <a:r>
              <a:rPr lang="tr-TR" b="1" dirty="0">
                <a:solidFill>
                  <a:srgbClr val="FF0000"/>
                </a:solidFill>
              </a:rPr>
              <a:t>?</a:t>
            </a:r>
          </a:p>
        </p:txBody>
      </p:sp>
      <p:grpSp>
        <p:nvGrpSpPr>
          <p:cNvPr id="5" name="Grup 4">
            <a:extLst>
              <a:ext uri="{FF2B5EF4-FFF2-40B4-BE49-F238E27FC236}">
                <a16:creationId xmlns:a16="http://schemas.microsoft.com/office/drawing/2014/main" id="{256EBE57-8C86-D095-1954-42ACC4769F2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F99EF425-FCBC-4191-2F25-17FD5CE9A09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7581B84B-058E-2758-5AF0-DFAFCA0FD67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4222AF60-88C9-C1C3-AADA-18A8B7BFE78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20" name="Dikdörtgen 19">
            <a:extLst>
              <a:ext uri="{FF2B5EF4-FFF2-40B4-BE49-F238E27FC236}">
                <a16:creationId xmlns:a16="http://schemas.microsoft.com/office/drawing/2014/main" id="{8DE90D78-8379-6745-B075-A19DDF13D2F3}"/>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23" name="Dikdörtgen 22">
            <a:extLst>
              <a:ext uri="{FF2B5EF4-FFF2-40B4-BE49-F238E27FC236}">
                <a16:creationId xmlns:a16="http://schemas.microsoft.com/office/drawing/2014/main" id="{7CC2595D-FDED-4B92-8288-DAD504C03591}"/>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3</a:t>
            </a:r>
          </a:p>
        </p:txBody>
      </p:sp>
      <p:sp>
        <p:nvSpPr>
          <p:cNvPr id="24" name="Eylem Düğmesi: Girişe Git 23">
            <a:hlinkClick r:id="rId6" action="ppaction://hlinksldjump" highlightClick="1"/>
            <a:extLst>
              <a:ext uri="{FF2B5EF4-FFF2-40B4-BE49-F238E27FC236}">
                <a16:creationId xmlns:a16="http://schemas.microsoft.com/office/drawing/2014/main" id="{DFA62DB5-7DF0-4D17-B33A-E327B38A5FE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7514114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250" decel="5000" fill="hold" nodeType="withEffect">
                                  <p:stCondLst>
                                    <p:cond delay="0"/>
                                  </p:stCondLst>
                                  <p:childTnLst>
                                    <p:animMotion origin="layout" path="M -0.77357 -0.74722 L 3.75E-6 1.11022E-16 " pathEditMode="relative" rAng="0" ptsTypes="AA">
                                      <p:cBhvr>
                                        <p:cTn id="6" dur="4000" fill="hold"/>
                                        <p:tgtEl>
                                          <p:spTgt spid="8"/>
                                        </p:tgtEl>
                                        <p:attrNameLst>
                                          <p:attrName>ppt_x</p:attrName>
                                          <p:attrName>ppt_y</p:attrName>
                                        </p:attrNameLst>
                                      </p:cBhvr>
                                      <p:rCtr x="38672" y="37361"/>
                                    </p:animMotion>
                                  </p:childTnLst>
                                  <p:subTnLst>
                                    <p:audio>
                                      <p:cMediaNode>
                                        <p:cTn display="0" masterRel="sameClick">
                                          <p:stCondLst>
                                            <p:cond evt="begin" delay="0">
                                              <p:tn val="5"/>
                                            </p:cond>
                                          </p:stCondLst>
                                          <p:endCondLst>
                                            <p:cond evt="onStopAudio" delay="0">
                                              <p:tgtEl>
                                                <p:sldTgt/>
                                              </p:tgtEl>
                                            </p:cond>
                                          </p:endCondLst>
                                        </p:cTn>
                                        <p:tgtEl>
                                          <p:sndTgt r:embed="rId3" name="helikopterWAV.wav"/>
                                        </p:tgtEl>
                                      </p:cMediaNode>
                                    </p:audio>
                                  </p:subTnLst>
                                </p:cTn>
                              </p:par>
                            </p:childTnLst>
                          </p:cTn>
                        </p:par>
                      </p:childTnLst>
                    </p:cTn>
                  </p:par>
                  <p:par>
                    <p:cTn id="7" fill="hold">
                      <p:stCondLst>
                        <p:cond delay="indefinite"/>
                      </p:stCondLst>
                      <p:childTnLst>
                        <p:par>
                          <p:cTn id="8" fill="hold">
                            <p:stCondLst>
                              <p:cond delay="0"/>
                            </p:stCondLst>
                            <p:childTnLst>
                              <p:par>
                                <p:cTn id="9" presetID="0" presetClass="path" presetSubtype="0" accel="200" decel="4000" fill="hold" nodeType="clickEffect">
                                  <p:stCondLst>
                                    <p:cond delay="0"/>
                                  </p:stCondLst>
                                  <p:childTnLst>
                                    <p:animMotion origin="layout" path="M 3.75E-6 1.11022E-16 L 1.01054 -0.9162 " pathEditMode="relative" rAng="0" ptsTypes="AA">
                                      <p:cBhvr>
                                        <p:cTn id="10" dur="4000" fill="hold"/>
                                        <p:tgtEl>
                                          <p:spTgt spid="8"/>
                                        </p:tgtEl>
                                        <p:attrNameLst>
                                          <p:attrName>ppt_x</p:attrName>
                                          <p:attrName>ppt_y</p:attrName>
                                        </p:attrNameLst>
                                      </p:cBhvr>
                                      <p:rCtr x="50521" y="-45810"/>
                                    </p:animMotion>
                                  </p:childTnLst>
                                  <p:subTnLst>
                                    <p:audio>
                                      <p:cMediaNode>
                                        <p:cTn display="0" masterRel="sameClick">
                                          <p:stCondLst>
                                            <p:cond evt="begin" delay="0">
                                              <p:tn val="9"/>
                                            </p:cond>
                                          </p:stCondLst>
                                          <p:endCondLst>
                                            <p:cond evt="onStopAudio" delay="0">
                                              <p:tgtEl>
                                                <p:sldTgt/>
                                              </p:tgtEl>
                                            </p:cond>
                                          </p:endCondLst>
                                        </p:cTn>
                                        <p:tgtEl>
                                          <p:sndTgt r:embed="rId3" name="helikopterWAV.wav"/>
                                        </p:tgtEl>
                                      </p:cMediaNode>
                                    </p:audio>
                                  </p:subTnLst>
                                </p:cTn>
                              </p:par>
                              <p:par>
                                <p:cTn id="11" presetID="2" presetClass="entr" presetSubtype="8"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4000" fill="hold"/>
                                        <p:tgtEl>
                                          <p:spTgt spid="7"/>
                                        </p:tgtEl>
                                        <p:attrNameLst>
                                          <p:attrName>ppt_x</p:attrName>
                                        </p:attrNameLst>
                                      </p:cBhvr>
                                      <p:tavLst>
                                        <p:tav tm="0">
                                          <p:val>
                                            <p:strVal val="0-#ppt_w/2"/>
                                          </p:val>
                                        </p:tav>
                                        <p:tav tm="100000">
                                          <p:val>
                                            <p:strVal val="#ppt_x"/>
                                          </p:val>
                                        </p:tav>
                                      </p:tavLst>
                                    </p:anim>
                                    <p:anim calcmode="lin" valueType="num">
                                      <p:cBhvr additive="base">
                                        <p:cTn id="14" dur="4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13"/>
                                        </p:tgtEl>
                                        <p:attrNameLst>
                                          <p:attrName>style.visibility</p:attrName>
                                        </p:attrNameLst>
                                      </p:cBhvr>
                                      <p:to>
                                        <p:strVal val="visible"/>
                                      </p:to>
                                    </p:set>
                                    <p:anim by="(-#ppt_w*2)" calcmode="lin" valueType="num">
                                      <p:cBhvr rctx="PPT">
                                        <p:cTn id="19" dur="250" autoRev="1" fill="hold">
                                          <p:stCondLst>
                                            <p:cond delay="0"/>
                                          </p:stCondLst>
                                        </p:cTn>
                                        <p:tgtEl>
                                          <p:spTgt spid="13"/>
                                        </p:tgtEl>
                                        <p:attrNameLst>
                                          <p:attrName>ppt_w</p:attrName>
                                        </p:attrNameLst>
                                      </p:cBhvr>
                                    </p:anim>
                                    <p:anim by="(#ppt_w*0.50)" calcmode="lin" valueType="num">
                                      <p:cBhvr>
                                        <p:cTn id="20" dur="250" decel="50000" autoRev="1" fill="hold">
                                          <p:stCondLst>
                                            <p:cond delay="0"/>
                                          </p:stCondLst>
                                        </p:cTn>
                                        <p:tgtEl>
                                          <p:spTgt spid="13"/>
                                        </p:tgtEl>
                                        <p:attrNameLst>
                                          <p:attrName>ppt_x</p:attrName>
                                        </p:attrNameLst>
                                      </p:cBhvr>
                                    </p:anim>
                                    <p:anim from="(-#ppt_h/2)" to="(#ppt_y)" calcmode="lin" valueType="num">
                                      <p:cBhvr>
                                        <p:cTn id="21" dur="500" fill="hold">
                                          <p:stCondLst>
                                            <p:cond delay="0"/>
                                          </p:stCondLst>
                                        </p:cTn>
                                        <p:tgtEl>
                                          <p:spTgt spid="13"/>
                                        </p:tgtEl>
                                        <p:attrNameLst>
                                          <p:attrName>ppt_y</p:attrName>
                                        </p:attrNameLst>
                                      </p:cBhvr>
                                    </p:anim>
                                    <p:animRot by="21600000">
                                      <p:cBhvr>
                                        <p:cTn id="22" dur="500" fill="hold">
                                          <p:stCondLst>
                                            <p:cond delay="0"/>
                                          </p:stCondLst>
                                        </p:cTn>
                                        <p:tgtEl>
                                          <p:spTgt spid="13"/>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56" presetClass="entr" presetSubtype="0" fill="hold" grpId="0" nodeType="clickEffect">
                                  <p:stCondLst>
                                    <p:cond delay="0"/>
                                  </p:stCondLst>
                                  <p:iterate type="lt">
                                    <p:tmPct val="10000"/>
                                  </p:iterate>
                                  <p:childTnLst>
                                    <p:set>
                                      <p:cBhvr>
                                        <p:cTn id="26" dur="1" fill="hold">
                                          <p:stCondLst>
                                            <p:cond delay="0"/>
                                          </p:stCondLst>
                                        </p:cTn>
                                        <p:tgtEl>
                                          <p:spTgt spid="14"/>
                                        </p:tgtEl>
                                        <p:attrNameLst>
                                          <p:attrName>style.visibility</p:attrName>
                                        </p:attrNameLst>
                                      </p:cBhvr>
                                      <p:to>
                                        <p:strVal val="visible"/>
                                      </p:to>
                                    </p:set>
                                    <p:anim by="(-#ppt_w*2)" calcmode="lin" valueType="num">
                                      <p:cBhvr rctx="PPT">
                                        <p:cTn id="27" dur="250" autoRev="1" fill="hold">
                                          <p:stCondLst>
                                            <p:cond delay="0"/>
                                          </p:stCondLst>
                                        </p:cTn>
                                        <p:tgtEl>
                                          <p:spTgt spid="14"/>
                                        </p:tgtEl>
                                        <p:attrNameLst>
                                          <p:attrName>ppt_w</p:attrName>
                                        </p:attrNameLst>
                                      </p:cBhvr>
                                    </p:anim>
                                    <p:anim by="(#ppt_w*0.50)" calcmode="lin" valueType="num">
                                      <p:cBhvr>
                                        <p:cTn id="28" dur="250" decel="50000" autoRev="1" fill="hold">
                                          <p:stCondLst>
                                            <p:cond delay="0"/>
                                          </p:stCondLst>
                                        </p:cTn>
                                        <p:tgtEl>
                                          <p:spTgt spid="14"/>
                                        </p:tgtEl>
                                        <p:attrNameLst>
                                          <p:attrName>ppt_x</p:attrName>
                                        </p:attrNameLst>
                                      </p:cBhvr>
                                    </p:anim>
                                    <p:anim from="(-#ppt_h/2)" to="(#ppt_y)" calcmode="lin" valueType="num">
                                      <p:cBhvr>
                                        <p:cTn id="29" dur="500" fill="hold">
                                          <p:stCondLst>
                                            <p:cond delay="0"/>
                                          </p:stCondLst>
                                        </p:cTn>
                                        <p:tgtEl>
                                          <p:spTgt spid="14"/>
                                        </p:tgtEl>
                                        <p:attrNameLst>
                                          <p:attrName>ppt_y</p:attrName>
                                        </p:attrNameLst>
                                      </p:cBhvr>
                                    </p:anim>
                                    <p:animRot by="21600000">
                                      <p:cBhvr>
                                        <p:cTn id="30" dur="500" fill="hold">
                                          <p:stCondLst>
                                            <p:cond delay="0"/>
                                          </p:stCondLst>
                                        </p:cTn>
                                        <p:tgtEl>
                                          <p:spTgt spid="14"/>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56" presetClass="entr" presetSubtype="0" fill="hold" grpId="0" nodeType="clickEffect">
                                  <p:stCondLst>
                                    <p:cond delay="0"/>
                                  </p:stCondLst>
                                  <p:iterate type="lt">
                                    <p:tmPct val="10000"/>
                                  </p:iterate>
                                  <p:childTnLst>
                                    <p:set>
                                      <p:cBhvr>
                                        <p:cTn id="34" dur="1" fill="hold">
                                          <p:stCondLst>
                                            <p:cond delay="0"/>
                                          </p:stCondLst>
                                        </p:cTn>
                                        <p:tgtEl>
                                          <p:spTgt spid="15"/>
                                        </p:tgtEl>
                                        <p:attrNameLst>
                                          <p:attrName>style.visibility</p:attrName>
                                        </p:attrNameLst>
                                      </p:cBhvr>
                                      <p:to>
                                        <p:strVal val="visible"/>
                                      </p:to>
                                    </p:set>
                                    <p:anim by="(-#ppt_w*2)" calcmode="lin" valueType="num">
                                      <p:cBhvr rctx="PPT">
                                        <p:cTn id="35" dur="250" autoRev="1" fill="hold">
                                          <p:stCondLst>
                                            <p:cond delay="0"/>
                                          </p:stCondLst>
                                        </p:cTn>
                                        <p:tgtEl>
                                          <p:spTgt spid="15"/>
                                        </p:tgtEl>
                                        <p:attrNameLst>
                                          <p:attrName>ppt_w</p:attrName>
                                        </p:attrNameLst>
                                      </p:cBhvr>
                                    </p:anim>
                                    <p:anim by="(#ppt_w*0.50)" calcmode="lin" valueType="num">
                                      <p:cBhvr>
                                        <p:cTn id="36" dur="250" decel="50000" autoRev="1" fill="hold">
                                          <p:stCondLst>
                                            <p:cond delay="0"/>
                                          </p:stCondLst>
                                        </p:cTn>
                                        <p:tgtEl>
                                          <p:spTgt spid="15"/>
                                        </p:tgtEl>
                                        <p:attrNameLst>
                                          <p:attrName>ppt_x</p:attrName>
                                        </p:attrNameLst>
                                      </p:cBhvr>
                                    </p:anim>
                                    <p:anim from="(-#ppt_h/2)" to="(#ppt_y)" calcmode="lin" valueType="num">
                                      <p:cBhvr>
                                        <p:cTn id="37" dur="500" fill="hold">
                                          <p:stCondLst>
                                            <p:cond delay="0"/>
                                          </p:stCondLst>
                                        </p:cTn>
                                        <p:tgtEl>
                                          <p:spTgt spid="15"/>
                                        </p:tgtEl>
                                        <p:attrNameLst>
                                          <p:attrName>ppt_y</p:attrName>
                                        </p:attrNameLst>
                                      </p:cBhvr>
                                    </p:anim>
                                    <p:animRot by="21600000">
                                      <p:cBhvr>
                                        <p:cTn id="38" dur="500" fill="hold">
                                          <p:stCondLst>
                                            <p:cond delay="0"/>
                                          </p:stCondLst>
                                        </p:cTn>
                                        <p:tgtEl>
                                          <p:spTgt spid="15"/>
                                        </p:tgtEl>
                                        <p:attrNameLst>
                                          <p:attrName>r</p:attrName>
                                        </p:attrNameLst>
                                      </p:cBhvr>
                                    </p:animRot>
                                  </p:childTnLst>
                                </p:cTn>
                              </p:par>
                            </p:childTnLst>
                          </p:cTn>
                        </p:par>
                      </p:childTnLst>
                    </p:cTn>
                  </p:par>
                  <p:par>
                    <p:cTn id="39" fill="hold">
                      <p:stCondLst>
                        <p:cond delay="indefinite"/>
                      </p:stCondLst>
                      <p:childTnLst>
                        <p:par>
                          <p:cTn id="40" fill="hold">
                            <p:stCondLst>
                              <p:cond delay="0"/>
                            </p:stCondLst>
                            <p:childTnLst>
                              <p:par>
                                <p:cTn id="41" presetID="56" presetClass="entr" presetSubtype="0" fill="hold" grpId="0" nodeType="clickEffect">
                                  <p:stCondLst>
                                    <p:cond delay="0"/>
                                  </p:stCondLst>
                                  <p:iterate type="lt">
                                    <p:tmPct val="10000"/>
                                  </p:iterate>
                                  <p:childTnLst>
                                    <p:set>
                                      <p:cBhvr>
                                        <p:cTn id="42" dur="1" fill="hold">
                                          <p:stCondLst>
                                            <p:cond delay="0"/>
                                          </p:stCondLst>
                                        </p:cTn>
                                        <p:tgtEl>
                                          <p:spTgt spid="16"/>
                                        </p:tgtEl>
                                        <p:attrNameLst>
                                          <p:attrName>style.visibility</p:attrName>
                                        </p:attrNameLst>
                                      </p:cBhvr>
                                      <p:to>
                                        <p:strVal val="visible"/>
                                      </p:to>
                                    </p:set>
                                    <p:anim by="(-#ppt_w*2)" calcmode="lin" valueType="num">
                                      <p:cBhvr rctx="PPT">
                                        <p:cTn id="43" dur="250" autoRev="1" fill="hold">
                                          <p:stCondLst>
                                            <p:cond delay="0"/>
                                          </p:stCondLst>
                                        </p:cTn>
                                        <p:tgtEl>
                                          <p:spTgt spid="16"/>
                                        </p:tgtEl>
                                        <p:attrNameLst>
                                          <p:attrName>ppt_w</p:attrName>
                                        </p:attrNameLst>
                                      </p:cBhvr>
                                    </p:anim>
                                    <p:anim by="(#ppt_w*0.50)" calcmode="lin" valueType="num">
                                      <p:cBhvr>
                                        <p:cTn id="44" dur="250" decel="50000" autoRev="1" fill="hold">
                                          <p:stCondLst>
                                            <p:cond delay="0"/>
                                          </p:stCondLst>
                                        </p:cTn>
                                        <p:tgtEl>
                                          <p:spTgt spid="16"/>
                                        </p:tgtEl>
                                        <p:attrNameLst>
                                          <p:attrName>ppt_x</p:attrName>
                                        </p:attrNameLst>
                                      </p:cBhvr>
                                    </p:anim>
                                    <p:anim from="(-#ppt_h/2)" to="(#ppt_y)" calcmode="lin" valueType="num">
                                      <p:cBhvr>
                                        <p:cTn id="45" dur="500" fill="hold">
                                          <p:stCondLst>
                                            <p:cond delay="0"/>
                                          </p:stCondLst>
                                        </p:cTn>
                                        <p:tgtEl>
                                          <p:spTgt spid="16"/>
                                        </p:tgtEl>
                                        <p:attrNameLst>
                                          <p:attrName>ppt_y</p:attrName>
                                        </p:attrNameLst>
                                      </p:cBhvr>
                                    </p:anim>
                                    <p:animRot by="21600000">
                                      <p:cBhvr>
                                        <p:cTn id="46" dur="500" fill="hold">
                                          <p:stCondLst>
                                            <p:cond delay="0"/>
                                          </p:stCondLst>
                                        </p:cTn>
                                        <p:tgtEl>
                                          <p:spTgt spid="16"/>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56" presetClass="entr" presetSubtype="0" fill="hold" grpId="0" nodeType="clickEffect">
                                  <p:stCondLst>
                                    <p:cond delay="0"/>
                                  </p:stCondLst>
                                  <p:iterate type="lt">
                                    <p:tmPct val="10000"/>
                                  </p:iterate>
                                  <p:childTnLst>
                                    <p:set>
                                      <p:cBhvr>
                                        <p:cTn id="50" dur="1" fill="hold">
                                          <p:stCondLst>
                                            <p:cond delay="0"/>
                                          </p:stCondLst>
                                        </p:cTn>
                                        <p:tgtEl>
                                          <p:spTgt spid="17"/>
                                        </p:tgtEl>
                                        <p:attrNameLst>
                                          <p:attrName>style.visibility</p:attrName>
                                        </p:attrNameLst>
                                      </p:cBhvr>
                                      <p:to>
                                        <p:strVal val="visible"/>
                                      </p:to>
                                    </p:set>
                                    <p:anim by="(-#ppt_w*2)" calcmode="lin" valueType="num">
                                      <p:cBhvr rctx="PPT">
                                        <p:cTn id="51" dur="250" autoRev="1" fill="hold">
                                          <p:stCondLst>
                                            <p:cond delay="0"/>
                                          </p:stCondLst>
                                        </p:cTn>
                                        <p:tgtEl>
                                          <p:spTgt spid="17"/>
                                        </p:tgtEl>
                                        <p:attrNameLst>
                                          <p:attrName>ppt_w</p:attrName>
                                        </p:attrNameLst>
                                      </p:cBhvr>
                                    </p:anim>
                                    <p:anim by="(#ppt_w*0.50)" calcmode="lin" valueType="num">
                                      <p:cBhvr>
                                        <p:cTn id="52" dur="250" decel="50000" autoRev="1" fill="hold">
                                          <p:stCondLst>
                                            <p:cond delay="0"/>
                                          </p:stCondLst>
                                        </p:cTn>
                                        <p:tgtEl>
                                          <p:spTgt spid="17"/>
                                        </p:tgtEl>
                                        <p:attrNameLst>
                                          <p:attrName>ppt_x</p:attrName>
                                        </p:attrNameLst>
                                      </p:cBhvr>
                                    </p:anim>
                                    <p:anim from="(-#ppt_h/2)" to="(#ppt_y)" calcmode="lin" valueType="num">
                                      <p:cBhvr>
                                        <p:cTn id="53" dur="500" fill="hold">
                                          <p:stCondLst>
                                            <p:cond delay="0"/>
                                          </p:stCondLst>
                                        </p:cTn>
                                        <p:tgtEl>
                                          <p:spTgt spid="17"/>
                                        </p:tgtEl>
                                        <p:attrNameLst>
                                          <p:attrName>ppt_y</p:attrName>
                                        </p:attrNameLst>
                                      </p:cBhvr>
                                    </p:anim>
                                    <p:animRot by="21600000">
                                      <p:cBhvr>
                                        <p:cTn id="54" dur="500" fill="hold">
                                          <p:stCondLst>
                                            <p:cond delay="0"/>
                                          </p:stCondLst>
                                        </p:cTn>
                                        <p:tgtEl>
                                          <p:spTgt spid="17"/>
                                        </p:tgtEl>
                                        <p:attrNameLst>
                                          <p:attrName>r</p:attrName>
                                        </p:attrNameLst>
                                      </p:cBhvr>
                                    </p:animRot>
                                  </p:childTnLst>
                                </p:cTn>
                              </p:par>
                            </p:childTnLst>
                          </p:cTn>
                        </p:par>
                      </p:childTnLst>
                    </p:cTn>
                  </p:par>
                  <p:par>
                    <p:cTn id="55" fill="hold">
                      <p:stCondLst>
                        <p:cond delay="indefinite"/>
                      </p:stCondLst>
                      <p:childTnLst>
                        <p:par>
                          <p:cTn id="56" fill="hold">
                            <p:stCondLst>
                              <p:cond delay="0"/>
                            </p:stCondLst>
                            <p:childTnLst>
                              <p:par>
                                <p:cTn id="57" presetID="56" presetClass="entr" presetSubtype="0" fill="hold" grpId="0" nodeType="clickEffect">
                                  <p:stCondLst>
                                    <p:cond delay="0"/>
                                  </p:stCondLst>
                                  <p:iterate type="lt">
                                    <p:tmPct val="10000"/>
                                  </p:iterate>
                                  <p:childTnLst>
                                    <p:set>
                                      <p:cBhvr>
                                        <p:cTn id="58" dur="1" fill="hold">
                                          <p:stCondLst>
                                            <p:cond delay="0"/>
                                          </p:stCondLst>
                                        </p:cTn>
                                        <p:tgtEl>
                                          <p:spTgt spid="18"/>
                                        </p:tgtEl>
                                        <p:attrNameLst>
                                          <p:attrName>style.visibility</p:attrName>
                                        </p:attrNameLst>
                                      </p:cBhvr>
                                      <p:to>
                                        <p:strVal val="visible"/>
                                      </p:to>
                                    </p:set>
                                    <p:anim by="(-#ppt_w*2)" calcmode="lin" valueType="num">
                                      <p:cBhvr rctx="PPT">
                                        <p:cTn id="59" dur="250" autoRev="1" fill="hold">
                                          <p:stCondLst>
                                            <p:cond delay="0"/>
                                          </p:stCondLst>
                                        </p:cTn>
                                        <p:tgtEl>
                                          <p:spTgt spid="18"/>
                                        </p:tgtEl>
                                        <p:attrNameLst>
                                          <p:attrName>ppt_w</p:attrName>
                                        </p:attrNameLst>
                                      </p:cBhvr>
                                    </p:anim>
                                    <p:anim by="(#ppt_w*0.50)" calcmode="lin" valueType="num">
                                      <p:cBhvr>
                                        <p:cTn id="60" dur="250" decel="50000" autoRev="1" fill="hold">
                                          <p:stCondLst>
                                            <p:cond delay="0"/>
                                          </p:stCondLst>
                                        </p:cTn>
                                        <p:tgtEl>
                                          <p:spTgt spid="18"/>
                                        </p:tgtEl>
                                        <p:attrNameLst>
                                          <p:attrName>ppt_x</p:attrName>
                                        </p:attrNameLst>
                                      </p:cBhvr>
                                    </p:anim>
                                    <p:anim from="(-#ppt_h/2)" to="(#ppt_y)" calcmode="lin" valueType="num">
                                      <p:cBhvr>
                                        <p:cTn id="61" dur="500" fill="hold">
                                          <p:stCondLst>
                                            <p:cond delay="0"/>
                                          </p:stCondLst>
                                        </p:cTn>
                                        <p:tgtEl>
                                          <p:spTgt spid="18"/>
                                        </p:tgtEl>
                                        <p:attrNameLst>
                                          <p:attrName>ppt_y</p:attrName>
                                        </p:attrNameLst>
                                      </p:cBhvr>
                                    </p:anim>
                                    <p:animRot by="21600000">
                                      <p:cBhvr>
                                        <p:cTn id="62" dur="500" fill="hold">
                                          <p:stCondLst>
                                            <p:cond delay="0"/>
                                          </p:stCondLst>
                                        </p:cTn>
                                        <p:tgtEl>
                                          <p:spTgt spid="18"/>
                                        </p:tgtEl>
                                        <p:attrNameLst>
                                          <p:attrName>r</p:attrName>
                                        </p:attrNameLst>
                                      </p:cBhvr>
                                    </p:animRot>
                                  </p:childTnLst>
                                </p:cTn>
                              </p:par>
                            </p:childTnLst>
                          </p:cTn>
                        </p:par>
                        <p:par>
                          <p:cTn id="63" fill="hold">
                            <p:stCondLst>
                              <p:cond delay="1300"/>
                            </p:stCondLst>
                            <p:childTnLst>
                              <p:par>
                                <p:cTn id="64" presetID="56" presetClass="entr" presetSubtype="0" fill="hold" grpId="0" nodeType="afterEffect">
                                  <p:stCondLst>
                                    <p:cond delay="0"/>
                                  </p:stCondLst>
                                  <p:iterate type="lt">
                                    <p:tmPct val="10000"/>
                                  </p:iterate>
                                  <p:childTnLst>
                                    <p:set>
                                      <p:cBhvr>
                                        <p:cTn id="65" dur="1" fill="hold">
                                          <p:stCondLst>
                                            <p:cond delay="0"/>
                                          </p:stCondLst>
                                        </p:cTn>
                                        <p:tgtEl>
                                          <p:spTgt spid="19"/>
                                        </p:tgtEl>
                                        <p:attrNameLst>
                                          <p:attrName>style.visibility</p:attrName>
                                        </p:attrNameLst>
                                      </p:cBhvr>
                                      <p:to>
                                        <p:strVal val="visible"/>
                                      </p:to>
                                    </p:set>
                                    <p:anim by="(-#ppt_w*2)" calcmode="lin" valueType="num">
                                      <p:cBhvr rctx="PPT">
                                        <p:cTn id="66" dur="250" autoRev="1" fill="hold">
                                          <p:stCondLst>
                                            <p:cond delay="0"/>
                                          </p:stCondLst>
                                        </p:cTn>
                                        <p:tgtEl>
                                          <p:spTgt spid="19"/>
                                        </p:tgtEl>
                                        <p:attrNameLst>
                                          <p:attrName>ppt_w</p:attrName>
                                        </p:attrNameLst>
                                      </p:cBhvr>
                                    </p:anim>
                                    <p:anim by="(#ppt_w*0.50)" calcmode="lin" valueType="num">
                                      <p:cBhvr>
                                        <p:cTn id="67" dur="250" decel="50000" autoRev="1" fill="hold">
                                          <p:stCondLst>
                                            <p:cond delay="0"/>
                                          </p:stCondLst>
                                        </p:cTn>
                                        <p:tgtEl>
                                          <p:spTgt spid="19"/>
                                        </p:tgtEl>
                                        <p:attrNameLst>
                                          <p:attrName>ppt_x</p:attrName>
                                        </p:attrNameLst>
                                      </p:cBhvr>
                                    </p:anim>
                                    <p:anim from="(-#ppt_h/2)" to="(#ppt_y)" calcmode="lin" valueType="num">
                                      <p:cBhvr>
                                        <p:cTn id="68" dur="500" fill="hold">
                                          <p:stCondLst>
                                            <p:cond delay="0"/>
                                          </p:stCondLst>
                                        </p:cTn>
                                        <p:tgtEl>
                                          <p:spTgt spid="19"/>
                                        </p:tgtEl>
                                        <p:attrNameLst>
                                          <p:attrName>ppt_y</p:attrName>
                                        </p:attrNameLst>
                                      </p:cBhvr>
                                    </p:anim>
                                    <p:animRot by="21600000">
                                      <p:cBhvr>
                                        <p:cTn id="69" dur="500" fill="hold">
                                          <p:stCondLst>
                                            <p:cond delay="0"/>
                                          </p:stCondLst>
                                        </p:cTn>
                                        <p:tgtEl>
                                          <p:spTgt spid="19"/>
                                        </p:tgtEl>
                                        <p:attrNameLst>
                                          <p:attrName>r</p:attrName>
                                        </p:attrNameLst>
                                      </p:cBhvr>
                                    </p:animRot>
                                  </p:childTnLst>
                                </p:cTn>
                              </p:par>
                            </p:childTnLst>
                          </p:cTn>
                        </p:par>
                        <p:par>
                          <p:cTn id="70" fill="hold">
                            <p:stCondLst>
                              <p:cond delay="1800"/>
                            </p:stCondLst>
                            <p:childTnLst>
                              <p:par>
                                <p:cTn id="71" presetID="56" presetClass="entr" presetSubtype="0" fill="hold" grpId="0" nodeType="afterEffect">
                                  <p:stCondLst>
                                    <p:cond delay="0"/>
                                  </p:stCondLst>
                                  <p:iterate type="lt">
                                    <p:tmPct val="10000"/>
                                  </p:iterate>
                                  <p:childTnLst>
                                    <p:set>
                                      <p:cBhvr>
                                        <p:cTn id="72" dur="1" fill="hold">
                                          <p:stCondLst>
                                            <p:cond delay="0"/>
                                          </p:stCondLst>
                                        </p:cTn>
                                        <p:tgtEl>
                                          <p:spTgt spid="21"/>
                                        </p:tgtEl>
                                        <p:attrNameLst>
                                          <p:attrName>style.visibility</p:attrName>
                                        </p:attrNameLst>
                                      </p:cBhvr>
                                      <p:to>
                                        <p:strVal val="visible"/>
                                      </p:to>
                                    </p:set>
                                    <p:anim by="(-#ppt_w*2)" calcmode="lin" valueType="num">
                                      <p:cBhvr rctx="PPT">
                                        <p:cTn id="73" dur="250" autoRev="1" fill="hold">
                                          <p:stCondLst>
                                            <p:cond delay="0"/>
                                          </p:stCondLst>
                                        </p:cTn>
                                        <p:tgtEl>
                                          <p:spTgt spid="21"/>
                                        </p:tgtEl>
                                        <p:attrNameLst>
                                          <p:attrName>ppt_w</p:attrName>
                                        </p:attrNameLst>
                                      </p:cBhvr>
                                    </p:anim>
                                    <p:anim by="(#ppt_w*0.50)" calcmode="lin" valueType="num">
                                      <p:cBhvr>
                                        <p:cTn id="74" dur="250" decel="50000" autoRev="1" fill="hold">
                                          <p:stCondLst>
                                            <p:cond delay="0"/>
                                          </p:stCondLst>
                                        </p:cTn>
                                        <p:tgtEl>
                                          <p:spTgt spid="21"/>
                                        </p:tgtEl>
                                        <p:attrNameLst>
                                          <p:attrName>ppt_x</p:attrName>
                                        </p:attrNameLst>
                                      </p:cBhvr>
                                    </p:anim>
                                    <p:anim from="(-#ppt_h/2)" to="(#ppt_y)" calcmode="lin" valueType="num">
                                      <p:cBhvr>
                                        <p:cTn id="75" dur="500" fill="hold">
                                          <p:stCondLst>
                                            <p:cond delay="0"/>
                                          </p:stCondLst>
                                        </p:cTn>
                                        <p:tgtEl>
                                          <p:spTgt spid="21"/>
                                        </p:tgtEl>
                                        <p:attrNameLst>
                                          <p:attrName>ppt_y</p:attrName>
                                        </p:attrNameLst>
                                      </p:cBhvr>
                                    </p:anim>
                                    <p:animRot by="21600000">
                                      <p:cBhvr>
                                        <p:cTn id="76" dur="500" fill="hold">
                                          <p:stCondLst>
                                            <p:cond delay="0"/>
                                          </p:stCondLst>
                                        </p:cTn>
                                        <p:tgtEl>
                                          <p:spTgt spid="21"/>
                                        </p:tgtEl>
                                        <p:attrNameLst>
                                          <p:attrName>r</p:attrName>
                                        </p:attrNameLst>
                                      </p:cBhvr>
                                    </p:animRot>
                                  </p:childTnLst>
                                </p:cTn>
                              </p:par>
                            </p:childTnLst>
                          </p:cTn>
                        </p:par>
                        <p:par>
                          <p:cTn id="77" fill="hold">
                            <p:stCondLst>
                              <p:cond delay="2300"/>
                            </p:stCondLst>
                            <p:childTnLst>
                              <p:par>
                                <p:cTn id="78" presetID="56" presetClass="entr" presetSubtype="0" fill="hold" grpId="0" nodeType="afterEffect">
                                  <p:stCondLst>
                                    <p:cond delay="0"/>
                                  </p:stCondLst>
                                  <p:iterate type="lt">
                                    <p:tmPct val="10000"/>
                                  </p:iterate>
                                  <p:childTnLst>
                                    <p:set>
                                      <p:cBhvr>
                                        <p:cTn id="79" dur="1" fill="hold">
                                          <p:stCondLst>
                                            <p:cond delay="0"/>
                                          </p:stCondLst>
                                        </p:cTn>
                                        <p:tgtEl>
                                          <p:spTgt spid="22"/>
                                        </p:tgtEl>
                                        <p:attrNameLst>
                                          <p:attrName>style.visibility</p:attrName>
                                        </p:attrNameLst>
                                      </p:cBhvr>
                                      <p:to>
                                        <p:strVal val="visible"/>
                                      </p:to>
                                    </p:set>
                                    <p:anim by="(-#ppt_w*2)" calcmode="lin" valueType="num">
                                      <p:cBhvr rctx="PPT">
                                        <p:cTn id="80" dur="250" autoRev="1" fill="hold">
                                          <p:stCondLst>
                                            <p:cond delay="0"/>
                                          </p:stCondLst>
                                        </p:cTn>
                                        <p:tgtEl>
                                          <p:spTgt spid="22"/>
                                        </p:tgtEl>
                                        <p:attrNameLst>
                                          <p:attrName>ppt_w</p:attrName>
                                        </p:attrNameLst>
                                      </p:cBhvr>
                                    </p:anim>
                                    <p:anim by="(#ppt_w*0.50)" calcmode="lin" valueType="num">
                                      <p:cBhvr>
                                        <p:cTn id="81" dur="250" decel="50000" autoRev="1" fill="hold">
                                          <p:stCondLst>
                                            <p:cond delay="0"/>
                                          </p:stCondLst>
                                        </p:cTn>
                                        <p:tgtEl>
                                          <p:spTgt spid="22"/>
                                        </p:tgtEl>
                                        <p:attrNameLst>
                                          <p:attrName>ppt_x</p:attrName>
                                        </p:attrNameLst>
                                      </p:cBhvr>
                                    </p:anim>
                                    <p:anim from="(-#ppt_h/2)" to="(#ppt_y)" calcmode="lin" valueType="num">
                                      <p:cBhvr>
                                        <p:cTn id="82" dur="500" fill="hold">
                                          <p:stCondLst>
                                            <p:cond delay="0"/>
                                          </p:stCondLst>
                                        </p:cTn>
                                        <p:tgtEl>
                                          <p:spTgt spid="22"/>
                                        </p:tgtEl>
                                        <p:attrNameLst>
                                          <p:attrName>ppt_y</p:attrName>
                                        </p:attrNameLst>
                                      </p:cBhvr>
                                    </p:anim>
                                    <p:animRot by="21600000">
                                      <p:cBhvr>
                                        <p:cTn id="83" dur="500"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P spid="17" grpId="0"/>
      <p:bldP spid="18" grpId="0"/>
      <p:bldP spid="19" grpId="0"/>
      <p:bldP spid="21" grpId="0"/>
      <p:bldP spid="2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 6">
            <a:extLst>
              <a:ext uri="{FF2B5EF4-FFF2-40B4-BE49-F238E27FC236}">
                <a16:creationId xmlns:a16="http://schemas.microsoft.com/office/drawing/2014/main" id="{D443F746-9526-430D-98AF-5367DE3902DB}"/>
              </a:ext>
            </a:extLst>
          </p:cNvPr>
          <p:cNvGrpSpPr/>
          <p:nvPr/>
        </p:nvGrpSpPr>
        <p:grpSpPr>
          <a:xfrm>
            <a:off x="0" y="0"/>
            <a:ext cx="12192000" cy="692696"/>
            <a:chOff x="0" y="0"/>
            <a:chExt cx="12192000" cy="692696"/>
          </a:xfrm>
        </p:grpSpPr>
        <p:sp>
          <p:nvSpPr>
            <p:cNvPr id="8" name="Dikdörtgen 7">
              <a:extLst>
                <a:ext uri="{FF2B5EF4-FFF2-40B4-BE49-F238E27FC236}">
                  <a16:creationId xmlns:a16="http://schemas.microsoft.com/office/drawing/2014/main" id="{AAA118E0-42BB-4BC2-A4C6-61106A7E7882}"/>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9" name="Dikdörtgen 8">
              <a:extLst>
                <a:ext uri="{FF2B5EF4-FFF2-40B4-BE49-F238E27FC236}">
                  <a16:creationId xmlns:a16="http://schemas.microsoft.com/office/drawing/2014/main" id="{6B5C319E-1ED5-4ED0-B8F7-EA9C62EDC694}"/>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10" name="Dikdörtgen 9">
              <a:extLst>
                <a:ext uri="{FF2B5EF4-FFF2-40B4-BE49-F238E27FC236}">
                  <a16:creationId xmlns:a16="http://schemas.microsoft.com/office/drawing/2014/main" id="{E6275C51-5EAB-492A-87CE-1DB359D1F26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2" name="Dikdörtgen 11">
            <a:extLst>
              <a:ext uri="{FF2B5EF4-FFF2-40B4-BE49-F238E27FC236}">
                <a16:creationId xmlns:a16="http://schemas.microsoft.com/office/drawing/2014/main" id="{A0C7931F-8C0E-4F6C-83EB-2CE8863E6E39}"/>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6" name="Grup 15">
            <a:extLst>
              <a:ext uri="{FF2B5EF4-FFF2-40B4-BE49-F238E27FC236}">
                <a16:creationId xmlns:a16="http://schemas.microsoft.com/office/drawing/2014/main" id="{230955C9-F6BB-484E-8F66-A7A07E611692}"/>
              </a:ext>
            </a:extLst>
          </p:cNvPr>
          <p:cNvGrpSpPr/>
          <p:nvPr/>
        </p:nvGrpSpPr>
        <p:grpSpPr>
          <a:xfrm>
            <a:off x="1565454" y="4437112"/>
            <a:ext cx="9061093" cy="2305372"/>
            <a:chOff x="455693" y="4437112"/>
            <a:chExt cx="9061093" cy="2305372"/>
          </a:xfrm>
        </p:grpSpPr>
        <p:sp>
          <p:nvSpPr>
            <p:cNvPr id="14" name="Akış Çizelgesi: Delikli Teyp 13">
              <a:extLst>
                <a:ext uri="{FF2B5EF4-FFF2-40B4-BE49-F238E27FC236}">
                  <a16:creationId xmlns:a16="http://schemas.microsoft.com/office/drawing/2014/main" id="{86FFF803-9322-409A-AF04-EA4B34BF71FE}"/>
                </a:ext>
              </a:extLst>
            </p:cNvPr>
            <p:cNvSpPr/>
            <p:nvPr/>
          </p:nvSpPr>
          <p:spPr>
            <a:xfrm>
              <a:off x="455693" y="4496197"/>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25. sayfadaki etkinliği yapalım.</a:t>
              </a:r>
            </a:p>
          </p:txBody>
        </p:sp>
        <p:cxnSp>
          <p:nvCxnSpPr>
            <p:cNvPr id="15" name="Düz Ok Bağlayıcısı 14">
              <a:extLst>
                <a:ext uri="{FF2B5EF4-FFF2-40B4-BE49-F238E27FC236}">
                  <a16:creationId xmlns:a16="http://schemas.microsoft.com/office/drawing/2014/main" id="{A195D822-4E9C-4592-9E03-07955E6CCE6C}"/>
                </a:ext>
              </a:extLst>
            </p:cNvPr>
            <p:cNvCxnSpPr>
              <a:cxnSpLocks/>
            </p:cNvCxnSpPr>
            <p:nvPr/>
          </p:nvCxnSpPr>
          <p:spPr>
            <a:xfrm flipH="1">
              <a:off x="2841786" y="5604378"/>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13" name="Resim 12">
              <a:extLst>
                <a:ext uri="{FF2B5EF4-FFF2-40B4-BE49-F238E27FC236}">
                  <a16:creationId xmlns:a16="http://schemas.microsoft.com/office/drawing/2014/main" id="{DA01B30D-D112-4741-92A9-D15A0600B00A}"/>
                </a:ext>
              </a:extLst>
            </p:cNvPr>
            <p:cNvPicPr>
              <a:picLocks noChangeAspect="1"/>
            </p:cNvPicPr>
            <p:nvPr/>
          </p:nvPicPr>
          <p:blipFill>
            <a:blip r:embed="rId3"/>
            <a:stretch>
              <a:fillRect/>
            </a:stretch>
          </p:blipFill>
          <p:spPr>
            <a:xfrm>
              <a:off x="3143672" y="4437112"/>
              <a:ext cx="6373114" cy="2305372"/>
            </a:xfrm>
            <a:prstGeom prst="rect">
              <a:avLst/>
            </a:prstGeom>
          </p:spPr>
        </p:pic>
      </p:grpSp>
      <p:pic>
        <p:nvPicPr>
          <p:cNvPr id="17" name="Resim 16">
            <a:extLst>
              <a:ext uri="{FF2B5EF4-FFF2-40B4-BE49-F238E27FC236}">
                <a16:creationId xmlns:a16="http://schemas.microsoft.com/office/drawing/2014/main" id="{80D5D430-50A7-4306-A595-714A728A0C73}"/>
              </a:ext>
            </a:extLst>
          </p:cNvPr>
          <p:cNvPicPr>
            <a:picLocks noChangeAspect="1"/>
          </p:cNvPicPr>
          <p:nvPr/>
        </p:nvPicPr>
        <p:blipFill>
          <a:blip r:embed="rId4"/>
          <a:srcRect/>
          <a:stretch/>
        </p:blipFill>
        <p:spPr>
          <a:xfrm>
            <a:off x="3793198" y="692696"/>
            <a:ext cx="4605604" cy="6165304"/>
          </a:xfrm>
          <a:prstGeom prst="rect">
            <a:avLst/>
          </a:prstGeom>
        </p:spPr>
      </p:pic>
      <p:sp>
        <p:nvSpPr>
          <p:cNvPr id="18" name="Dikdörtgen 17">
            <a:extLst>
              <a:ext uri="{FF2B5EF4-FFF2-40B4-BE49-F238E27FC236}">
                <a16:creationId xmlns:a16="http://schemas.microsoft.com/office/drawing/2014/main" id="{4D5F57FA-E380-44D5-B89D-3F51E32C9BD1}"/>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2</a:t>
            </a:r>
          </a:p>
        </p:txBody>
      </p:sp>
      <p:sp>
        <p:nvSpPr>
          <p:cNvPr id="19" name="Eylem Düğmesi: Girişe Git 18">
            <a:hlinkClick r:id="rId5" action="ppaction://hlinksldjump" highlightClick="1"/>
            <a:extLst>
              <a:ext uri="{FF2B5EF4-FFF2-40B4-BE49-F238E27FC236}">
                <a16:creationId xmlns:a16="http://schemas.microsoft.com/office/drawing/2014/main" id="{130F6017-F55A-4DBA-BE0F-5B1835C7494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785060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2000" fill="hold"/>
                                        <p:tgtEl>
                                          <p:spTgt spid="16"/>
                                        </p:tgtEl>
                                        <p:attrNameLst>
                                          <p:attrName>ppt_x</p:attrName>
                                        </p:attrNameLst>
                                      </p:cBhvr>
                                      <p:tavLst>
                                        <p:tav tm="0">
                                          <p:val>
                                            <p:strVal val="0-#ppt_w/2"/>
                                          </p:val>
                                        </p:tav>
                                        <p:tav tm="100000">
                                          <p:val>
                                            <p:strVal val="#ppt_x"/>
                                          </p:val>
                                        </p:tav>
                                      </p:tavLst>
                                    </p:anim>
                                    <p:anim calcmode="lin" valueType="num">
                                      <p:cBhvr additive="base">
                                        <p:cTn id="8" dur="2000" fill="hold"/>
                                        <p:tgtEl>
                                          <p:spTgt spid="16"/>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whoosh.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2000"/>
                                        <p:tgtEl>
                                          <p:spTgt spid="16"/>
                                        </p:tgtEl>
                                        <p:attrNameLst>
                                          <p:attrName>ppt_x</p:attrName>
                                        </p:attrNameLst>
                                      </p:cBhvr>
                                      <p:tavLst>
                                        <p:tav tm="0">
                                          <p:val>
                                            <p:strVal val="ppt_x"/>
                                          </p:val>
                                        </p:tav>
                                        <p:tav tm="100000">
                                          <p:val>
                                            <p:strVal val="1+ppt_w/2"/>
                                          </p:val>
                                        </p:tav>
                                      </p:tavLst>
                                    </p:anim>
                                    <p:anim calcmode="lin" valueType="num">
                                      <p:cBhvr additive="base">
                                        <p:cTn id="13" dur="2000"/>
                                        <p:tgtEl>
                                          <p:spTgt spid="16"/>
                                        </p:tgtEl>
                                        <p:attrNameLst>
                                          <p:attrName>ppt_y</p:attrName>
                                        </p:attrNameLst>
                                      </p:cBhvr>
                                      <p:tavLst>
                                        <p:tav tm="0">
                                          <p:val>
                                            <p:strVal val="ppt_y"/>
                                          </p:val>
                                        </p:tav>
                                        <p:tav tm="100000">
                                          <p:val>
                                            <p:strVal val="ppt_y"/>
                                          </p:val>
                                        </p:tav>
                                      </p:tavLst>
                                    </p:anim>
                                    <p:set>
                                      <p:cBhvr>
                                        <p:cTn id="14" dur="1" fill="hold">
                                          <p:stCondLst>
                                            <p:cond delay="1999"/>
                                          </p:stCondLst>
                                        </p:cTn>
                                        <p:tgtEl>
                                          <p:spTgt spid="16"/>
                                        </p:tgtEl>
                                        <p:attrNameLst>
                                          <p:attrName>style.visibility</p:attrName>
                                        </p:attrNameLst>
                                      </p:cBhvr>
                                      <p:to>
                                        <p:strVal val="hidden"/>
                                      </p:to>
                                    </p:set>
                                  </p:childTnLst>
                                </p:cTn>
                              </p:par>
                              <p:par>
                                <p:cTn id="15" presetID="2" presetClass="entr" presetSubtype="8"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200" fill="hold"/>
                                        <p:tgtEl>
                                          <p:spTgt spid="17"/>
                                        </p:tgtEl>
                                        <p:attrNameLst>
                                          <p:attrName>ppt_x</p:attrName>
                                        </p:attrNameLst>
                                      </p:cBhvr>
                                      <p:tavLst>
                                        <p:tav tm="0">
                                          <p:val>
                                            <p:strVal val="0-#ppt_w/2"/>
                                          </p:val>
                                        </p:tav>
                                        <p:tav tm="100000">
                                          <p:val>
                                            <p:strVal val="#ppt_x"/>
                                          </p:val>
                                        </p:tav>
                                      </p:tavLst>
                                    </p:anim>
                                    <p:anim calcmode="lin" valueType="num">
                                      <p:cBhvr additive="base">
                                        <p:cTn id="18" dur="22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xit" presetSubtype="2" fill="hold" nodeType="clickEffect">
                                  <p:stCondLst>
                                    <p:cond delay="0"/>
                                  </p:stCondLst>
                                  <p:childTnLst>
                                    <p:anim calcmode="lin" valueType="num">
                                      <p:cBhvr additive="base">
                                        <p:cTn id="22" dur="500"/>
                                        <p:tgtEl>
                                          <p:spTgt spid="17"/>
                                        </p:tgtEl>
                                        <p:attrNameLst>
                                          <p:attrName>ppt_x</p:attrName>
                                        </p:attrNameLst>
                                      </p:cBhvr>
                                      <p:tavLst>
                                        <p:tav tm="0">
                                          <p:val>
                                            <p:strVal val="ppt_x"/>
                                          </p:val>
                                        </p:tav>
                                        <p:tav tm="100000">
                                          <p:val>
                                            <p:strVal val="1+ppt_w/2"/>
                                          </p:val>
                                        </p:tav>
                                      </p:tavLst>
                                    </p:anim>
                                    <p:anim calcmode="lin" valueType="num">
                                      <p:cBhvr additive="base">
                                        <p:cTn id="23" dur="500"/>
                                        <p:tgtEl>
                                          <p:spTgt spid="17"/>
                                        </p:tgtEl>
                                        <p:attrNameLst>
                                          <p:attrName>ppt_y</p:attrName>
                                        </p:attrNameLst>
                                      </p:cBhvr>
                                      <p:tavLst>
                                        <p:tav tm="0">
                                          <p:val>
                                            <p:strVal val="ppt_y"/>
                                          </p:val>
                                        </p:tav>
                                        <p:tav tm="100000">
                                          <p:val>
                                            <p:strVal val="ppt_y"/>
                                          </p:val>
                                        </p:tav>
                                      </p:tavLst>
                                    </p:anim>
                                    <p:set>
                                      <p:cBhvr>
                                        <p:cTn id="24" dur="1" fill="hold">
                                          <p:stCondLst>
                                            <p:cond delay="499"/>
                                          </p:stCondLst>
                                        </p:cTn>
                                        <p:tgtEl>
                                          <p:spTgt spid="1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 name="Dikdörtgen 6">
            <a:extLst>
              <a:ext uri="{FF2B5EF4-FFF2-40B4-BE49-F238E27FC236}">
                <a16:creationId xmlns:a16="http://schemas.microsoft.com/office/drawing/2014/main" id="{86A5C72C-34E3-40A9-98CC-8480695B89C2}"/>
              </a:ext>
            </a:extLst>
          </p:cNvPr>
          <p:cNvSpPr/>
          <p:nvPr/>
        </p:nvSpPr>
        <p:spPr>
          <a:xfrm>
            <a:off x="4772561" y="-86618"/>
            <a:ext cx="2646879"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Etkinlik</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11" name="Grup 10">
            <a:extLst>
              <a:ext uri="{FF2B5EF4-FFF2-40B4-BE49-F238E27FC236}">
                <a16:creationId xmlns:a16="http://schemas.microsoft.com/office/drawing/2014/main" id="{04B2BC58-C086-467E-A782-0EE65ED2A48B}"/>
              </a:ext>
            </a:extLst>
          </p:cNvPr>
          <p:cNvGrpSpPr/>
          <p:nvPr/>
        </p:nvGrpSpPr>
        <p:grpSpPr>
          <a:xfrm>
            <a:off x="1160189" y="2316120"/>
            <a:ext cx="9871623" cy="2225760"/>
            <a:chOff x="717869" y="2320819"/>
            <a:chExt cx="9871623" cy="2225760"/>
          </a:xfrm>
        </p:grpSpPr>
        <p:sp>
          <p:nvSpPr>
            <p:cNvPr id="9" name="Akış Çizelgesi: Delikli Teyp 8">
              <a:extLst>
                <a:ext uri="{FF2B5EF4-FFF2-40B4-BE49-F238E27FC236}">
                  <a16:creationId xmlns:a16="http://schemas.microsoft.com/office/drawing/2014/main" id="{891F9879-C7DE-4442-9E20-CF741A787A29}"/>
                </a:ext>
              </a:extLst>
            </p:cNvPr>
            <p:cNvSpPr/>
            <p:nvPr/>
          </p:nvSpPr>
          <p:spPr>
            <a:xfrm>
              <a:off x="717869" y="2320819"/>
              <a:ext cx="2602117" cy="2216362"/>
            </a:xfrm>
            <a:prstGeom prst="flowChartPunchedTape">
              <a:avLst/>
            </a:prstGeom>
            <a:solidFill>
              <a:schemeClr val="accent1">
                <a:lumMod val="60000"/>
                <a:lumOff val="40000"/>
              </a:schemeClr>
            </a:solidFill>
          </p:spPr>
          <p:style>
            <a:lnRef idx="2">
              <a:schemeClr val="dk1"/>
            </a:lnRef>
            <a:fillRef idx="1">
              <a:schemeClr val="lt1"/>
            </a:fillRef>
            <a:effectRef idx="0">
              <a:schemeClr val="dk1"/>
            </a:effectRef>
            <a:fontRef idx="minor">
              <a:schemeClr val="dk1"/>
            </a:fontRef>
          </p:style>
          <p:txBody>
            <a:bodyPr rtlCol="0" anchor="ctr"/>
            <a:lstStyle/>
            <a:p>
              <a:pPr algn="ctr"/>
              <a:r>
                <a:rPr lang="tr-TR" sz="1800" b="1" dirty="0"/>
                <a:t>Ders kitabı 26. sayfadaki etkinliği yapalım.</a:t>
              </a:r>
            </a:p>
          </p:txBody>
        </p:sp>
        <p:cxnSp>
          <p:nvCxnSpPr>
            <p:cNvPr id="10" name="Düz Ok Bağlayıcısı 9">
              <a:extLst>
                <a:ext uri="{FF2B5EF4-FFF2-40B4-BE49-F238E27FC236}">
                  <a16:creationId xmlns:a16="http://schemas.microsoft.com/office/drawing/2014/main" id="{7635D1D6-A177-41AD-A25F-3D450C17EF73}"/>
                </a:ext>
              </a:extLst>
            </p:cNvPr>
            <p:cNvCxnSpPr>
              <a:cxnSpLocks/>
            </p:cNvCxnSpPr>
            <p:nvPr/>
          </p:nvCxnSpPr>
          <p:spPr>
            <a:xfrm flipH="1">
              <a:off x="3103962" y="3429000"/>
              <a:ext cx="2160240" cy="0"/>
            </a:xfrm>
            <a:prstGeom prst="straightConnector1">
              <a:avLst/>
            </a:prstGeom>
            <a:ln w="76200">
              <a:tailEnd type="triangle"/>
            </a:ln>
          </p:spPr>
          <p:style>
            <a:lnRef idx="3">
              <a:schemeClr val="dk1"/>
            </a:lnRef>
            <a:fillRef idx="0">
              <a:schemeClr val="dk1"/>
            </a:fillRef>
            <a:effectRef idx="2">
              <a:schemeClr val="dk1"/>
            </a:effectRef>
            <a:fontRef idx="minor">
              <a:schemeClr val="tx1"/>
            </a:fontRef>
          </p:style>
        </p:cxnSp>
        <p:pic>
          <p:nvPicPr>
            <p:cNvPr id="8" name="Resim 7">
              <a:extLst>
                <a:ext uri="{FF2B5EF4-FFF2-40B4-BE49-F238E27FC236}">
                  <a16:creationId xmlns:a16="http://schemas.microsoft.com/office/drawing/2014/main" id="{AF60C231-DC5B-4F84-9C69-EE560A4CB4F6}"/>
                </a:ext>
              </a:extLst>
            </p:cNvPr>
            <p:cNvPicPr>
              <a:picLocks noChangeAspect="1"/>
            </p:cNvPicPr>
            <p:nvPr/>
          </p:nvPicPr>
          <p:blipFill>
            <a:blip r:embed="rId3"/>
            <a:stretch>
              <a:fillRect/>
            </a:stretch>
          </p:blipFill>
          <p:spPr>
            <a:xfrm>
              <a:off x="3324632" y="2464835"/>
              <a:ext cx="7264860" cy="2081744"/>
            </a:xfrm>
            <a:prstGeom prst="rect">
              <a:avLst/>
            </a:prstGeom>
          </p:spPr>
        </p:pic>
      </p:grpSp>
      <p:pic>
        <p:nvPicPr>
          <p:cNvPr id="12" name="Resim 11">
            <a:extLst>
              <a:ext uri="{FF2B5EF4-FFF2-40B4-BE49-F238E27FC236}">
                <a16:creationId xmlns:a16="http://schemas.microsoft.com/office/drawing/2014/main" id="{7673D212-53BB-402E-871D-F10830E68440}"/>
              </a:ext>
            </a:extLst>
          </p:cNvPr>
          <p:cNvPicPr>
            <a:picLocks noChangeAspect="1"/>
          </p:cNvPicPr>
          <p:nvPr/>
        </p:nvPicPr>
        <p:blipFill>
          <a:blip r:embed="rId4"/>
          <a:srcRect/>
          <a:stretch/>
        </p:blipFill>
        <p:spPr>
          <a:xfrm>
            <a:off x="3933365" y="692696"/>
            <a:ext cx="4325271" cy="6165304"/>
          </a:xfrm>
          <a:prstGeom prst="rect">
            <a:avLst/>
          </a:prstGeom>
        </p:spPr>
      </p:pic>
      <p:sp>
        <p:nvSpPr>
          <p:cNvPr id="13" name="Dikdörtgen 12">
            <a:extLst>
              <a:ext uri="{FF2B5EF4-FFF2-40B4-BE49-F238E27FC236}">
                <a16:creationId xmlns:a16="http://schemas.microsoft.com/office/drawing/2014/main" id="{29E4DDBF-3053-4271-99DA-5F65DD1EBB35}"/>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1</a:t>
            </a:r>
          </a:p>
        </p:txBody>
      </p:sp>
      <p:sp>
        <p:nvSpPr>
          <p:cNvPr id="14" name="Eylem Düğmesi: Girişe Git 13">
            <a:hlinkClick r:id="rId5" action="ppaction://hlinksldjump" highlightClick="1"/>
            <a:extLst>
              <a:ext uri="{FF2B5EF4-FFF2-40B4-BE49-F238E27FC236}">
                <a16:creationId xmlns:a16="http://schemas.microsoft.com/office/drawing/2014/main" id="{4EDAA554-9C1E-44AA-970E-26F3A770E08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0765917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3000" fill="hold"/>
                                        <p:tgtEl>
                                          <p:spTgt spid="11"/>
                                        </p:tgtEl>
                                        <p:attrNameLst>
                                          <p:attrName>ppt_x</p:attrName>
                                        </p:attrNameLst>
                                      </p:cBhvr>
                                      <p:tavLst>
                                        <p:tav tm="0">
                                          <p:val>
                                            <p:strVal val="0-#ppt_w/2"/>
                                          </p:val>
                                        </p:tav>
                                        <p:tav tm="100000">
                                          <p:val>
                                            <p:strVal val="#ppt_x"/>
                                          </p:val>
                                        </p:tav>
                                      </p:tavLst>
                                    </p:anim>
                                    <p:anim calcmode="lin" valueType="num">
                                      <p:cBhvr additive="base">
                                        <p:cTn id="8" dur="3000" fill="hold"/>
                                        <p:tgtEl>
                                          <p:spTgt spid="1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jet-engine-6753 (mp3cut.net).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xit" presetSubtype="2" fill="hold" nodeType="clickEffect">
                                  <p:stCondLst>
                                    <p:cond delay="0"/>
                                  </p:stCondLst>
                                  <p:childTnLst>
                                    <p:anim calcmode="lin" valueType="num">
                                      <p:cBhvr additive="base">
                                        <p:cTn id="12" dur="3000"/>
                                        <p:tgtEl>
                                          <p:spTgt spid="11"/>
                                        </p:tgtEl>
                                        <p:attrNameLst>
                                          <p:attrName>ppt_x</p:attrName>
                                        </p:attrNameLst>
                                      </p:cBhvr>
                                      <p:tavLst>
                                        <p:tav tm="0">
                                          <p:val>
                                            <p:strVal val="ppt_x"/>
                                          </p:val>
                                        </p:tav>
                                        <p:tav tm="100000">
                                          <p:val>
                                            <p:strVal val="1+ppt_w/2"/>
                                          </p:val>
                                        </p:tav>
                                      </p:tavLst>
                                    </p:anim>
                                    <p:anim calcmode="lin" valueType="num">
                                      <p:cBhvr additive="base">
                                        <p:cTn id="13" dur="3000"/>
                                        <p:tgtEl>
                                          <p:spTgt spid="11"/>
                                        </p:tgtEl>
                                        <p:attrNameLst>
                                          <p:attrName>ppt_y</p:attrName>
                                        </p:attrNameLst>
                                      </p:cBhvr>
                                      <p:tavLst>
                                        <p:tav tm="0">
                                          <p:val>
                                            <p:strVal val="ppt_y"/>
                                          </p:val>
                                        </p:tav>
                                        <p:tav tm="100000">
                                          <p:val>
                                            <p:strVal val="ppt_y"/>
                                          </p:val>
                                        </p:tav>
                                      </p:tavLst>
                                    </p:anim>
                                    <p:set>
                                      <p:cBhvr>
                                        <p:cTn id="14" dur="1" fill="hold">
                                          <p:stCondLst>
                                            <p:cond delay="2999"/>
                                          </p:stCondLst>
                                        </p:cTn>
                                        <p:tgtEl>
                                          <p:spTgt spid="11"/>
                                        </p:tgtEl>
                                        <p:attrNameLst>
                                          <p:attrName>style.visibility</p:attrName>
                                        </p:attrNameLst>
                                      </p:cBhvr>
                                      <p:to>
                                        <p:strVal val="hidden"/>
                                      </p:to>
                                    </p:set>
                                  </p:childTnLst>
                                  <p:subTnLst>
                                    <p:audio>
                                      <p:cMediaNode>
                                        <p:cTn display="0" masterRel="sameClick">
                                          <p:stCondLst>
                                            <p:cond evt="begin" delay="0">
                                              <p:tn val="11"/>
                                            </p:cond>
                                          </p:stCondLst>
                                          <p:endCondLst>
                                            <p:cond evt="onStopAudio" delay="0">
                                              <p:tgtEl>
                                                <p:sldTgt/>
                                              </p:tgtEl>
                                            </p:cond>
                                          </p:endCondLst>
                                        </p:cTn>
                                        <p:tgtEl>
                                          <p:sndTgt r:embed="rId2" name="jet-engine-6753 (mp3cut.net).wav"/>
                                        </p:tgtEl>
                                      </p:cMediaNode>
                                    </p:audio>
                                  </p:subTnLst>
                                </p:cTn>
                              </p:par>
                              <p:par>
                                <p:cTn id="15" presetID="2" presetClass="entr" presetSubtype="8"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200" fill="hold"/>
                                        <p:tgtEl>
                                          <p:spTgt spid="12"/>
                                        </p:tgtEl>
                                        <p:attrNameLst>
                                          <p:attrName>ppt_x</p:attrName>
                                        </p:attrNameLst>
                                      </p:cBhvr>
                                      <p:tavLst>
                                        <p:tav tm="0">
                                          <p:val>
                                            <p:strVal val="0-#ppt_w/2"/>
                                          </p:val>
                                        </p:tav>
                                        <p:tav tm="100000">
                                          <p:val>
                                            <p:strVal val="#ppt_x"/>
                                          </p:val>
                                        </p:tav>
                                      </p:tavLst>
                                    </p:anim>
                                    <p:anim calcmode="lin" valueType="num">
                                      <p:cBhvr additive="base">
                                        <p:cTn id="18" dur="22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xit" presetSubtype="2" fill="hold" nodeType="clickEffect">
                                  <p:stCondLst>
                                    <p:cond delay="0"/>
                                  </p:stCondLst>
                                  <p:childTnLst>
                                    <p:anim calcmode="lin" valueType="num">
                                      <p:cBhvr additive="base">
                                        <p:cTn id="22" dur="500"/>
                                        <p:tgtEl>
                                          <p:spTgt spid="12"/>
                                        </p:tgtEl>
                                        <p:attrNameLst>
                                          <p:attrName>ppt_x</p:attrName>
                                        </p:attrNameLst>
                                      </p:cBhvr>
                                      <p:tavLst>
                                        <p:tav tm="0">
                                          <p:val>
                                            <p:strVal val="ppt_x"/>
                                          </p:val>
                                        </p:tav>
                                        <p:tav tm="100000">
                                          <p:val>
                                            <p:strVal val="1+ppt_w/2"/>
                                          </p:val>
                                        </p:tav>
                                      </p:tavLst>
                                    </p:anim>
                                    <p:anim calcmode="lin" valueType="num">
                                      <p:cBhvr additive="base">
                                        <p:cTn id="23" dur="500"/>
                                        <p:tgtEl>
                                          <p:spTgt spid="12"/>
                                        </p:tgtEl>
                                        <p:attrNameLst>
                                          <p:attrName>ppt_y</p:attrName>
                                        </p:attrNameLst>
                                      </p:cBhvr>
                                      <p:tavLst>
                                        <p:tav tm="0">
                                          <p:val>
                                            <p:strVal val="ppt_y"/>
                                          </p:val>
                                        </p:tav>
                                        <p:tav tm="100000">
                                          <p:val>
                                            <p:strVal val="ppt_y"/>
                                          </p:val>
                                        </p:tav>
                                      </p:tavLst>
                                    </p:anim>
                                    <p:set>
                                      <p:cBhvr>
                                        <p:cTn id="24" dur="1" fill="hold">
                                          <p:stCondLst>
                                            <p:cond delay="4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kdörtgen 3">
            <a:extLst>
              <a:ext uri="{FF2B5EF4-FFF2-40B4-BE49-F238E27FC236}">
                <a16:creationId xmlns:a16="http://schemas.microsoft.com/office/drawing/2014/main" id="{533B22EE-268C-A2AC-9F34-284183846CDA}"/>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5" name="Dikdörtgen 4">
            <a:extLst>
              <a:ext uri="{FF2B5EF4-FFF2-40B4-BE49-F238E27FC236}">
                <a16:creationId xmlns:a16="http://schemas.microsoft.com/office/drawing/2014/main" id="{02A1E2F8-4390-4429-187E-D9EDADC473CB}"/>
              </a:ext>
            </a:extLst>
          </p:cNvPr>
          <p:cNvSpPr/>
          <p:nvPr/>
        </p:nvSpPr>
        <p:spPr>
          <a:xfrm>
            <a:off x="0" y="0"/>
            <a:ext cx="12192000" cy="692696"/>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 name="Dikdörtgen 5">
            <a:extLst>
              <a:ext uri="{FF2B5EF4-FFF2-40B4-BE49-F238E27FC236}">
                <a16:creationId xmlns:a16="http://schemas.microsoft.com/office/drawing/2014/main" id="{71E9E933-304C-665F-CE16-312269BA0FED}"/>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7" name="Dikdörtgen 6">
            <a:extLst>
              <a:ext uri="{FF2B5EF4-FFF2-40B4-BE49-F238E27FC236}">
                <a16:creationId xmlns:a16="http://schemas.microsoft.com/office/drawing/2014/main" id="{8C3CA46E-C2A5-2456-AE62-8A0D79F789E6}"/>
              </a:ext>
            </a:extLst>
          </p:cNvPr>
          <p:cNvSpPr/>
          <p:nvPr/>
        </p:nvSpPr>
        <p:spPr>
          <a:xfrm>
            <a:off x="10704512" y="-23765"/>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8" name="Eylem Düğmesi: Girişe Git 7">
            <a:hlinkClick r:id="rId4" action="ppaction://hlinksldjump" highlightClick="1"/>
            <a:extLst>
              <a:ext uri="{FF2B5EF4-FFF2-40B4-BE49-F238E27FC236}">
                <a16:creationId xmlns:a16="http://schemas.microsoft.com/office/drawing/2014/main" id="{37D7FF60-80FC-821C-5BE5-0444CF7538FB}"/>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3" name="Grup 2">
            <a:extLst>
              <a:ext uri="{FF2B5EF4-FFF2-40B4-BE49-F238E27FC236}">
                <a16:creationId xmlns:a16="http://schemas.microsoft.com/office/drawing/2014/main" id="{70D59D5D-6ACB-540D-D13E-4C0CD9CE4920}"/>
              </a:ext>
            </a:extLst>
          </p:cNvPr>
          <p:cNvGrpSpPr/>
          <p:nvPr/>
        </p:nvGrpSpPr>
        <p:grpSpPr>
          <a:xfrm>
            <a:off x="0" y="-23765"/>
            <a:ext cx="12192000" cy="716461"/>
            <a:chOff x="0" y="-23765"/>
            <a:chExt cx="12192000" cy="716461"/>
          </a:xfrm>
        </p:grpSpPr>
        <p:sp>
          <p:nvSpPr>
            <p:cNvPr id="10" name="Dikdörtgen 9">
              <a:extLst>
                <a:ext uri="{FF2B5EF4-FFF2-40B4-BE49-F238E27FC236}">
                  <a16:creationId xmlns:a16="http://schemas.microsoft.com/office/drawing/2014/main" id="{0F40C50A-506D-2C95-F6D5-7A2B2582E290}"/>
                </a:ext>
              </a:extLst>
            </p:cNvPr>
            <p:cNvSpPr/>
            <p:nvPr/>
          </p:nvSpPr>
          <p:spPr>
            <a:xfrm>
              <a:off x="0" y="0"/>
              <a:ext cx="12192000" cy="692696"/>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tr-TR" sz="3200" b="1" dirty="0"/>
                <a:t>GELECEK DERSE HAZIRLIK</a:t>
              </a:r>
            </a:p>
          </p:txBody>
        </p:sp>
        <p:sp>
          <p:nvSpPr>
            <p:cNvPr id="11" name="Dikdörtgen 10">
              <a:extLst>
                <a:ext uri="{FF2B5EF4-FFF2-40B4-BE49-F238E27FC236}">
                  <a16:creationId xmlns:a16="http://schemas.microsoft.com/office/drawing/2014/main" id="{5122B1F6-BCBF-003B-0575-A393E29C388C}"/>
                </a:ext>
              </a:extLst>
            </p:cNvPr>
            <p:cNvSpPr/>
            <p:nvPr/>
          </p:nvSpPr>
          <p:spPr>
            <a:xfrm>
              <a:off x="0" y="-5947"/>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sp>
          <p:nvSpPr>
            <p:cNvPr id="12" name="Dikdörtgen 11">
              <a:extLst>
                <a:ext uri="{FF2B5EF4-FFF2-40B4-BE49-F238E27FC236}">
                  <a16:creationId xmlns:a16="http://schemas.microsoft.com/office/drawing/2014/main" id="{74E0CE68-E9D8-3AF5-AE12-F37865813927}"/>
                </a:ext>
              </a:extLst>
            </p:cNvPr>
            <p:cNvSpPr/>
            <p:nvPr/>
          </p:nvSpPr>
          <p:spPr>
            <a:xfrm>
              <a:off x="10704512" y="-23765"/>
              <a:ext cx="1487488" cy="692696"/>
            </a:xfrm>
            <a:prstGeom prst="rect">
              <a:avLst/>
            </a:prstGeom>
            <a:solidFill>
              <a:srgbClr val="FFC000"/>
            </a:solidFill>
            <a:ln>
              <a:noFill/>
            </a:ln>
          </p:spPr>
          <p:style>
            <a:lnRef idx="0">
              <a:schemeClr val="accent3"/>
            </a:lnRef>
            <a:fillRef idx="3">
              <a:schemeClr val="accent3"/>
            </a:fillRef>
            <a:effectRef idx="3">
              <a:schemeClr val="accent3"/>
            </a:effectRef>
            <a:fontRef idx="minor">
              <a:schemeClr val="lt1"/>
            </a:fontRef>
          </p:style>
          <p:txBody>
            <a:bodyPr rtlCol="0" anchor="ctr"/>
            <a:lstStyle/>
            <a:p>
              <a:pPr algn="ctr"/>
              <a:endParaRPr lang="tr-TR"/>
            </a:p>
          </p:txBody>
        </p:sp>
      </p:grpSp>
      <p:pic>
        <p:nvPicPr>
          <p:cNvPr id="13" name="Resim 12">
            <a:extLst>
              <a:ext uri="{FF2B5EF4-FFF2-40B4-BE49-F238E27FC236}">
                <a16:creationId xmlns:a16="http://schemas.microsoft.com/office/drawing/2014/main" id="{F7334617-A553-19A9-C2F5-78C862F40439}"/>
              </a:ext>
            </a:extLst>
          </p:cNvPr>
          <p:cNvPicPr>
            <a:picLocks noChangeAspect="1"/>
          </p:cNvPicPr>
          <p:nvPr/>
        </p:nvPicPr>
        <p:blipFill>
          <a:blip r:embed="rId5"/>
          <a:stretch>
            <a:fillRect/>
          </a:stretch>
        </p:blipFill>
        <p:spPr>
          <a:xfrm>
            <a:off x="-79050" y="725595"/>
            <a:ext cx="5105633" cy="5237922"/>
          </a:xfrm>
          <a:prstGeom prst="rect">
            <a:avLst/>
          </a:prstGeom>
        </p:spPr>
      </p:pic>
      <p:grpSp>
        <p:nvGrpSpPr>
          <p:cNvPr id="23" name="Grup 22">
            <a:extLst>
              <a:ext uri="{FF2B5EF4-FFF2-40B4-BE49-F238E27FC236}">
                <a16:creationId xmlns:a16="http://schemas.microsoft.com/office/drawing/2014/main" id="{AA4D488E-0ADA-4A50-AF80-F3918D933D66}"/>
              </a:ext>
            </a:extLst>
          </p:cNvPr>
          <p:cNvGrpSpPr/>
          <p:nvPr/>
        </p:nvGrpSpPr>
        <p:grpSpPr>
          <a:xfrm>
            <a:off x="4402921" y="741619"/>
            <a:ext cx="7441945" cy="1515130"/>
            <a:chOff x="4402921" y="741619"/>
            <a:chExt cx="7441945" cy="1515130"/>
          </a:xfrm>
        </p:grpSpPr>
        <p:sp>
          <p:nvSpPr>
            <p:cNvPr id="16" name="Serbest Form: Şekil 15">
              <a:extLst>
                <a:ext uri="{FF2B5EF4-FFF2-40B4-BE49-F238E27FC236}">
                  <a16:creationId xmlns:a16="http://schemas.microsoft.com/office/drawing/2014/main" id="{65897E6D-C0F9-AEBD-0A69-07D5B4C005D4}"/>
                </a:ext>
              </a:extLst>
            </p:cNvPr>
            <p:cNvSpPr/>
            <p:nvPr/>
          </p:nvSpPr>
          <p:spPr>
            <a:xfrm>
              <a:off x="5156133" y="741619"/>
              <a:ext cx="6688733"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2">
              <a:schemeClr val="lt1">
                <a:hueOff val="0"/>
                <a:satOff val="0"/>
                <a:lumOff val="0"/>
                <a:alphaOff val="0"/>
              </a:schemeClr>
            </a:lnRef>
            <a:fillRef idx="1">
              <a:schemeClr val="accent5">
                <a:hueOff val="5880013"/>
                <a:satOff val="13557"/>
                <a:lumOff val="26275"/>
                <a:alphaOff val="0"/>
              </a:schemeClr>
            </a:fillRef>
            <a:effectRef idx="0">
              <a:schemeClr val="accent5">
                <a:hueOff val="5880013"/>
                <a:satOff val="13557"/>
                <a:lumOff val="26275"/>
                <a:alphaOff val="0"/>
              </a:schemeClr>
            </a:effectRef>
            <a:fontRef idx="minor">
              <a:schemeClr val="lt1"/>
            </a:fontRef>
          </p:style>
          <p:txBody>
            <a:bodyPr spcFirstLastPara="0" vert="horz" wrap="square" lIns="1040900" tIns="91441" rIns="170688" bIns="91440" numCol="1" spcCol="1270" anchor="ctr" anchorCtr="0">
              <a:noAutofit/>
            </a:bodyPr>
            <a:lstStyle/>
            <a:p>
              <a:pPr marL="0" lvl="0" indent="0" algn="ctr" defTabSz="1066800">
                <a:lnSpc>
                  <a:spcPct val="90000"/>
                </a:lnSpc>
                <a:spcBef>
                  <a:spcPct val="0"/>
                </a:spcBef>
                <a:spcAft>
                  <a:spcPct val="35000"/>
                </a:spcAft>
                <a:buNone/>
              </a:pPr>
              <a:r>
                <a:rPr lang="tr-TR" sz="2400" b="1" kern="1200" dirty="0">
                  <a:solidFill>
                    <a:schemeClr val="tx2"/>
                  </a:solidFill>
                  <a:effectLst>
                    <a:outerShdw blurRad="38100" dist="38100" dir="2700000" algn="tl">
                      <a:srgbClr val="000000">
                        <a:alpha val="43137"/>
                      </a:srgbClr>
                    </a:outerShdw>
                  </a:effectLst>
                </a:rPr>
                <a:t>Konu ile ilgi ders kitabındaki eksik kalan etkinliklerimizi </a:t>
              </a:r>
              <a:r>
                <a:rPr lang="tr-TR" sz="2400" b="1" dirty="0">
                  <a:solidFill>
                    <a:schemeClr val="tx2"/>
                  </a:solidFill>
                  <a:effectLst>
                    <a:outerShdw blurRad="38100" dist="38100" dir="2700000" algn="tl">
                      <a:srgbClr val="000000">
                        <a:alpha val="43137"/>
                      </a:srgbClr>
                    </a:outerShdw>
                  </a:effectLst>
                </a:rPr>
                <a:t>(Sayfa 12 -27 arası) </a:t>
              </a:r>
              <a:r>
                <a:rPr lang="tr-TR" sz="2400" b="1" kern="1200" dirty="0">
                  <a:solidFill>
                    <a:schemeClr val="tx2"/>
                  </a:solidFill>
                  <a:effectLst>
                    <a:outerShdw blurRad="38100" dist="38100" dir="2700000" algn="tl">
                      <a:srgbClr val="000000">
                        <a:alpha val="43137"/>
                      </a:srgbClr>
                    </a:outerShdw>
                  </a:effectLst>
                </a:rPr>
                <a:t>tamamlayalım.</a:t>
              </a:r>
            </a:p>
          </p:txBody>
        </p:sp>
        <p:sp>
          <p:nvSpPr>
            <p:cNvPr id="15" name="Oval 14">
              <a:extLst>
                <a:ext uri="{FF2B5EF4-FFF2-40B4-BE49-F238E27FC236}">
                  <a16:creationId xmlns:a16="http://schemas.microsoft.com/office/drawing/2014/main" id="{6CCECCAA-ADFD-8D5F-9735-213B701E635C}"/>
                </a:ext>
              </a:extLst>
            </p:cNvPr>
            <p:cNvSpPr/>
            <p:nvPr/>
          </p:nvSpPr>
          <p:spPr>
            <a:xfrm>
              <a:off x="4402921" y="781849"/>
              <a:ext cx="1507066" cy="1474900"/>
            </a:xfrm>
            <a:prstGeom prst="ellipse">
              <a:avLst/>
            </a:prstGeom>
            <a:blipFill>
              <a:blip r:embed="rId6" cstate="print">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0"/>
                <a:satOff val="0"/>
                <a:lumOff val="0"/>
                <a:alphaOff val="0"/>
              </a:schemeClr>
            </a:effectRef>
            <a:fontRef idx="minor">
              <a:schemeClr val="lt1">
                <a:hueOff val="0"/>
                <a:satOff val="0"/>
                <a:lumOff val="0"/>
                <a:alphaOff val="0"/>
              </a:schemeClr>
            </a:fontRef>
          </p:style>
        </p:sp>
      </p:grpSp>
      <p:grpSp>
        <p:nvGrpSpPr>
          <p:cNvPr id="24" name="Grup 23">
            <a:extLst>
              <a:ext uri="{FF2B5EF4-FFF2-40B4-BE49-F238E27FC236}">
                <a16:creationId xmlns:a16="http://schemas.microsoft.com/office/drawing/2014/main" id="{0474CD12-B1E0-4E35-A12F-425E8CA7B8F6}"/>
              </a:ext>
            </a:extLst>
          </p:cNvPr>
          <p:cNvGrpSpPr/>
          <p:nvPr/>
        </p:nvGrpSpPr>
        <p:grpSpPr>
          <a:xfrm>
            <a:off x="4402921" y="2242131"/>
            <a:ext cx="7439633" cy="1546909"/>
            <a:chOff x="4402921" y="2242131"/>
            <a:chExt cx="7439633" cy="1546909"/>
          </a:xfrm>
        </p:grpSpPr>
        <p:sp>
          <p:nvSpPr>
            <p:cNvPr id="18" name="Serbest Form: Şekil 17">
              <a:extLst>
                <a:ext uri="{FF2B5EF4-FFF2-40B4-BE49-F238E27FC236}">
                  <a16:creationId xmlns:a16="http://schemas.microsoft.com/office/drawing/2014/main" id="{D1B21157-92FF-974A-F139-FDF79509918E}"/>
                </a:ext>
              </a:extLst>
            </p:cNvPr>
            <p:cNvSpPr/>
            <p:nvPr/>
          </p:nvSpPr>
          <p:spPr>
            <a:xfrm>
              <a:off x="5153821" y="2242131"/>
              <a:ext cx="6688733"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a:solidFill>
              <a:schemeClr val="accent6">
                <a:lumMod val="75000"/>
              </a:schemeClr>
            </a:solidFill>
          </p:spPr>
          <p:style>
            <a:lnRef idx="2">
              <a:schemeClr val="lt1">
                <a:hueOff val="0"/>
                <a:satOff val="0"/>
                <a:lumOff val="0"/>
                <a:alphaOff val="0"/>
              </a:schemeClr>
            </a:lnRef>
            <a:fillRef idx="1">
              <a:schemeClr val="accent5">
                <a:hueOff val="11760027"/>
                <a:satOff val="27114"/>
                <a:lumOff val="52550"/>
                <a:alphaOff val="0"/>
              </a:schemeClr>
            </a:fillRef>
            <a:effectRef idx="0">
              <a:schemeClr val="accent5">
                <a:hueOff val="11760027"/>
                <a:satOff val="27114"/>
                <a:lumOff val="52550"/>
                <a:alphaOff val="0"/>
              </a:schemeClr>
            </a:effectRef>
            <a:fontRef idx="minor">
              <a:schemeClr val="lt1"/>
            </a:fontRef>
          </p:style>
          <p:txBody>
            <a:bodyPr spcFirstLastPara="0" vert="horz" wrap="square" lIns="1040900" tIns="91441" rIns="170688" bIns="91440" numCol="1" spcCol="1270" anchor="ctr" anchorCtr="0">
              <a:noAutofit/>
            </a:bodyPr>
            <a:lstStyle/>
            <a:p>
              <a:pPr lvl="0" algn="ctr" defTabSz="1066800">
                <a:lnSpc>
                  <a:spcPct val="90000"/>
                </a:lnSpc>
                <a:spcBef>
                  <a:spcPct val="0"/>
                </a:spcBef>
                <a:spcAft>
                  <a:spcPct val="35000"/>
                </a:spcAft>
              </a:pPr>
              <a:r>
                <a:rPr lang="tr-TR" sz="2400" b="1" dirty="0">
                  <a:effectLst>
                    <a:outerShdw blurRad="38100" dist="38100" dir="2700000" algn="tl">
                      <a:srgbClr val="000000">
                        <a:alpha val="43137"/>
                      </a:srgbClr>
                    </a:outerShdw>
                  </a:effectLst>
                </a:rPr>
                <a:t>EBA üzerinden konu tekrarlarımızı MEBİ üzerinden de konu test ve etkinlik çözümlerini ve özet yazımlarımızı unutmayalım.</a:t>
              </a:r>
            </a:p>
          </p:txBody>
        </p:sp>
        <p:sp>
          <p:nvSpPr>
            <p:cNvPr id="17" name="Oval 16">
              <a:extLst>
                <a:ext uri="{FF2B5EF4-FFF2-40B4-BE49-F238E27FC236}">
                  <a16:creationId xmlns:a16="http://schemas.microsoft.com/office/drawing/2014/main" id="{C47510F5-EDE9-390A-5680-F02DA60F8E3A}"/>
                </a:ext>
              </a:extLst>
            </p:cNvPr>
            <p:cNvSpPr/>
            <p:nvPr/>
          </p:nvSpPr>
          <p:spPr>
            <a:xfrm>
              <a:off x="4402921" y="2314140"/>
              <a:ext cx="1507066" cy="1474900"/>
            </a:xfrm>
            <a:prstGeom prst="ellipse">
              <a:avLst/>
            </a:prstGeom>
            <a:blipFill>
              <a:blip r:embed="rId7" cstate="print">
                <a:duotone>
                  <a:schemeClr val="accent5">
                    <a:hueOff val="5942272"/>
                    <a:satOff val="37473"/>
                    <a:lumOff val="7527"/>
                    <a:alphaOff val="0"/>
                    <a:shade val="20000"/>
                    <a:satMod val="200000"/>
                  </a:schemeClr>
                  <a:schemeClr val="accent5">
                    <a:hueOff val="5942272"/>
                    <a:satOff val="37473"/>
                    <a:lumOff val="7527"/>
                    <a:alphaOff val="0"/>
                    <a:tint val="12000"/>
                    <a:satMod val="190000"/>
                  </a:schemeClr>
                </a:duotone>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5942272"/>
                <a:satOff val="37473"/>
                <a:lumOff val="7527"/>
                <a:alphaOff val="0"/>
              </a:schemeClr>
            </a:effectRef>
            <a:fontRef idx="minor">
              <a:schemeClr val="lt1">
                <a:hueOff val="0"/>
                <a:satOff val="0"/>
                <a:lumOff val="0"/>
                <a:alphaOff val="0"/>
              </a:schemeClr>
            </a:fontRef>
          </p:style>
        </p:sp>
      </p:grpSp>
      <p:grpSp>
        <p:nvGrpSpPr>
          <p:cNvPr id="25" name="Grup 24">
            <a:extLst>
              <a:ext uri="{FF2B5EF4-FFF2-40B4-BE49-F238E27FC236}">
                <a16:creationId xmlns:a16="http://schemas.microsoft.com/office/drawing/2014/main" id="{726C206B-CCA7-4D30-A5E7-0D59888223F1}"/>
              </a:ext>
            </a:extLst>
          </p:cNvPr>
          <p:cNvGrpSpPr/>
          <p:nvPr/>
        </p:nvGrpSpPr>
        <p:grpSpPr>
          <a:xfrm>
            <a:off x="4402921" y="3789040"/>
            <a:ext cx="7439633" cy="1554302"/>
            <a:chOff x="4402921" y="3789040"/>
            <a:chExt cx="7439633" cy="1554302"/>
          </a:xfrm>
        </p:grpSpPr>
        <p:sp>
          <p:nvSpPr>
            <p:cNvPr id="20" name="Serbest Form: Şekil 19">
              <a:extLst>
                <a:ext uri="{FF2B5EF4-FFF2-40B4-BE49-F238E27FC236}">
                  <a16:creationId xmlns:a16="http://schemas.microsoft.com/office/drawing/2014/main" id="{26D3176E-7743-F161-5543-1876CCD48A89}"/>
                </a:ext>
              </a:extLst>
            </p:cNvPr>
            <p:cNvSpPr/>
            <p:nvPr/>
          </p:nvSpPr>
          <p:spPr>
            <a:xfrm>
              <a:off x="5159896" y="3789040"/>
              <a:ext cx="6682658" cy="1474901"/>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0">
              <a:schemeClr val="accent6"/>
            </a:lnRef>
            <a:fillRef idx="3">
              <a:schemeClr val="accent6"/>
            </a:fillRef>
            <a:effectRef idx="3">
              <a:schemeClr val="accent6"/>
            </a:effectRef>
            <a:fontRef idx="minor">
              <a:schemeClr val="lt1"/>
            </a:fontRef>
          </p:style>
          <p:txBody>
            <a:bodyPr spcFirstLastPara="0" vert="horz" wrap="square" lIns="1040900" tIns="91441" rIns="170688" bIns="91440" numCol="1" spcCol="1270" anchor="ctr" anchorCtr="0">
              <a:noAutofit/>
            </a:bodyPr>
            <a:lstStyle/>
            <a:p>
              <a:pPr lvl="0" algn="ctr" defTabSz="1066800">
                <a:lnSpc>
                  <a:spcPct val="90000"/>
                </a:lnSpc>
                <a:spcBef>
                  <a:spcPct val="0"/>
                </a:spcBef>
                <a:spcAft>
                  <a:spcPct val="35000"/>
                </a:spcAft>
              </a:pPr>
              <a:r>
                <a:rPr lang="tr-TR" sz="2000" b="1" dirty="0">
                  <a:effectLst>
                    <a:outerShdw blurRad="38100" dist="38100" dir="2700000" algn="tl">
                      <a:srgbClr val="000000">
                        <a:alpha val="43137"/>
                      </a:srgbClr>
                    </a:outerShdw>
                  </a:effectLst>
                </a:rPr>
                <a:t>28 ve 37. sayfadaki &lt;&lt;ÖZEL GEREKSINIMLI BIREYLER İÇIN FIRSAT EŞITLIĞI&gt;&gt; konusuna hazırlanalım</a:t>
              </a:r>
            </a:p>
          </p:txBody>
        </p:sp>
        <p:sp>
          <p:nvSpPr>
            <p:cNvPr id="19" name="Oval 18">
              <a:extLst>
                <a:ext uri="{FF2B5EF4-FFF2-40B4-BE49-F238E27FC236}">
                  <a16:creationId xmlns:a16="http://schemas.microsoft.com/office/drawing/2014/main" id="{16009DEB-3A62-52ED-BA59-832536E858B3}"/>
                </a:ext>
              </a:extLst>
            </p:cNvPr>
            <p:cNvSpPr/>
            <p:nvPr/>
          </p:nvSpPr>
          <p:spPr>
            <a:xfrm>
              <a:off x="4402921" y="3868442"/>
              <a:ext cx="1507066" cy="1474900"/>
            </a:xfrm>
            <a:prstGeom prst="ellipse">
              <a:avLst/>
            </a:prstGeom>
            <a:blipFill>
              <a:blip r:embed="rId8" cstate="print">
                <a:duotone>
                  <a:schemeClr val="accent5">
                    <a:hueOff val="11884544"/>
                    <a:satOff val="74947"/>
                    <a:lumOff val="15054"/>
                    <a:alphaOff val="0"/>
                    <a:shade val="20000"/>
                    <a:satMod val="200000"/>
                  </a:schemeClr>
                  <a:schemeClr val="accent5">
                    <a:hueOff val="11884544"/>
                    <a:satOff val="74947"/>
                    <a:lumOff val="15054"/>
                    <a:alphaOff val="0"/>
                    <a:tint val="12000"/>
                    <a:satMod val="190000"/>
                  </a:schemeClr>
                </a:duotone>
                <a:extLst>
                  <a:ext uri="{28A0092B-C50C-407E-A947-70E740481C1C}">
                    <a14:useLocalDpi xmlns:a14="http://schemas.microsoft.com/office/drawing/2010/main" val="0"/>
                  </a:ext>
                </a:extLst>
              </a:blip>
              <a:srcRect/>
              <a:stretch>
                <a:fillRect/>
              </a:stretch>
            </a:blipFill>
          </p:spPr>
          <p:style>
            <a:lnRef idx="2">
              <a:schemeClr val="lt1">
                <a:hueOff val="0"/>
                <a:satOff val="0"/>
                <a:lumOff val="0"/>
                <a:alphaOff val="0"/>
              </a:schemeClr>
            </a:lnRef>
            <a:fillRef idx="1">
              <a:scrgbClr r="0" g="0" b="0"/>
            </a:fillRef>
            <a:effectRef idx="0">
              <a:schemeClr val="accent5">
                <a:tint val="50000"/>
                <a:hueOff val="11884544"/>
                <a:satOff val="74947"/>
                <a:lumOff val="15054"/>
                <a:alphaOff val="0"/>
              </a:schemeClr>
            </a:effectRef>
            <a:fontRef idx="minor">
              <a:schemeClr val="lt1">
                <a:hueOff val="0"/>
                <a:satOff val="0"/>
                <a:lumOff val="0"/>
                <a:alphaOff val="0"/>
              </a:schemeClr>
            </a:fontRef>
          </p:style>
        </p:sp>
      </p:grpSp>
      <p:grpSp>
        <p:nvGrpSpPr>
          <p:cNvPr id="31" name="Grup 30">
            <a:extLst>
              <a:ext uri="{FF2B5EF4-FFF2-40B4-BE49-F238E27FC236}">
                <a16:creationId xmlns:a16="http://schemas.microsoft.com/office/drawing/2014/main" id="{6B0859FC-B39F-48B6-A956-576FECCE3737}"/>
              </a:ext>
            </a:extLst>
          </p:cNvPr>
          <p:cNvGrpSpPr/>
          <p:nvPr/>
        </p:nvGrpSpPr>
        <p:grpSpPr>
          <a:xfrm>
            <a:off x="4402921" y="5338474"/>
            <a:ext cx="7445708" cy="1519526"/>
            <a:chOff x="4402921" y="5338474"/>
            <a:chExt cx="7445708" cy="1519526"/>
          </a:xfrm>
        </p:grpSpPr>
        <p:sp>
          <p:nvSpPr>
            <p:cNvPr id="14" name="Serbest Form: Şekil 13">
              <a:extLst>
                <a:ext uri="{FF2B5EF4-FFF2-40B4-BE49-F238E27FC236}">
                  <a16:creationId xmlns:a16="http://schemas.microsoft.com/office/drawing/2014/main" id="{370CF860-6DC1-D3A0-E9B3-794EBFFA4055}"/>
                </a:ext>
              </a:extLst>
            </p:cNvPr>
            <p:cNvSpPr/>
            <p:nvPr/>
          </p:nvSpPr>
          <p:spPr>
            <a:xfrm>
              <a:off x="5159896" y="5338474"/>
              <a:ext cx="6688733" cy="1474902"/>
            </a:xfrm>
            <a:custGeom>
              <a:avLst/>
              <a:gdLst>
                <a:gd name="connsiteX0" fmla="*/ 0 w 6685898"/>
                <a:gd name="connsiteY0" fmla="*/ 0 h 1506428"/>
                <a:gd name="connsiteX1" fmla="*/ 5932684 w 6685898"/>
                <a:gd name="connsiteY1" fmla="*/ 0 h 1506428"/>
                <a:gd name="connsiteX2" fmla="*/ 6685898 w 6685898"/>
                <a:gd name="connsiteY2" fmla="*/ 753214 h 1506428"/>
                <a:gd name="connsiteX3" fmla="*/ 5932684 w 6685898"/>
                <a:gd name="connsiteY3" fmla="*/ 1506428 h 1506428"/>
                <a:gd name="connsiteX4" fmla="*/ 0 w 6685898"/>
                <a:gd name="connsiteY4" fmla="*/ 1506428 h 1506428"/>
                <a:gd name="connsiteX5" fmla="*/ 0 w 6685898"/>
                <a:gd name="connsiteY5" fmla="*/ 0 h 1506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85898" h="1506428">
                  <a:moveTo>
                    <a:pt x="6685898" y="1506427"/>
                  </a:moveTo>
                  <a:lnTo>
                    <a:pt x="753214" y="1506427"/>
                  </a:lnTo>
                  <a:lnTo>
                    <a:pt x="0" y="753214"/>
                  </a:lnTo>
                  <a:lnTo>
                    <a:pt x="753214" y="1"/>
                  </a:lnTo>
                  <a:lnTo>
                    <a:pt x="6685898" y="1"/>
                  </a:lnTo>
                  <a:lnTo>
                    <a:pt x="6685898" y="1506427"/>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040900" tIns="91441" rIns="170688" bIns="91441" numCol="1" spcCol="1270" anchor="ctr" anchorCtr="0">
              <a:noAutofit/>
            </a:bodyPr>
            <a:lstStyle/>
            <a:p>
              <a:pPr algn="ctr"/>
              <a:r>
                <a:rPr lang="tr-TR" sz="2000" b="1" dirty="0">
                  <a:effectLst>
                    <a:outerShdw blurRad="38100" dist="38100" dir="2700000" algn="tl">
                      <a:srgbClr val="000000">
                        <a:alpha val="43137"/>
                      </a:srgbClr>
                    </a:outerShdw>
                  </a:effectLst>
                </a:rPr>
                <a:t>Özel gereksinimli bireylere yönelik fırsat eşitliğini sürdürmek için yapılmış çalışmalara günlük yaşamınızdan örnekler yazınız.</a:t>
              </a:r>
            </a:p>
          </p:txBody>
        </p:sp>
        <p:sp>
          <p:nvSpPr>
            <p:cNvPr id="21" name="Oval 20">
              <a:extLst>
                <a:ext uri="{FF2B5EF4-FFF2-40B4-BE49-F238E27FC236}">
                  <a16:creationId xmlns:a16="http://schemas.microsoft.com/office/drawing/2014/main" id="{502A05C6-A548-583A-1C5E-7817CFB0A0C0}"/>
                </a:ext>
              </a:extLst>
            </p:cNvPr>
            <p:cNvSpPr/>
            <p:nvPr/>
          </p:nvSpPr>
          <p:spPr>
            <a:xfrm>
              <a:off x="4402921" y="5383100"/>
              <a:ext cx="1522912" cy="1474900"/>
            </a:xfrm>
            <a:prstGeom prst="ellipse">
              <a:avLst/>
            </a:prstGeom>
          </p:spPr>
          <p:style>
            <a:lnRef idx="0">
              <a:schemeClr val="accent6"/>
            </a:lnRef>
            <a:fillRef idx="3">
              <a:schemeClr val="accent6"/>
            </a:fillRef>
            <a:effectRef idx="3">
              <a:schemeClr val="accent6"/>
            </a:effectRef>
            <a:fontRef idx="minor">
              <a:schemeClr val="lt1"/>
            </a:fontRef>
          </p:style>
          <p:txBody>
            <a:bodyPr anchor="ctr"/>
            <a:lstStyle/>
            <a:p>
              <a:r>
                <a:rPr lang="tr-TR" sz="8000" b="1" dirty="0">
                  <a:ln w="22225">
                    <a:solidFill>
                      <a:schemeClr val="accent2"/>
                    </a:solidFill>
                    <a:prstDash val="solid"/>
                  </a:ln>
                  <a:solidFill>
                    <a:schemeClr val="accent2">
                      <a:lumMod val="40000"/>
                      <a:lumOff val="60000"/>
                    </a:schemeClr>
                  </a:solidFill>
                </a:rPr>
                <a:t>4</a:t>
              </a:r>
            </a:p>
          </p:txBody>
        </p:sp>
      </p:grpSp>
      <p:grpSp>
        <p:nvGrpSpPr>
          <p:cNvPr id="26" name="Grup 25">
            <a:extLst>
              <a:ext uri="{FF2B5EF4-FFF2-40B4-BE49-F238E27FC236}">
                <a16:creationId xmlns:a16="http://schemas.microsoft.com/office/drawing/2014/main" id="{5EFA2796-26B0-C9FA-409A-2C18A82B8391}"/>
              </a:ext>
            </a:extLst>
          </p:cNvPr>
          <p:cNvGrpSpPr/>
          <p:nvPr/>
        </p:nvGrpSpPr>
        <p:grpSpPr>
          <a:xfrm>
            <a:off x="1774777" y="5963517"/>
            <a:ext cx="1984996" cy="818356"/>
            <a:chOff x="9726476" y="4126078"/>
            <a:chExt cx="1984996" cy="818356"/>
          </a:xfrm>
        </p:grpSpPr>
        <p:sp>
          <p:nvSpPr>
            <p:cNvPr id="27" name="Google Shape;827;p11">
              <a:hlinkClick r:id="" action="ppaction://hlinkshowjump?jump=nextslide"/>
              <a:extLst>
                <a:ext uri="{FF2B5EF4-FFF2-40B4-BE49-F238E27FC236}">
                  <a16:creationId xmlns:a16="http://schemas.microsoft.com/office/drawing/2014/main" id="{945B95CB-34EC-0622-D120-83242B41A92F}"/>
                </a:ext>
              </a:extLst>
            </p:cNvPr>
            <p:cNvSpPr/>
            <p:nvPr/>
          </p:nvSpPr>
          <p:spPr>
            <a:xfrm rot="10800000">
              <a:off x="9813244" y="4126078"/>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28" name="Dikdörtgen 27">
              <a:hlinkClick r:id="rId9" action="ppaction://hlinksldjump"/>
              <a:extLst>
                <a:ext uri="{FF2B5EF4-FFF2-40B4-BE49-F238E27FC236}">
                  <a16:creationId xmlns:a16="http://schemas.microsoft.com/office/drawing/2014/main" id="{149BEFF7-C738-9488-66CF-4B629F87F452}"/>
                </a:ext>
              </a:extLst>
            </p:cNvPr>
            <p:cNvSpPr/>
            <p:nvPr/>
          </p:nvSpPr>
          <p:spPr>
            <a:xfrm>
              <a:off x="9726476" y="4314016"/>
              <a:ext cx="1984996" cy="400110"/>
            </a:xfrm>
            <a:prstGeom prst="rect">
              <a:avLst/>
            </a:prstGeom>
            <a:noFill/>
          </p:spPr>
          <p:txBody>
            <a:bodyPr wrap="square" lIns="91440" tIns="45720" rIns="91440" bIns="45720">
              <a:spAutoFit/>
            </a:bodyPr>
            <a:lstStyle/>
            <a:p>
              <a:pPr algn="ctr"/>
              <a:r>
                <a:rPr lang="tr-TR" sz="2000" b="1" cap="none" spc="0" dirty="0">
                  <a:ln w="6600">
                    <a:solidFill>
                      <a:schemeClr val="accent2"/>
                    </a:solidFill>
                    <a:prstDash val="solid"/>
                  </a:ln>
                  <a:solidFill>
                    <a:srgbClr val="FFFFFF"/>
                  </a:solidFill>
                  <a:effectLst>
                    <a:outerShdw dist="38100" dir="2700000" algn="tl" rotWithShape="0">
                      <a:schemeClr val="accent2"/>
                    </a:outerShdw>
                  </a:effectLst>
                </a:rPr>
                <a:t>Ben Bilirim</a:t>
              </a:r>
            </a:p>
          </p:txBody>
        </p:sp>
      </p:grpSp>
      <p:sp>
        <p:nvSpPr>
          <p:cNvPr id="29" name="Dikdörtgen 28">
            <a:extLst>
              <a:ext uri="{FF2B5EF4-FFF2-40B4-BE49-F238E27FC236}">
                <a16:creationId xmlns:a16="http://schemas.microsoft.com/office/drawing/2014/main" id="{3F876F7C-CC4D-4555-A267-EF9BA9423889}"/>
              </a:ext>
            </a:extLst>
          </p:cNvPr>
          <p:cNvSpPr/>
          <p:nvPr/>
        </p:nvSpPr>
        <p:spPr>
          <a:xfrm>
            <a:off x="11042383" y="90684"/>
            <a:ext cx="657901" cy="51132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b="1" dirty="0"/>
              <a:t>0</a:t>
            </a:r>
          </a:p>
        </p:txBody>
      </p:sp>
      <p:sp>
        <p:nvSpPr>
          <p:cNvPr id="33" name="Eylem Düğmesi: Girişe Git 32">
            <a:hlinkClick r:id="rId4" action="ppaction://hlinksldjump" highlightClick="1"/>
            <a:extLst>
              <a:ext uri="{FF2B5EF4-FFF2-40B4-BE49-F238E27FC236}">
                <a16:creationId xmlns:a16="http://schemas.microsoft.com/office/drawing/2014/main" id="{A4E7AF5A-1C40-40A0-A3F8-C4019B7424A9}"/>
              </a:ext>
            </a:extLst>
          </p:cNvPr>
          <p:cNvSpPr/>
          <p:nvPr/>
        </p:nvSpPr>
        <p:spPr>
          <a:xfrm>
            <a:off x="477931" y="44624"/>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000" b="1">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845319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1000" fill="hold"/>
                                        <p:tgtEl>
                                          <p:spTgt spid="23"/>
                                        </p:tgtEl>
                                        <p:attrNameLst>
                                          <p:attrName>ppt_x</p:attrName>
                                        </p:attrNameLst>
                                      </p:cBhvr>
                                      <p:tavLst>
                                        <p:tav tm="0">
                                          <p:val>
                                            <p:strVal val="1+#ppt_w/2"/>
                                          </p:val>
                                        </p:tav>
                                        <p:tav tm="100000">
                                          <p:val>
                                            <p:strVal val="#ppt_x"/>
                                          </p:val>
                                        </p:tav>
                                      </p:tavLst>
                                    </p:anim>
                                    <p:anim calcmode="lin" valueType="num">
                                      <p:cBhvr additive="base">
                                        <p:cTn id="8" dur="1000" fill="hold"/>
                                        <p:tgtEl>
                                          <p:spTgt spid="23"/>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3" name="bomb.wav"/>
                                        </p:tgtEl>
                                      </p:cMediaNode>
                                    </p:audio>
                                  </p:subTnLst>
                                </p:cTn>
                              </p:par>
                            </p:childTnLst>
                          </p:cTn>
                        </p:par>
                        <p:par>
                          <p:cTn id="9" fill="hold">
                            <p:stCondLst>
                              <p:cond delay="1000"/>
                            </p:stCondLst>
                            <p:childTnLst>
                              <p:par>
                                <p:cTn id="10" presetID="2" presetClass="entr" presetSubtype="2" fill="hold" nodeType="after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additive="base">
                                        <p:cTn id="12" dur="1000" fill="hold"/>
                                        <p:tgtEl>
                                          <p:spTgt spid="24"/>
                                        </p:tgtEl>
                                        <p:attrNameLst>
                                          <p:attrName>ppt_x</p:attrName>
                                        </p:attrNameLst>
                                      </p:cBhvr>
                                      <p:tavLst>
                                        <p:tav tm="0">
                                          <p:val>
                                            <p:strVal val="1+#ppt_w/2"/>
                                          </p:val>
                                        </p:tav>
                                        <p:tav tm="100000">
                                          <p:val>
                                            <p:strVal val="#ppt_x"/>
                                          </p:val>
                                        </p:tav>
                                      </p:tavLst>
                                    </p:anim>
                                    <p:anim calcmode="lin" valueType="num">
                                      <p:cBhvr additive="base">
                                        <p:cTn id="13" dur="1000" fill="hold"/>
                                        <p:tgtEl>
                                          <p:spTgt spid="24"/>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0"/>
                                            </p:cond>
                                          </p:stCondLst>
                                          <p:endCondLst>
                                            <p:cond evt="onStopAudio" delay="0">
                                              <p:tgtEl>
                                                <p:sldTgt/>
                                              </p:tgtEl>
                                            </p:cond>
                                          </p:endCondLst>
                                        </p:cTn>
                                        <p:tgtEl>
                                          <p:sndTgt r:embed="rId3" name="bomb.wav"/>
                                        </p:tgtEl>
                                      </p:cMediaNode>
                                    </p:audio>
                                  </p:subTnLst>
                                </p:cTn>
                              </p:par>
                            </p:childTnLst>
                          </p:cTn>
                        </p:par>
                        <p:par>
                          <p:cTn id="14" fill="hold">
                            <p:stCondLst>
                              <p:cond delay="2000"/>
                            </p:stCondLst>
                            <p:childTnLst>
                              <p:par>
                                <p:cTn id="15" presetID="2" presetClass="entr" presetSubtype="2" fill="hold" nodeType="after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1000" fill="hold"/>
                                        <p:tgtEl>
                                          <p:spTgt spid="25"/>
                                        </p:tgtEl>
                                        <p:attrNameLst>
                                          <p:attrName>ppt_x</p:attrName>
                                        </p:attrNameLst>
                                      </p:cBhvr>
                                      <p:tavLst>
                                        <p:tav tm="0">
                                          <p:val>
                                            <p:strVal val="1+#ppt_w/2"/>
                                          </p:val>
                                        </p:tav>
                                        <p:tav tm="100000">
                                          <p:val>
                                            <p:strVal val="#ppt_x"/>
                                          </p:val>
                                        </p:tav>
                                      </p:tavLst>
                                    </p:anim>
                                    <p:anim calcmode="lin" valueType="num">
                                      <p:cBhvr additive="base">
                                        <p:cTn id="18" dur="1000" fill="hold"/>
                                        <p:tgtEl>
                                          <p:spTgt spid="25"/>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5"/>
                                            </p:cond>
                                          </p:stCondLst>
                                          <p:endCondLst>
                                            <p:cond evt="onStopAudio" delay="0">
                                              <p:tgtEl>
                                                <p:sldTgt/>
                                              </p:tgtEl>
                                            </p:cond>
                                          </p:endCondLst>
                                        </p:cTn>
                                        <p:tgtEl>
                                          <p:sndTgt r:embed="rId3" name="bomb.wav"/>
                                        </p:tgtEl>
                                      </p:cMediaNode>
                                    </p:audio>
                                  </p:subTnLst>
                                </p:cTn>
                              </p:par>
                            </p:childTnLst>
                          </p:cTn>
                        </p:par>
                        <p:par>
                          <p:cTn id="19" fill="hold">
                            <p:stCondLst>
                              <p:cond delay="3000"/>
                            </p:stCondLst>
                            <p:childTnLst>
                              <p:par>
                                <p:cTn id="20" presetID="2" presetClass="entr" presetSubtype="2" fill="hold" nodeType="afterEffect">
                                  <p:stCondLst>
                                    <p:cond delay="0"/>
                                  </p:stCondLst>
                                  <p:childTnLst>
                                    <p:set>
                                      <p:cBhvr>
                                        <p:cTn id="21" dur="1" fill="hold">
                                          <p:stCondLst>
                                            <p:cond delay="0"/>
                                          </p:stCondLst>
                                        </p:cTn>
                                        <p:tgtEl>
                                          <p:spTgt spid="31"/>
                                        </p:tgtEl>
                                        <p:attrNameLst>
                                          <p:attrName>style.visibility</p:attrName>
                                        </p:attrNameLst>
                                      </p:cBhvr>
                                      <p:to>
                                        <p:strVal val="visible"/>
                                      </p:to>
                                    </p:set>
                                    <p:anim calcmode="lin" valueType="num">
                                      <p:cBhvr additive="base">
                                        <p:cTn id="22" dur="1000" fill="hold"/>
                                        <p:tgtEl>
                                          <p:spTgt spid="31"/>
                                        </p:tgtEl>
                                        <p:attrNameLst>
                                          <p:attrName>ppt_x</p:attrName>
                                        </p:attrNameLst>
                                      </p:cBhvr>
                                      <p:tavLst>
                                        <p:tav tm="0">
                                          <p:val>
                                            <p:strVal val="1+#ppt_w/2"/>
                                          </p:val>
                                        </p:tav>
                                        <p:tav tm="100000">
                                          <p:val>
                                            <p:strVal val="#ppt_x"/>
                                          </p:val>
                                        </p:tav>
                                      </p:tavLst>
                                    </p:anim>
                                    <p:anim calcmode="lin" valueType="num">
                                      <p:cBhvr additive="base">
                                        <p:cTn id="23" dur="1000" fill="hold"/>
                                        <p:tgtEl>
                                          <p:spTgt spid="31"/>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20"/>
                                            </p:cond>
                                          </p:stCondLst>
                                          <p:endCondLst>
                                            <p:cond evt="onStopAudio" delay="0">
                                              <p:tgtEl>
                                                <p:sldTgt/>
                                              </p:tgtEl>
                                            </p:cond>
                                          </p:endCondLst>
                                        </p:cTn>
                                        <p:tgtEl>
                                          <p:sndTgt r:embed="rId3" name="bomb.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Duygu, düşünce ve bilgilerin geniş kitlelere ulaştırılmasını sağlayan telefon, gazete, televizyon ve genel ağ gibi araçlara kitle iletişim araçları denir.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23134017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advClick="0">
        <p159:morph option="byObjec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Beden dili, jest ve mimikler kullanılarak yapılan iletişim türü "Yazılı İletişim" olarak adlandırılır.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280909070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Sen dili; karşıdaki kişiyi suçlayan, yargılayan, eleştiren ve doğrudan kişiliği hedef alan bir iletişim biçimidir.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1429671268"/>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Eşyalarımın izinsiz kullanılmasından rahatsız oluyorum." ifadesi olumsuz bir sen dili örneğidir.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4195735727"/>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Empati; bir kişinin kendisini karşısındaki kişinin yerine koyarak olaylara onun gözünden bakması ve duygularını anlamaya çalışmasıdır.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810138594"/>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Konuşurken karşıdaki kişiyle göz teması kurmak ve gülümsemek olumlu beden dili örneklerindendir.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1520703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Beden dilinde yüzdeki ifadelere "jest", el ve kol hareketlerine ise "mimik" denir.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1000736475"/>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1200329"/>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İletişim kurulan kişilerin farklı kültürlerine, düşüncelerine ve inançlarına ön yargısız yaklaşmak "farklılıklara saygı"nın bir göstergesidir.</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1838716" y="3447161"/>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7167671" y="34205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93" name="Grup 92">
            <a:extLst>
              <a:ext uri="{FF2B5EF4-FFF2-40B4-BE49-F238E27FC236}">
                <a16:creationId xmlns:a16="http://schemas.microsoft.com/office/drawing/2014/main" id="{EBEB64E0-0C2C-3CD6-27C2-549D3CE1D124}"/>
              </a:ext>
            </a:extLst>
          </p:cNvPr>
          <p:cNvGrpSpPr/>
          <p:nvPr/>
        </p:nvGrpSpPr>
        <p:grpSpPr>
          <a:xfrm>
            <a:off x="5160319" y="6013073"/>
            <a:ext cx="1871362" cy="818356"/>
            <a:chOff x="4784941" y="5969932"/>
            <a:chExt cx="1871362" cy="818356"/>
          </a:xfrm>
        </p:grpSpPr>
        <p:sp>
          <p:nvSpPr>
            <p:cNvPr id="94" name="Google Shape;827;p11">
              <a:hlinkClick r:id="" action="ppaction://hlinkshowjump?jump=nextslide"/>
              <a:extLst>
                <a:ext uri="{FF2B5EF4-FFF2-40B4-BE49-F238E27FC236}">
                  <a16:creationId xmlns:a16="http://schemas.microsoft.com/office/drawing/2014/main" id="{525E4E82-4F9C-A949-9308-8C5D1CE77A2F}"/>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95" name="Resim 94">
              <a:hlinkClick r:id="rId12" action="ppaction://hlinksldjump"/>
              <a:extLst>
                <a:ext uri="{FF2B5EF4-FFF2-40B4-BE49-F238E27FC236}">
                  <a16:creationId xmlns:a16="http://schemas.microsoft.com/office/drawing/2014/main" id="{172EBF03-A57E-3F64-B84B-D29143B3C143}"/>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spTree>
    <p:extLst>
      <p:ext uri="{BB962C8B-B14F-4D97-AF65-F5344CB8AC3E}">
        <p14:creationId xmlns:p14="http://schemas.microsoft.com/office/powerpoint/2010/main" val="3625209829"/>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7"/>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102" restart="whenNotActive" fill="hold" evtFilter="cancelBubble" nodeType="interactiveSeq">
                <p:stCondLst>
                  <p:cond evt="onClick" delay="0">
                    <p:tgtEl>
                      <p:spTgt spid="88"/>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 4">
            <a:extLst>
              <a:ext uri="{FF2B5EF4-FFF2-40B4-BE49-F238E27FC236}">
                <a16:creationId xmlns:a16="http://schemas.microsoft.com/office/drawing/2014/main" id="{5A455AAF-B68F-6162-1DE1-99025B195C52}"/>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9B95A66-4053-4317-DA3C-9E7696EE75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8D67EF10-94CF-44CF-DFBA-8CA9219B0A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53130BC4-32BC-01A2-1A45-DCB148945B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7" name="Resim 6">
            <a:extLst>
              <a:ext uri="{FF2B5EF4-FFF2-40B4-BE49-F238E27FC236}">
                <a16:creationId xmlns:a16="http://schemas.microsoft.com/office/drawing/2014/main" id="{F24CD91E-3DB6-F8C1-9370-5B54BFCF02EB}"/>
              </a:ext>
            </a:extLst>
          </p:cNvPr>
          <p:cNvPicPr>
            <a:picLocks noChangeAspect="1"/>
          </p:cNvPicPr>
          <p:nvPr/>
        </p:nvPicPr>
        <p:blipFill>
          <a:blip r:embed="rId6"/>
          <a:stretch>
            <a:fillRect/>
          </a:stretch>
        </p:blipFill>
        <p:spPr>
          <a:xfrm>
            <a:off x="40240" y="-1827584"/>
            <a:ext cx="12192000" cy="9577064"/>
          </a:xfrm>
          <a:prstGeom prst="rect">
            <a:avLst/>
          </a:prstGeom>
        </p:spPr>
      </p:pic>
      <p:pic>
        <p:nvPicPr>
          <p:cNvPr id="9" name="Resim 8">
            <a:extLst>
              <a:ext uri="{FF2B5EF4-FFF2-40B4-BE49-F238E27FC236}">
                <a16:creationId xmlns:a16="http://schemas.microsoft.com/office/drawing/2014/main" id="{4D8D7581-EFAB-3990-9666-49493818B6B0}"/>
              </a:ext>
            </a:extLst>
          </p:cNvPr>
          <p:cNvPicPr>
            <a:picLocks noChangeAspect="1"/>
          </p:cNvPicPr>
          <p:nvPr/>
        </p:nvPicPr>
        <p:blipFill>
          <a:blip r:embed="rId7"/>
          <a:stretch>
            <a:fillRect/>
          </a:stretch>
        </p:blipFill>
        <p:spPr>
          <a:xfrm>
            <a:off x="1999269" y="3645077"/>
            <a:ext cx="2880000" cy="2880000"/>
          </a:xfrm>
          <a:prstGeom prst="rect">
            <a:avLst/>
          </a:prstGeom>
          <a:scene3d>
            <a:camera prst="orthographicFront"/>
            <a:lightRig rig="threePt" dir="t"/>
          </a:scene3d>
          <a:sp3d>
            <a:bevelT w="139700" h="139700" prst="divot"/>
          </a:sp3d>
        </p:spPr>
      </p:pic>
      <p:pic>
        <p:nvPicPr>
          <p:cNvPr id="10" name="Resim 9">
            <a:extLst>
              <a:ext uri="{FF2B5EF4-FFF2-40B4-BE49-F238E27FC236}">
                <a16:creationId xmlns:a16="http://schemas.microsoft.com/office/drawing/2014/main" id="{95EE53AB-798C-055E-0F60-2F2F710A3193}"/>
              </a:ext>
            </a:extLst>
          </p:cNvPr>
          <p:cNvPicPr>
            <a:picLocks noChangeAspect="1"/>
          </p:cNvPicPr>
          <p:nvPr/>
        </p:nvPicPr>
        <p:blipFill>
          <a:blip r:embed="rId8"/>
          <a:srcRect/>
          <a:stretch/>
        </p:blipFill>
        <p:spPr>
          <a:xfrm flipH="1" flipV="1">
            <a:off x="7311581" y="3645077"/>
            <a:ext cx="2880000" cy="2880000"/>
          </a:xfrm>
          <a:prstGeom prst="rect">
            <a:avLst/>
          </a:prstGeom>
        </p:spPr>
      </p:pic>
      <p:sp>
        <p:nvSpPr>
          <p:cNvPr id="12" name="Metin kutusu 11">
            <a:extLst>
              <a:ext uri="{FF2B5EF4-FFF2-40B4-BE49-F238E27FC236}">
                <a16:creationId xmlns:a16="http://schemas.microsoft.com/office/drawing/2014/main" id="{04495D26-E413-3AAF-1AB8-FBDFA14E99BA}"/>
              </a:ext>
            </a:extLst>
          </p:cNvPr>
          <p:cNvSpPr txBox="1"/>
          <p:nvPr/>
        </p:nvSpPr>
        <p:spPr>
          <a:xfrm>
            <a:off x="1999269" y="2482832"/>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Biriyle konuşurken sürekli telefonla ilgilenmek ve sözünü kesmek iletişimi güçlendiren davranışlardandır.</a:t>
            </a:r>
          </a:p>
        </p:txBody>
      </p:sp>
      <p:pic>
        <p:nvPicPr>
          <p:cNvPr id="14" name="Resim 13">
            <a:extLst>
              <a:ext uri="{FF2B5EF4-FFF2-40B4-BE49-F238E27FC236}">
                <a16:creationId xmlns:a16="http://schemas.microsoft.com/office/drawing/2014/main" id="{39640253-D43F-E05B-29E2-61502DCF2EA5}"/>
              </a:ext>
            </a:extLst>
          </p:cNvPr>
          <p:cNvPicPr>
            <a:picLocks noChangeAspect="1"/>
          </p:cNvPicPr>
          <p:nvPr/>
        </p:nvPicPr>
        <p:blipFill>
          <a:blip r:embed="rId9"/>
          <a:stretch>
            <a:fillRect/>
          </a:stretch>
        </p:blipFill>
        <p:spPr>
          <a:xfrm>
            <a:off x="7422569" y="3860692"/>
            <a:ext cx="3073524" cy="3073524"/>
          </a:xfrm>
          <a:prstGeom prst="rect">
            <a:avLst/>
          </a:prstGeom>
        </p:spPr>
      </p:pic>
      <p:pic>
        <p:nvPicPr>
          <p:cNvPr id="18" name="Resim 17">
            <a:extLst>
              <a:ext uri="{FF2B5EF4-FFF2-40B4-BE49-F238E27FC236}">
                <a16:creationId xmlns:a16="http://schemas.microsoft.com/office/drawing/2014/main" id="{9DE31679-7344-D859-735B-52DA16CA5B13}"/>
              </a:ext>
            </a:extLst>
          </p:cNvPr>
          <p:cNvPicPr>
            <a:picLocks noChangeAspect="1"/>
          </p:cNvPicPr>
          <p:nvPr/>
        </p:nvPicPr>
        <p:blipFill>
          <a:blip r:embed="rId10"/>
          <a:stretch>
            <a:fillRect/>
          </a:stretch>
        </p:blipFill>
        <p:spPr>
          <a:xfrm>
            <a:off x="1451834" y="3268392"/>
            <a:ext cx="3633369" cy="3633369"/>
          </a:xfrm>
          <a:prstGeom prst="rect">
            <a:avLst/>
          </a:prstGeom>
        </p:spPr>
      </p:pic>
      <p:pic>
        <p:nvPicPr>
          <p:cNvPr id="55" name="Resim 54">
            <a:extLst>
              <a:ext uri="{FF2B5EF4-FFF2-40B4-BE49-F238E27FC236}">
                <a16:creationId xmlns:a16="http://schemas.microsoft.com/office/drawing/2014/main" id="{7762651C-623C-2AE6-E876-8880B1F23B6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grpSp>
        <p:nvGrpSpPr>
          <p:cNvPr id="56" name="Grup 55">
            <a:extLst>
              <a:ext uri="{FF2B5EF4-FFF2-40B4-BE49-F238E27FC236}">
                <a16:creationId xmlns:a16="http://schemas.microsoft.com/office/drawing/2014/main" id="{D0FEA6BA-191B-F95A-5A27-0886AA30A6BE}"/>
              </a:ext>
            </a:extLst>
          </p:cNvPr>
          <p:cNvGrpSpPr/>
          <p:nvPr/>
        </p:nvGrpSpPr>
        <p:grpSpPr>
          <a:xfrm>
            <a:off x="5160319" y="6013073"/>
            <a:ext cx="1871362" cy="818356"/>
            <a:chOff x="4784941" y="5969932"/>
            <a:chExt cx="1871362" cy="818356"/>
          </a:xfrm>
        </p:grpSpPr>
        <p:sp>
          <p:nvSpPr>
            <p:cNvPr id="57" name="Google Shape;827;p11">
              <a:hlinkClick r:id="" action="ppaction://hlinkshowjump?jump=nextslide"/>
              <a:extLst>
                <a:ext uri="{FF2B5EF4-FFF2-40B4-BE49-F238E27FC236}">
                  <a16:creationId xmlns:a16="http://schemas.microsoft.com/office/drawing/2014/main" id="{ECED21CF-70BE-7C80-1A7B-CCFDE3B78AEA}"/>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58" name="Resim 57">
              <a:hlinkClick r:id="rId12" action="ppaction://hlinksldjump"/>
              <a:extLst>
                <a:ext uri="{FF2B5EF4-FFF2-40B4-BE49-F238E27FC236}">
                  <a16:creationId xmlns:a16="http://schemas.microsoft.com/office/drawing/2014/main" id="{FB962ACA-1D82-DD87-3000-0316415D7E3D}"/>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9" name="Rectangle 9">
            <a:extLst>
              <a:ext uri="{FF2B5EF4-FFF2-40B4-BE49-F238E27FC236}">
                <a16:creationId xmlns:a16="http://schemas.microsoft.com/office/drawing/2014/main" id="{F375AD4B-916C-272C-1BF8-83C15A8C0912}"/>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60" name="Text Box 10">
            <a:extLst>
              <a:ext uri="{FF2B5EF4-FFF2-40B4-BE49-F238E27FC236}">
                <a16:creationId xmlns:a16="http://schemas.microsoft.com/office/drawing/2014/main" id="{1310D55C-0275-7571-C99D-55713A8410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61" name="Text Box 11">
            <a:extLst>
              <a:ext uri="{FF2B5EF4-FFF2-40B4-BE49-F238E27FC236}">
                <a16:creationId xmlns:a16="http://schemas.microsoft.com/office/drawing/2014/main" id="{788689F5-3552-71E2-D635-75CE3FEF2A8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62" name="Text Box 12">
            <a:extLst>
              <a:ext uri="{FF2B5EF4-FFF2-40B4-BE49-F238E27FC236}">
                <a16:creationId xmlns:a16="http://schemas.microsoft.com/office/drawing/2014/main" id="{4FB8298D-84A7-C6C8-FFF0-358044EEADD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63" name="Text Box 13">
            <a:extLst>
              <a:ext uri="{FF2B5EF4-FFF2-40B4-BE49-F238E27FC236}">
                <a16:creationId xmlns:a16="http://schemas.microsoft.com/office/drawing/2014/main" id="{635641CF-E092-F42F-ABA1-59232353190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64" name="Text Box 14">
            <a:extLst>
              <a:ext uri="{FF2B5EF4-FFF2-40B4-BE49-F238E27FC236}">
                <a16:creationId xmlns:a16="http://schemas.microsoft.com/office/drawing/2014/main" id="{C255A3B7-597F-119D-AF94-11A532081F0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65" name="Text Box 15">
            <a:extLst>
              <a:ext uri="{FF2B5EF4-FFF2-40B4-BE49-F238E27FC236}">
                <a16:creationId xmlns:a16="http://schemas.microsoft.com/office/drawing/2014/main" id="{8D8B00D7-49DC-E0CD-BFCA-436B88D5E3EA}"/>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6" name="Text Box 16">
            <a:extLst>
              <a:ext uri="{FF2B5EF4-FFF2-40B4-BE49-F238E27FC236}">
                <a16:creationId xmlns:a16="http://schemas.microsoft.com/office/drawing/2014/main" id="{65378893-114F-FBA7-028A-7A66F0A3F1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7" name="Text Box 17">
            <a:extLst>
              <a:ext uri="{FF2B5EF4-FFF2-40B4-BE49-F238E27FC236}">
                <a16:creationId xmlns:a16="http://schemas.microsoft.com/office/drawing/2014/main" id="{83B9694B-1BCE-EE2A-F557-5A382FB5BD8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8" name="Text Box 18">
            <a:extLst>
              <a:ext uri="{FF2B5EF4-FFF2-40B4-BE49-F238E27FC236}">
                <a16:creationId xmlns:a16="http://schemas.microsoft.com/office/drawing/2014/main" id="{1E864BC1-FFD4-07EE-1A1A-F94BAE1B72C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9" name="Text Box 19">
            <a:extLst>
              <a:ext uri="{FF2B5EF4-FFF2-40B4-BE49-F238E27FC236}">
                <a16:creationId xmlns:a16="http://schemas.microsoft.com/office/drawing/2014/main" id="{77351E7B-EC16-EE7C-8F8E-8F802A3AA0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70" name="Text Box 20">
            <a:extLst>
              <a:ext uri="{FF2B5EF4-FFF2-40B4-BE49-F238E27FC236}">
                <a16:creationId xmlns:a16="http://schemas.microsoft.com/office/drawing/2014/main" id="{F7A4D153-6A69-E9E9-3B0C-AC0B917C8E5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71" name="Text Box 21">
            <a:extLst>
              <a:ext uri="{FF2B5EF4-FFF2-40B4-BE49-F238E27FC236}">
                <a16:creationId xmlns:a16="http://schemas.microsoft.com/office/drawing/2014/main" id="{EF2FAD8B-2893-C683-87D5-140C832412FD}"/>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72" name="Text Box 22">
            <a:extLst>
              <a:ext uri="{FF2B5EF4-FFF2-40B4-BE49-F238E27FC236}">
                <a16:creationId xmlns:a16="http://schemas.microsoft.com/office/drawing/2014/main" id="{61E0D398-C614-45AE-20CF-7B6D4E8687F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73" name="Text Box 23">
            <a:extLst>
              <a:ext uri="{FF2B5EF4-FFF2-40B4-BE49-F238E27FC236}">
                <a16:creationId xmlns:a16="http://schemas.microsoft.com/office/drawing/2014/main" id="{05610787-F2C6-4778-4D1D-DCC7768982D4}"/>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74" name="Text Box 24">
            <a:extLst>
              <a:ext uri="{FF2B5EF4-FFF2-40B4-BE49-F238E27FC236}">
                <a16:creationId xmlns:a16="http://schemas.microsoft.com/office/drawing/2014/main" id="{9FF8FCBE-3D5D-72C9-0801-BD82EBF004D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75" name="Text Box 25">
            <a:extLst>
              <a:ext uri="{FF2B5EF4-FFF2-40B4-BE49-F238E27FC236}">
                <a16:creationId xmlns:a16="http://schemas.microsoft.com/office/drawing/2014/main" id="{55ABBAFF-A8A3-678C-CEFA-428431C91A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6" name="Text Box 26">
            <a:extLst>
              <a:ext uri="{FF2B5EF4-FFF2-40B4-BE49-F238E27FC236}">
                <a16:creationId xmlns:a16="http://schemas.microsoft.com/office/drawing/2014/main" id="{75D98701-15EC-779B-E63D-6DC8B0A6D2A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7" name="Text Box 27">
            <a:extLst>
              <a:ext uri="{FF2B5EF4-FFF2-40B4-BE49-F238E27FC236}">
                <a16:creationId xmlns:a16="http://schemas.microsoft.com/office/drawing/2014/main" id="{3E0F7004-1EE1-656E-F90D-E00DDC07318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8" name="Text Box 28">
            <a:extLst>
              <a:ext uri="{FF2B5EF4-FFF2-40B4-BE49-F238E27FC236}">
                <a16:creationId xmlns:a16="http://schemas.microsoft.com/office/drawing/2014/main" id="{09BEF5B2-726B-C779-5AD0-6D4E3D4C776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9" name="Text Box 29">
            <a:extLst>
              <a:ext uri="{FF2B5EF4-FFF2-40B4-BE49-F238E27FC236}">
                <a16:creationId xmlns:a16="http://schemas.microsoft.com/office/drawing/2014/main" id="{148FB3D4-2B0F-CC8B-9C5C-9072B2150A5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80" name="Text Box 30">
            <a:extLst>
              <a:ext uri="{FF2B5EF4-FFF2-40B4-BE49-F238E27FC236}">
                <a16:creationId xmlns:a16="http://schemas.microsoft.com/office/drawing/2014/main" id="{768E4DB0-4840-8C01-0B50-5AEA106E660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81" name="Text Box 31">
            <a:extLst>
              <a:ext uri="{FF2B5EF4-FFF2-40B4-BE49-F238E27FC236}">
                <a16:creationId xmlns:a16="http://schemas.microsoft.com/office/drawing/2014/main" id="{4D5A8756-0BEC-64FF-16E8-A7A19DEDB14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82" name="Text Box 32">
            <a:extLst>
              <a:ext uri="{FF2B5EF4-FFF2-40B4-BE49-F238E27FC236}">
                <a16:creationId xmlns:a16="http://schemas.microsoft.com/office/drawing/2014/main" id="{3E83E204-2EB7-4A6E-7FFF-A3C4BC7DDA6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83" name="Text Box 33">
            <a:extLst>
              <a:ext uri="{FF2B5EF4-FFF2-40B4-BE49-F238E27FC236}">
                <a16:creationId xmlns:a16="http://schemas.microsoft.com/office/drawing/2014/main" id="{6FF7D2BB-6BC9-C997-3831-BDD64600E16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84" name="Text Box 34">
            <a:extLst>
              <a:ext uri="{FF2B5EF4-FFF2-40B4-BE49-F238E27FC236}">
                <a16:creationId xmlns:a16="http://schemas.microsoft.com/office/drawing/2014/main" id="{49EB93EE-D1CD-5395-D2BE-6F13CCF2788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85" name="Text Box 35">
            <a:extLst>
              <a:ext uri="{FF2B5EF4-FFF2-40B4-BE49-F238E27FC236}">
                <a16:creationId xmlns:a16="http://schemas.microsoft.com/office/drawing/2014/main" id="{A2632241-A69D-A00F-8E0E-ABEE64DC71C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6" name="Text Box 36">
            <a:extLst>
              <a:ext uri="{FF2B5EF4-FFF2-40B4-BE49-F238E27FC236}">
                <a16:creationId xmlns:a16="http://schemas.microsoft.com/office/drawing/2014/main" id="{4D6C0D24-6AAC-FD7C-CAAA-5201E9B52A8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7" name="Text Box 37">
            <a:extLst>
              <a:ext uri="{FF2B5EF4-FFF2-40B4-BE49-F238E27FC236}">
                <a16:creationId xmlns:a16="http://schemas.microsoft.com/office/drawing/2014/main" id="{6839EBB6-1F92-77A8-83BB-119FA16701A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8" name="Text Box 38">
            <a:extLst>
              <a:ext uri="{FF2B5EF4-FFF2-40B4-BE49-F238E27FC236}">
                <a16:creationId xmlns:a16="http://schemas.microsoft.com/office/drawing/2014/main" id="{CB8FC2AA-D02F-9FA5-CE0C-3E9DBD97E5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9" name="Text Box 39">
            <a:extLst>
              <a:ext uri="{FF2B5EF4-FFF2-40B4-BE49-F238E27FC236}">
                <a16:creationId xmlns:a16="http://schemas.microsoft.com/office/drawing/2014/main" id="{892E79CD-04B4-9008-2415-C2992722AF4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4" action="ppaction://hlinksldjump" highlightClick="1"/>
            <a:extLst>
              <a:ext uri="{FF2B5EF4-FFF2-40B4-BE49-F238E27FC236}">
                <a16:creationId xmlns:a16="http://schemas.microsoft.com/office/drawing/2014/main" id="{598BC838-3E43-E301-91A4-864A831F47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16" name="Resim 15">
            <a:extLst>
              <a:ext uri="{FF2B5EF4-FFF2-40B4-BE49-F238E27FC236}">
                <a16:creationId xmlns:a16="http://schemas.microsoft.com/office/drawing/2014/main" id="{B19416EF-6CAC-E9F3-2744-3E746AC04A2A}"/>
              </a:ext>
            </a:extLst>
          </p:cNvPr>
          <p:cNvPicPr>
            <a:picLocks noChangeAspect="1"/>
          </p:cNvPicPr>
          <p:nvPr/>
        </p:nvPicPr>
        <p:blipFill>
          <a:blip r:embed="rId7"/>
          <a:stretch>
            <a:fillRect/>
          </a:stretch>
        </p:blipFill>
        <p:spPr>
          <a:xfrm>
            <a:off x="4647950" y="693510"/>
            <a:ext cx="871986" cy="911426"/>
          </a:xfrm>
          <a:prstGeom prst="rect">
            <a:avLst/>
          </a:prstGeom>
          <a:scene3d>
            <a:camera prst="orthographicFront"/>
            <a:lightRig rig="threePt" dir="t"/>
          </a:scene3d>
          <a:sp3d>
            <a:bevelT w="139700" h="139700" prst="divot"/>
          </a:sp3d>
        </p:spPr>
      </p:pic>
      <p:pic>
        <p:nvPicPr>
          <p:cNvPr id="17" name="Resim 16">
            <a:extLst>
              <a:ext uri="{FF2B5EF4-FFF2-40B4-BE49-F238E27FC236}">
                <a16:creationId xmlns:a16="http://schemas.microsoft.com/office/drawing/2014/main" id="{EA5F76BE-9A42-F428-8568-582DBD6E8A24}"/>
              </a:ext>
            </a:extLst>
          </p:cNvPr>
          <p:cNvPicPr>
            <a:picLocks noChangeAspect="1"/>
          </p:cNvPicPr>
          <p:nvPr/>
        </p:nvPicPr>
        <p:blipFill>
          <a:blip r:embed="rId8"/>
          <a:srcRect/>
          <a:stretch/>
        </p:blipFill>
        <p:spPr>
          <a:xfrm flipH="1" flipV="1">
            <a:off x="7610645" y="858810"/>
            <a:ext cx="1005635" cy="1051120"/>
          </a:xfrm>
          <a:prstGeom prst="rect">
            <a:avLst/>
          </a:prstGeom>
        </p:spPr>
      </p:pic>
      <p:sp>
        <p:nvSpPr>
          <p:cNvPr id="19" name="Title 1">
            <a:extLst>
              <a:ext uri="{FF2B5EF4-FFF2-40B4-BE49-F238E27FC236}">
                <a16:creationId xmlns:a16="http://schemas.microsoft.com/office/drawing/2014/main" id="{A24EC9C8-396F-BAAD-65C4-93408056BDFA}"/>
              </a:ext>
            </a:extLst>
          </p:cNvPr>
          <p:cNvSpPr txBox="1">
            <a:spLocks/>
          </p:cNvSpPr>
          <p:nvPr/>
        </p:nvSpPr>
        <p:spPr>
          <a:xfrm>
            <a:off x="-1886" y="774551"/>
            <a:ext cx="12192000" cy="911426"/>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spTree>
    <p:extLst>
      <p:ext uri="{BB962C8B-B14F-4D97-AF65-F5344CB8AC3E}">
        <p14:creationId xmlns:p14="http://schemas.microsoft.com/office/powerpoint/2010/main" val="2878727743"/>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60"/>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61"/>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62"/>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63"/>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64"/>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65"/>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66"/>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67"/>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68"/>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69"/>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70"/>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71"/>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72"/>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73"/>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74"/>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75"/>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76"/>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77"/>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78"/>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79"/>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80"/>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81"/>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82"/>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83"/>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84"/>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84"/>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85"/>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85"/>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86"/>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86"/>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87"/>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87"/>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88"/>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88"/>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89"/>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89"/>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9"/>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18"/>
                                        </p:tgtEl>
                                        <p:attrNameLst>
                                          <p:attrName>style.visibility</p:attrName>
                                        </p:attrNameLst>
                                      </p:cBhvr>
                                      <p:to>
                                        <p:strVal val="visible"/>
                                      </p:to>
                                    </p:set>
                                    <p:anim calcmode="lin" valueType="num">
                                      <p:cBhvr>
                                        <p:cTn id="99" dur="500" fill="hold"/>
                                        <p:tgtEl>
                                          <p:spTgt spid="18"/>
                                        </p:tgtEl>
                                        <p:attrNameLst>
                                          <p:attrName>ppt_w</p:attrName>
                                        </p:attrNameLst>
                                      </p:cBhvr>
                                      <p:tavLst>
                                        <p:tav tm="0">
                                          <p:val>
                                            <p:fltVal val="0"/>
                                          </p:val>
                                        </p:tav>
                                        <p:tav tm="100000">
                                          <p:val>
                                            <p:strVal val="#ppt_w"/>
                                          </p:val>
                                        </p:tav>
                                      </p:tavLst>
                                    </p:anim>
                                    <p:anim calcmode="lin" valueType="num">
                                      <p:cBhvr>
                                        <p:cTn id="100" dur="500" fill="hold"/>
                                        <p:tgtEl>
                                          <p:spTgt spid="18"/>
                                        </p:tgtEl>
                                        <p:attrNameLst>
                                          <p:attrName>ppt_h</p:attrName>
                                        </p:attrNameLst>
                                      </p:cBhvr>
                                      <p:tavLst>
                                        <p:tav tm="0">
                                          <p:val>
                                            <p:fltVal val="0"/>
                                          </p:val>
                                        </p:tav>
                                        <p:tav tm="100000">
                                          <p:val>
                                            <p:strVal val="#ppt_h"/>
                                          </p:val>
                                        </p:tav>
                                      </p:tavLst>
                                    </p:anim>
                                    <p:animEffect transition="in" filter="fade">
                                      <p:cBhvr>
                                        <p:cTn id="101" dur="500"/>
                                        <p:tgtEl>
                                          <p:spTgt spid="18"/>
                                        </p:tgtEl>
                                      </p:cBhvr>
                                    </p:animEffect>
                                  </p:childTnLst>
                                  <p:subTnLst>
                                    <p:audio>
                                      <p:cMediaNode>
                                        <p:cTn display="0" masterRel="sameClick">
                                          <p:stCondLst>
                                            <p:cond evt="begin" delay="0">
                                              <p:tn val="9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
                  </p:tgtEl>
                </p:cond>
              </p:nextCondLst>
            </p:seq>
            <p:seq concurrent="1" nextAc="seek">
              <p:cTn id="102" restart="whenNotActive" fill="hold" evtFilter="cancelBubble" nodeType="interactiveSeq">
                <p:stCondLst>
                  <p:cond evt="onClick" delay="0">
                    <p:tgtEl>
                      <p:spTgt spid="10"/>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14"/>
                                        </p:tgtEl>
                                        <p:attrNameLst>
                                          <p:attrName>style.visibility</p:attrName>
                                        </p:attrNameLst>
                                      </p:cBhvr>
                                      <p:to>
                                        <p:strVal val="visible"/>
                                      </p:to>
                                    </p:set>
                                    <p:anim calcmode="lin" valueType="num">
                                      <p:cBhvr>
                                        <p:cTn id="107" dur="500" fill="hold"/>
                                        <p:tgtEl>
                                          <p:spTgt spid="14"/>
                                        </p:tgtEl>
                                        <p:attrNameLst>
                                          <p:attrName>ppt_w</p:attrName>
                                        </p:attrNameLst>
                                      </p:cBhvr>
                                      <p:tavLst>
                                        <p:tav tm="0">
                                          <p:val>
                                            <p:fltVal val="0"/>
                                          </p:val>
                                        </p:tav>
                                        <p:tav tm="100000">
                                          <p:val>
                                            <p:strVal val="#ppt_w"/>
                                          </p:val>
                                        </p:tav>
                                      </p:tavLst>
                                    </p:anim>
                                    <p:anim calcmode="lin" valueType="num">
                                      <p:cBhvr>
                                        <p:cTn id="108" dur="500" fill="hold"/>
                                        <p:tgtEl>
                                          <p:spTgt spid="14"/>
                                        </p:tgtEl>
                                        <p:attrNameLst>
                                          <p:attrName>ppt_h</p:attrName>
                                        </p:attrNameLst>
                                      </p:cBhvr>
                                      <p:tavLst>
                                        <p:tav tm="0">
                                          <p:val>
                                            <p:fltVal val="0"/>
                                          </p:val>
                                        </p:tav>
                                        <p:tav tm="100000">
                                          <p:val>
                                            <p:strVal val="#ppt_h"/>
                                          </p:val>
                                        </p:tav>
                                      </p:tavLst>
                                    </p:anim>
                                    <p:animEffect transition="in" filter="fade">
                                      <p:cBhvr>
                                        <p:cTn id="109" dur="500"/>
                                        <p:tgtEl>
                                          <p:spTgt spid="14"/>
                                        </p:tgtEl>
                                      </p:cBhvr>
                                    </p:animEffect>
                                  </p:childTnLst>
                                  <p:subTnLst>
                                    <p:audio>
                                      <p:cMediaNode>
                                        <p:cTn display="0" masterRel="sameClick">
                                          <p:stCondLst>
                                            <p:cond evt="begin" delay="0">
                                              <p:tn val="10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0"/>
                  </p:tgtEl>
                </p:cond>
              </p:nextCondLst>
            </p:seq>
          </p:childTnLst>
        </p:cTn>
      </p:par>
    </p:tnLst>
    <p:bldLst>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P spid="85" grpId="0"/>
      <p:bldP spid="86" grpId="0"/>
      <p:bldP spid="87" grpId="0"/>
      <p:bldP spid="88" grpId="0"/>
      <p:bldP spid="89"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E94EF-572B-EBC2-76E8-FAF26810956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13E2D229-5958-B689-68AE-60710604FA9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20B7601-AA0F-1530-CF75-2A30F3EAE92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23DBB2CD-0AEB-C5F3-EBB0-3A527206F9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B0524181-EBB5-70BB-3C76-EFC7F4AA9A5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grpSp>
        <p:nvGrpSpPr>
          <p:cNvPr id="82" name="Grup 81">
            <a:extLst>
              <a:ext uri="{FF2B5EF4-FFF2-40B4-BE49-F238E27FC236}">
                <a16:creationId xmlns:a16="http://schemas.microsoft.com/office/drawing/2014/main" id="{B000471D-1686-D49C-EC18-14C618284AD6}"/>
              </a:ext>
            </a:extLst>
          </p:cNvPr>
          <p:cNvGrpSpPr/>
          <p:nvPr/>
        </p:nvGrpSpPr>
        <p:grpSpPr>
          <a:xfrm>
            <a:off x="0" y="0"/>
            <a:ext cx="12192000" cy="692696"/>
            <a:chOff x="0" y="0"/>
            <a:chExt cx="12192000" cy="692696"/>
          </a:xfrm>
        </p:grpSpPr>
        <p:sp>
          <p:nvSpPr>
            <p:cNvPr id="83" name="Dikdörtgen 82">
              <a:extLst>
                <a:ext uri="{FF2B5EF4-FFF2-40B4-BE49-F238E27FC236}">
                  <a16:creationId xmlns:a16="http://schemas.microsoft.com/office/drawing/2014/main" id="{E55BCE74-CBC6-BB3B-D6B8-383C70479B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4" name="Dikdörtgen 83">
              <a:extLst>
                <a:ext uri="{FF2B5EF4-FFF2-40B4-BE49-F238E27FC236}">
                  <a16:creationId xmlns:a16="http://schemas.microsoft.com/office/drawing/2014/main" id="{FBD98A88-E8C4-380D-8634-11ECE12845E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5" name="Dikdörtgen 84">
              <a:extLst>
                <a:ext uri="{FF2B5EF4-FFF2-40B4-BE49-F238E27FC236}">
                  <a16:creationId xmlns:a16="http://schemas.microsoft.com/office/drawing/2014/main" id="{2E1B19D1-C0EE-6595-1000-25E5AC73A186}"/>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pic>
        <p:nvPicPr>
          <p:cNvPr id="86" name="Resim 85">
            <a:extLst>
              <a:ext uri="{FF2B5EF4-FFF2-40B4-BE49-F238E27FC236}">
                <a16:creationId xmlns:a16="http://schemas.microsoft.com/office/drawing/2014/main" id="{7A153EF1-4ADA-83C5-F670-84EC856CE516}"/>
              </a:ext>
            </a:extLst>
          </p:cNvPr>
          <p:cNvPicPr>
            <a:picLocks noChangeAspect="1"/>
          </p:cNvPicPr>
          <p:nvPr/>
        </p:nvPicPr>
        <p:blipFill>
          <a:blip r:embed="rId6"/>
          <a:stretch>
            <a:fillRect/>
          </a:stretch>
        </p:blipFill>
        <p:spPr>
          <a:xfrm>
            <a:off x="47328" y="-1899592"/>
            <a:ext cx="12192000" cy="9577064"/>
          </a:xfrm>
          <a:prstGeom prst="rect">
            <a:avLst/>
          </a:prstGeom>
        </p:spPr>
      </p:pic>
      <p:pic>
        <p:nvPicPr>
          <p:cNvPr id="87" name="Resim 86">
            <a:extLst>
              <a:ext uri="{FF2B5EF4-FFF2-40B4-BE49-F238E27FC236}">
                <a16:creationId xmlns:a16="http://schemas.microsoft.com/office/drawing/2014/main" id="{E1DA3F11-A406-64A8-DAF7-17F228A031D6}"/>
              </a:ext>
            </a:extLst>
          </p:cNvPr>
          <p:cNvPicPr>
            <a:picLocks noChangeAspect="1"/>
          </p:cNvPicPr>
          <p:nvPr/>
        </p:nvPicPr>
        <p:blipFill>
          <a:blip r:embed="rId7"/>
          <a:stretch>
            <a:fillRect/>
          </a:stretch>
        </p:blipFill>
        <p:spPr>
          <a:xfrm>
            <a:off x="1991544" y="3789360"/>
            <a:ext cx="2880000" cy="2880000"/>
          </a:xfrm>
          <a:prstGeom prst="rect">
            <a:avLst/>
          </a:prstGeom>
          <a:scene3d>
            <a:camera prst="orthographicFront"/>
            <a:lightRig rig="threePt" dir="t"/>
          </a:scene3d>
          <a:sp3d>
            <a:bevelT w="139700" h="139700" prst="divot"/>
          </a:sp3d>
        </p:spPr>
      </p:pic>
      <p:pic>
        <p:nvPicPr>
          <p:cNvPr id="88" name="Resim 87">
            <a:extLst>
              <a:ext uri="{FF2B5EF4-FFF2-40B4-BE49-F238E27FC236}">
                <a16:creationId xmlns:a16="http://schemas.microsoft.com/office/drawing/2014/main" id="{C6327C30-AA16-FF77-7378-5F64AF965F3A}"/>
              </a:ext>
            </a:extLst>
          </p:cNvPr>
          <p:cNvPicPr>
            <a:picLocks noChangeAspect="1"/>
          </p:cNvPicPr>
          <p:nvPr/>
        </p:nvPicPr>
        <p:blipFill>
          <a:blip r:embed="rId8"/>
          <a:srcRect/>
          <a:stretch/>
        </p:blipFill>
        <p:spPr>
          <a:xfrm flipH="1" flipV="1">
            <a:off x="7425174" y="3871611"/>
            <a:ext cx="2880000" cy="2880000"/>
          </a:xfrm>
          <a:prstGeom prst="rect">
            <a:avLst/>
          </a:prstGeom>
        </p:spPr>
      </p:pic>
      <p:sp>
        <p:nvSpPr>
          <p:cNvPr id="89" name="Metin kutusu 88">
            <a:extLst>
              <a:ext uri="{FF2B5EF4-FFF2-40B4-BE49-F238E27FC236}">
                <a16:creationId xmlns:a16="http://schemas.microsoft.com/office/drawing/2014/main" id="{28E6373B-4C89-D2A8-BBC8-85094166B6E6}"/>
              </a:ext>
            </a:extLst>
          </p:cNvPr>
          <p:cNvSpPr txBox="1"/>
          <p:nvPr/>
        </p:nvSpPr>
        <p:spPr>
          <a:xfrm>
            <a:off x="1991544" y="2317311"/>
            <a:ext cx="8784976" cy="830997"/>
          </a:xfrm>
          <a:prstGeom prst="rect">
            <a:avLst/>
          </a:prstGeom>
          <a:noFill/>
        </p:spPr>
        <p:txBody>
          <a:bodyPr wrap="square">
            <a:spAutoFit/>
          </a:bodyPr>
          <a:lstStyle/>
          <a:p>
            <a:pPr algn="ctr"/>
            <a:r>
              <a:rPr lang="sv-SE" sz="2400" b="1" dirty="0">
                <a:solidFill>
                  <a:schemeClr val="tx2"/>
                </a:solidFill>
                <a:effectLst>
                  <a:outerShdw blurRad="38100" dist="38100" dir="2700000" algn="tl">
                    <a:srgbClr val="000000">
                      <a:alpha val="43137"/>
                    </a:srgbClr>
                  </a:outerShdw>
                </a:effectLst>
              </a:rPr>
              <a:t>Etkin dinleme yapan bir kişi sadece konuşulan sözcükleri dinler, karşısındakinin duygularını dikkate almaz.</a:t>
            </a:r>
          </a:p>
        </p:txBody>
      </p:sp>
      <p:pic>
        <p:nvPicPr>
          <p:cNvPr id="90" name="Resim 89">
            <a:extLst>
              <a:ext uri="{FF2B5EF4-FFF2-40B4-BE49-F238E27FC236}">
                <a16:creationId xmlns:a16="http://schemas.microsoft.com/office/drawing/2014/main" id="{9F34712B-7C8D-10B0-120A-6DA4348ABE52}"/>
              </a:ext>
            </a:extLst>
          </p:cNvPr>
          <p:cNvPicPr>
            <a:picLocks noChangeAspect="1"/>
          </p:cNvPicPr>
          <p:nvPr/>
        </p:nvPicPr>
        <p:blipFill>
          <a:blip r:embed="rId9"/>
          <a:stretch>
            <a:fillRect/>
          </a:stretch>
        </p:blipFill>
        <p:spPr>
          <a:xfrm>
            <a:off x="7358071" y="3461788"/>
            <a:ext cx="3424796" cy="3424796"/>
          </a:xfrm>
          <a:prstGeom prst="rect">
            <a:avLst/>
          </a:prstGeom>
        </p:spPr>
      </p:pic>
      <p:pic>
        <p:nvPicPr>
          <p:cNvPr id="91" name="Resim 90">
            <a:extLst>
              <a:ext uri="{FF2B5EF4-FFF2-40B4-BE49-F238E27FC236}">
                <a16:creationId xmlns:a16="http://schemas.microsoft.com/office/drawing/2014/main" id="{A3F888AC-C45E-1021-97ED-57C53BC81C08}"/>
              </a:ext>
            </a:extLst>
          </p:cNvPr>
          <p:cNvPicPr>
            <a:picLocks noChangeAspect="1"/>
          </p:cNvPicPr>
          <p:nvPr/>
        </p:nvPicPr>
        <p:blipFill>
          <a:blip r:embed="rId10"/>
          <a:stretch>
            <a:fillRect/>
          </a:stretch>
        </p:blipFill>
        <p:spPr>
          <a:xfrm>
            <a:off x="1687363" y="3433204"/>
            <a:ext cx="3424796" cy="3424796"/>
          </a:xfrm>
          <a:prstGeom prst="rect">
            <a:avLst/>
          </a:prstGeom>
        </p:spPr>
      </p:pic>
      <p:pic>
        <p:nvPicPr>
          <p:cNvPr id="92" name="Resim 91">
            <a:extLst>
              <a:ext uri="{FF2B5EF4-FFF2-40B4-BE49-F238E27FC236}">
                <a16:creationId xmlns:a16="http://schemas.microsoft.com/office/drawing/2014/main" id="{E19F6761-44B9-36F5-782D-D4A28A109FB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121531" y="0"/>
            <a:ext cx="5948938" cy="608414"/>
          </a:xfrm>
          <a:prstGeom prst="rect">
            <a:avLst/>
          </a:prstGeom>
        </p:spPr>
      </p:pic>
      <p:sp>
        <p:nvSpPr>
          <p:cNvPr id="96" name="Rectangle 9">
            <a:extLst>
              <a:ext uri="{FF2B5EF4-FFF2-40B4-BE49-F238E27FC236}">
                <a16:creationId xmlns:a16="http://schemas.microsoft.com/office/drawing/2014/main" id="{59585788-3035-FAE3-1D3F-C674A2BE00EC}"/>
              </a:ext>
            </a:extLst>
          </p:cNvPr>
          <p:cNvSpPr>
            <a:spLocks noChangeArrowheads="1"/>
          </p:cNvSpPr>
          <p:nvPr/>
        </p:nvSpPr>
        <p:spPr bwMode="auto">
          <a:xfrm>
            <a:off x="10563225" y="12700"/>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97" name="Text Box 10">
            <a:extLst>
              <a:ext uri="{FF2B5EF4-FFF2-40B4-BE49-F238E27FC236}">
                <a16:creationId xmlns:a16="http://schemas.microsoft.com/office/drawing/2014/main" id="{ABA6D92D-EF59-DF5D-0C5B-C7373B71875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98" name="Text Box 11">
            <a:extLst>
              <a:ext uri="{FF2B5EF4-FFF2-40B4-BE49-F238E27FC236}">
                <a16:creationId xmlns:a16="http://schemas.microsoft.com/office/drawing/2014/main" id="{60CCBEC3-9CA9-8090-463E-EBE8185D2786}"/>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99" name="Text Box 12">
            <a:extLst>
              <a:ext uri="{FF2B5EF4-FFF2-40B4-BE49-F238E27FC236}">
                <a16:creationId xmlns:a16="http://schemas.microsoft.com/office/drawing/2014/main" id="{02646DF1-2ECD-D125-2622-9B02CB37CAB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100" name="Text Box 13">
            <a:extLst>
              <a:ext uri="{FF2B5EF4-FFF2-40B4-BE49-F238E27FC236}">
                <a16:creationId xmlns:a16="http://schemas.microsoft.com/office/drawing/2014/main" id="{1EECAB24-1F74-4592-303F-5A55D49FC26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101" name="Text Box 14">
            <a:extLst>
              <a:ext uri="{FF2B5EF4-FFF2-40B4-BE49-F238E27FC236}">
                <a16:creationId xmlns:a16="http://schemas.microsoft.com/office/drawing/2014/main" id="{F8AE85ED-CB89-FC27-67B0-CFAE729B8EA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102" name="Text Box 15">
            <a:extLst>
              <a:ext uri="{FF2B5EF4-FFF2-40B4-BE49-F238E27FC236}">
                <a16:creationId xmlns:a16="http://schemas.microsoft.com/office/drawing/2014/main" id="{DB781813-F19E-1E95-D9ED-0FBA1A83C996}"/>
              </a:ext>
            </a:extLst>
          </p:cNvPr>
          <p:cNvSpPr txBox="1">
            <a:spLocks noChangeArrowheads="1"/>
          </p:cNvSpPr>
          <p:nvPr/>
        </p:nvSpPr>
        <p:spPr bwMode="auto">
          <a:xfrm>
            <a:off x="10423525" y="-63500"/>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103" name="Text Box 16">
            <a:extLst>
              <a:ext uri="{FF2B5EF4-FFF2-40B4-BE49-F238E27FC236}">
                <a16:creationId xmlns:a16="http://schemas.microsoft.com/office/drawing/2014/main" id="{B218C237-BB63-94A0-5C47-82730CF28F95}"/>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104" name="Text Box 17">
            <a:extLst>
              <a:ext uri="{FF2B5EF4-FFF2-40B4-BE49-F238E27FC236}">
                <a16:creationId xmlns:a16="http://schemas.microsoft.com/office/drawing/2014/main" id="{A9292BBB-D417-7BE7-B123-3FAAA0F30AEC}"/>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105" name="Text Box 18">
            <a:extLst>
              <a:ext uri="{FF2B5EF4-FFF2-40B4-BE49-F238E27FC236}">
                <a16:creationId xmlns:a16="http://schemas.microsoft.com/office/drawing/2014/main" id="{6F56140B-82C2-A06D-5731-FCD967D3696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106" name="Text Box 19">
            <a:extLst>
              <a:ext uri="{FF2B5EF4-FFF2-40B4-BE49-F238E27FC236}">
                <a16:creationId xmlns:a16="http://schemas.microsoft.com/office/drawing/2014/main" id="{C0239A70-22B3-30DE-C4E3-968AA3A63BB7}"/>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107" name="Text Box 20">
            <a:extLst>
              <a:ext uri="{FF2B5EF4-FFF2-40B4-BE49-F238E27FC236}">
                <a16:creationId xmlns:a16="http://schemas.microsoft.com/office/drawing/2014/main" id="{6E4F1AD3-0BC9-8AA7-BDAA-A66C3AAD3E5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108" name="Text Box 21">
            <a:extLst>
              <a:ext uri="{FF2B5EF4-FFF2-40B4-BE49-F238E27FC236}">
                <a16:creationId xmlns:a16="http://schemas.microsoft.com/office/drawing/2014/main" id="{DAA53B84-0F0D-39A0-BC9F-026A6831B7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109" name="Text Box 22">
            <a:extLst>
              <a:ext uri="{FF2B5EF4-FFF2-40B4-BE49-F238E27FC236}">
                <a16:creationId xmlns:a16="http://schemas.microsoft.com/office/drawing/2014/main" id="{7F7DF03D-D505-E9A6-2D60-865AB540A42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110" name="Text Box 23">
            <a:extLst>
              <a:ext uri="{FF2B5EF4-FFF2-40B4-BE49-F238E27FC236}">
                <a16:creationId xmlns:a16="http://schemas.microsoft.com/office/drawing/2014/main" id="{FA7DF4C4-8E99-F2DE-0715-F2A84379BAE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111" name="Text Box 24">
            <a:extLst>
              <a:ext uri="{FF2B5EF4-FFF2-40B4-BE49-F238E27FC236}">
                <a16:creationId xmlns:a16="http://schemas.microsoft.com/office/drawing/2014/main" id="{6E627A22-510B-EF57-CFAE-3DFC7553873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112" name="Text Box 25">
            <a:extLst>
              <a:ext uri="{FF2B5EF4-FFF2-40B4-BE49-F238E27FC236}">
                <a16:creationId xmlns:a16="http://schemas.microsoft.com/office/drawing/2014/main" id="{A545050E-FBF0-729B-D670-28F6DEE86E2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113" name="Text Box 26">
            <a:extLst>
              <a:ext uri="{FF2B5EF4-FFF2-40B4-BE49-F238E27FC236}">
                <a16:creationId xmlns:a16="http://schemas.microsoft.com/office/drawing/2014/main" id="{66DA5714-1182-67D1-9950-589B8CA46C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114" name="Text Box 27">
            <a:extLst>
              <a:ext uri="{FF2B5EF4-FFF2-40B4-BE49-F238E27FC236}">
                <a16:creationId xmlns:a16="http://schemas.microsoft.com/office/drawing/2014/main" id="{5C643EB6-8766-A985-28E6-0533572EC0EA}"/>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115" name="Text Box 28">
            <a:extLst>
              <a:ext uri="{FF2B5EF4-FFF2-40B4-BE49-F238E27FC236}">
                <a16:creationId xmlns:a16="http://schemas.microsoft.com/office/drawing/2014/main" id="{D939C380-EC20-288A-7067-FEC2EA94991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116" name="Text Box 29">
            <a:extLst>
              <a:ext uri="{FF2B5EF4-FFF2-40B4-BE49-F238E27FC236}">
                <a16:creationId xmlns:a16="http://schemas.microsoft.com/office/drawing/2014/main" id="{1F3956DC-75D9-45D6-5F3D-771C2B783F82}"/>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117" name="Text Box 30">
            <a:extLst>
              <a:ext uri="{FF2B5EF4-FFF2-40B4-BE49-F238E27FC236}">
                <a16:creationId xmlns:a16="http://schemas.microsoft.com/office/drawing/2014/main" id="{AC3FC14C-6F7E-09F4-2F9E-56A801735943}"/>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118" name="Text Box 31">
            <a:extLst>
              <a:ext uri="{FF2B5EF4-FFF2-40B4-BE49-F238E27FC236}">
                <a16:creationId xmlns:a16="http://schemas.microsoft.com/office/drawing/2014/main" id="{2E7AF688-A357-25F8-F198-DA8378CC3C71}"/>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119" name="Text Box 32">
            <a:extLst>
              <a:ext uri="{FF2B5EF4-FFF2-40B4-BE49-F238E27FC236}">
                <a16:creationId xmlns:a16="http://schemas.microsoft.com/office/drawing/2014/main" id="{BE9A3227-2749-DD15-9D18-36FB2C8CE5F9}"/>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120" name="Text Box 33">
            <a:extLst>
              <a:ext uri="{FF2B5EF4-FFF2-40B4-BE49-F238E27FC236}">
                <a16:creationId xmlns:a16="http://schemas.microsoft.com/office/drawing/2014/main" id="{115EEF64-B803-F70B-2F14-671A6481323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121" name="Text Box 34">
            <a:extLst>
              <a:ext uri="{FF2B5EF4-FFF2-40B4-BE49-F238E27FC236}">
                <a16:creationId xmlns:a16="http://schemas.microsoft.com/office/drawing/2014/main" id="{0CB33519-FDAD-D915-C35B-E084465B720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122" name="Text Box 35">
            <a:extLst>
              <a:ext uri="{FF2B5EF4-FFF2-40B4-BE49-F238E27FC236}">
                <a16:creationId xmlns:a16="http://schemas.microsoft.com/office/drawing/2014/main" id="{23F0DDD6-CA9E-482C-D9D4-B9EE7762BE0E}"/>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123" name="Text Box 36">
            <a:extLst>
              <a:ext uri="{FF2B5EF4-FFF2-40B4-BE49-F238E27FC236}">
                <a16:creationId xmlns:a16="http://schemas.microsoft.com/office/drawing/2014/main" id="{4AF972F4-3E3D-6015-4F7E-56C54776A0A0}"/>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124" name="Text Box 37">
            <a:extLst>
              <a:ext uri="{FF2B5EF4-FFF2-40B4-BE49-F238E27FC236}">
                <a16:creationId xmlns:a16="http://schemas.microsoft.com/office/drawing/2014/main" id="{E97A323F-9C1C-1867-A794-1037DC8D2F68}"/>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125" name="Text Box 38">
            <a:extLst>
              <a:ext uri="{FF2B5EF4-FFF2-40B4-BE49-F238E27FC236}">
                <a16:creationId xmlns:a16="http://schemas.microsoft.com/office/drawing/2014/main" id="{A4B5F222-33BC-601E-E145-D0F90FCDC79F}"/>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126" name="Text Box 39">
            <a:extLst>
              <a:ext uri="{FF2B5EF4-FFF2-40B4-BE49-F238E27FC236}">
                <a16:creationId xmlns:a16="http://schemas.microsoft.com/office/drawing/2014/main" id="{3DBD46AC-5617-6B4C-BCBF-89C2E33AB37B}"/>
              </a:ext>
            </a:extLst>
          </p:cNvPr>
          <p:cNvSpPr txBox="1">
            <a:spLocks noChangeArrowheads="1"/>
          </p:cNvSpPr>
          <p:nvPr/>
        </p:nvSpPr>
        <p:spPr bwMode="auto">
          <a:xfrm>
            <a:off x="10431463" y="-63500"/>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6" name="Eylem Düğmesi: Girişe Git 5">
            <a:hlinkClick r:id="rId12" action="ppaction://hlinksldjump" highlightClick="1"/>
            <a:extLst>
              <a:ext uri="{FF2B5EF4-FFF2-40B4-BE49-F238E27FC236}">
                <a16:creationId xmlns:a16="http://schemas.microsoft.com/office/drawing/2014/main" id="{D7096594-EE66-896F-0874-E4BDC32A3309}"/>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grpSp>
        <p:nvGrpSpPr>
          <p:cNvPr id="15" name="Grup 14">
            <a:extLst>
              <a:ext uri="{FF2B5EF4-FFF2-40B4-BE49-F238E27FC236}">
                <a16:creationId xmlns:a16="http://schemas.microsoft.com/office/drawing/2014/main" id="{2CFD7239-753F-3DD3-639F-CF3B0BD10DA0}"/>
              </a:ext>
            </a:extLst>
          </p:cNvPr>
          <p:cNvGrpSpPr/>
          <p:nvPr/>
        </p:nvGrpSpPr>
        <p:grpSpPr>
          <a:xfrm>
            <a:off x="-1886" y="693510"/>
            <a:ext cx="12192000" cy="1216420"/>
            <a:chOff x="0" y="640744"/>
            <a:chExt cx="12288688" cy="1173011"/>
          </a:xfrm>
        </p:grpSpPr>
        <p:sp>
          <p:nvSpPr>
            <p:cNvPr id="16" name="Title 1">
              <a:extLst>
                <a:ext uri="{FF2B5EF4-FFF2-40B4-BE49-F238E27FC236}">
                  <a16:creationId xmlns:a16="http://schemas.microsoft.com/office/drawing/2014/main" id="{6722EB11-8C9E-2185-9371-EE091E049866}"/>
                </a:ext>
              </a:extLst>
            </p:cNvPr>
            <p:cNvSpPr txBox="1">
              <a:spLocks/>
            </p:cNvSpPr>
            <p:nvPr/>
          </p:nvSpPr>
          <p:spPr>
            <a:xfrm>
              <a:off x="0" y="718893"/>
              <a:ext cx="12288688" cy="878901"/>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dirty="0">
                  <a:solidFill>
                    <a:schemeClr val="tx1"/>
                  </a:solidFill>
                </a:rPr>
                <a:t>Verilen ifadeler doğru ise        butonuna, yanlış ise        butonuna basınız.</a:t>
              </a:r>
            </a:p>
          </p:txBody>
        </p:sp>
        <p:pic>
          <p:nvPicPr>
            <p:cNvPr id="17" name="Resim 16">
              <a:extLst>
                <a:ext uri="{FF2B5EF4-FFF2-40B4-BE49-F238E27FC236}">
                  <a16:creationId xmlns:a16="http://schemas.microsoft.com/office/drawing/2014/main" id="{090970A6-85E0-A293-8931-61442E4C9099}"/>
                </a:ext>
              </a:extLst>
            </p:cNvPr>
            <p:cNvPicPr>
              <a:picLocks noChangeAspect="1"/>
            </p:cNvPicPr>
            <p:nvPr/>
          </p:nvPicPr>
          <p:blipFill>
            <a:blip r:embed="rId7"/>
            <a:stretch>
              <a:fillRect/>
            </a:stretch>
          </p:blipFill>
          <p:spPr>
            <a:xfrm>
              <a:off x="4686711" y="640744"/>
              <a:ext cx="878901" cy="878901"/>
            </a:xfrm>
            <a:prstGeom prst="rect">
              <a:avLst/>
            </a:prstGeom>
            <a:scene3d>
              <a:camera prst="orthographicFront"/>
              <a:lightRig rig="threePt" dir="t"/>
            </a:scene3d>
            <a:sp3d>
              <a:bevelT w="139700" h="139700" prst="divot"/>
            </a:sp3d>
          </p:spPr>
        </p:pic>
        <p:pic>
          <p:nvPicPr>
            <p:cNvPr id="18" name="Resim 17">
              <a:extLst>
                <a:ext uri="{FF2B5EF4-FFF2-40B4-BE49-F238E27FC236}">
                  <a16:creationId xmlns:a16="http://schemas.microsoft.com/office/drawing/2014/main" id="{922BCD40-F078-1ED5-E88C-490344F1F14F}"/>
                </a:ext>
              </a:extLst>
            </p:cNvPr>
            <p:cNvPicPr>
              <a:picLocks noChangeAspect="1"/>
            </p:cNvPicPr>
            <p:nvPr/>
          </p:nvPicPr>
          <p:blipFill>
            <a:blip r:embed="rId8"/>
            <a:srcRect/>
            <a:stretch/>
          </p:blipFill>
          <p:spPr>
            <a:xfrm flipH="1" flipV="1">
              <a:off x="7672902" y="800145"/>
              <a:ext cx="1013610" cy="1013610"/>
            </a:xfrm>
            <a:prstGeom prst="rect">
              <a:avLst/>
            </a:prstGeom>
          </p:spPr>
        </p:pic>
      </p:grpSp>
      <p:grpSp>
        <p:nvGrpSpPr>
          <p:cNvPr id="56" name="Grup 55">
            <a:extLst>
              <a:ext uri="{FF2B5EF4-FFF2-40B4-BE49-F238E27FC236}">
                <a16:creationId xmlns:a16="http://schemas.microsoft.com/office/drawing/2014/main" id="{7007C9C5-0C51-41F5-B571-2FDB302E6C77}"/>
              </a:ext>
            </a:extLst>
          </p:cNvPr>
          <p:cNvGrpSpPr/>
          <p:nvPr/>
        </p:nvGrpSpPr>
        <p:grpSpPr>
          <a:xfrm>
            <a:off x="5230900" y="5977820"/>
            <a:ext cx="1871362" cy="818356"/>
            <a:chOff x="5230900" y="5977820"/>
            <a:chExt cx="1871362" cy="818356"/>
          </a:xfrm>
        </p:grpSpPr>
        <p:sp>
          <p:nvSpPr>
            <p:cNvPr id="57" name="Google Shape;827;p11">
              <a:hlinkClick r:id="" action="ppaction://hlinkshowjump?jump=nextslide"/>
              <a:extLst>
                <a:ext uri="{FF2B5EF4-FFF2-40B4-BE49-F238E27FC236}">
                  <a16:creationId xmlns:a16="http://schemas.microsoft.com/office/drawing/2014/main" id="{705BA382-B603-47D3-9A8A-8DF58051CF0D}"/>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8" name="Dikdörtgen 57">
              <a:hlinkClick r:id="rId13" action="ppaction://hlinksldjump"/>
              <a:extLst>
                <a:ext uri="{FF2B5EF4-FFF2-40B4-BE49-F238E27FC236}">
                  <a16:creationId xmlns:a16="http://schemas.microsoft.com/office/drawing/2014/main" id="{424ED464-9668-4CD1-B5D5-99908CC46C3A}"/>
                </a:ext>
              </a:extLst>
            </p:cNvPr>
            <p:cNvSpPr/>
            <p:nvPr/>
          </p:nvSpPr>
          <p:spPr>
            <a:xfrm>
              <a:off x="5470339" y="6222196"/>
              <a:ext cx="1159293"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Hangisi?</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Tree>
    <p:extLst>
      <p:ext uri="{BB962C8B-B14F-4D97-AF65-F5344CB8AC3E}">
        <p14:creationId xmlns:p14="http://schemas.microsoft.com/office/powerpoint/2010/main" val="230247635"/>
      </p:ext>
    </p:extLst>
  </p:cSld>
  <p:clrMapOvr>
    <a:masterClrMapping/>
  </p:clrMapOvr>
  <mc:AlternateContent xmlns:mc="http://schemas.openxmlformats.org/markup-compatibility/2006" xmlns:p14="http://schemas.microsoft.com/office/powerpoint/2010/main">
    <mc:Choice Requires="p14">
      <p:transition spd="slow" p14:dur="1600" advClick="0">
        <p14:gallery dir="l"/>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1" presetClass="entr" presetSubtype="0" fill="hold" grpId="0" nodeType="afterEffect">
                                  <p:stCondLst>
                                    <p:cond delay="0"/>
                                  </p:stCondLst>
                                  <p:childTnLst>
                                    <p:set>
                                      <p:cBhvr>
                                        <p:cTn id="6" dur="1000">
                                          <p:stCondLst>
                                            <p:cond delay="0"/>
                                          </p:stCondLst>
                                        </p:cTn>
                                        <p:tgtEl>
                                          <p:spTgt spid="97"/>
                                        </p:tgtEl>
                                        <p:attrNameLst>
                                          <p:attrName>style.visibility</p:attrName>
                                        </p:attrNameLst>
                                      </p:cBhvr>
                                      <p:to>
                                        <p:strVal val="visible"/>
                                      </p:to>
                                    </p:set>
                                  </p:childTnLst>
                                  <p:subTnLst>
                                    <p:set>
                                      <p:cBhvr override="childStyle">
                                        <p:cTn dur="1" fill="hold" display="0" masterRel="sameClick" afterEffect="1">
                                          <p:stCondLst>
                                            <p:cond evt="end" delay="0">
                                              <p:tn val="5"/>
                                            </p:cond>
                                          </p:stCondLst>
                                        </p:cTn>
                                        <p:tgtEl>
                                          <p:spTgt spid="97"/>
                                        </p:tgtEl>
                                        <p:attrNameLst>
                                          <p:attrName>style.visibility</p:attrName>
                                        </p:attrNameLst>
                                      </p:cBhvr>
                                      <p:to>
                                        <p:strVal val="hidden"/>
                                      </p:to>
                                    </p:set>
                                  </p:subTnLst>
                                </p:cTn>
                              </p:par>
                            </p:childTnLst>
                          </p:cTn>
                        </p:par>
                        <p:par>
                          <p:cTn id="7" fill="hold">
                            <p:stCondLst>
                              <p:cond delay="1000"/>
                            </p:stCondLst>
                            <p:childTnLst>
                              <p:par>
                                <p:cTn id="8" presetID="11" presetClass="entr" presetSubtype="0" fill="hold" grpId="0" nodeType="afterEffect">
                                  <p:stCondLst>
                                    <p:cond delay="0"/>
                                  </p:stCondLst>
                                  <p:childTnLst>
                                    <p:set>
                                      <p:cBhvr>
                                        <p:cTn id="9" dur="1000">
                                          <p:stCondLst>
                                            <p:cond delay="0"/>
                                          </p:stCondLst>
                                        </p:cTn>
                                        <p:tgtEl>
                                          <p:spTgt spid="98"/>
                                        </p:tgtEl>
                                        <p:attrNameLst>
                                          <p:attrName>style.visibility</p:attrName>
                                        </p:attrNameLst>
                                      </p:cBhvr>
                                      <p:to>
                                        <p:strVal val="visible"/>
                                      </p:to>
                                    </p:set>
                                  </p:childTnLst>
                                  <p:subTnLst>
                                    <p:set>
                                      <p:cBhvr override="childStyle">
                                        <p:cTn dur="1" fill="hold" display="0" masterRel="sameClick" afterEffect="1">
                                          <p:stCondLst>
                                            <p:cond evt="end" delay="0">
                                              <p:tn val="8"/>
                                            </p:cond>
                                          </p:stCondLst>
                                        </p:cTn>
                                        <p:tgtEl>
                                          <p:spTgt spid="98"/>
                                        </p:tgtEl>
                                        <p:attrNameLst>
                                          <p:attrName>style.visibility</p:attrName>
                                        </p:attrNameLst>
                                      </p:cBhvr>
                                      <p:to>
                                        <p:strVal val="hidden"/>
                                      </p:to>
                                    </p:set>
                                  </p:subTnLst>
                                </p:cTn>
                              </p:par>
                            </p:childTnLst>
                          </p:cTn>
                        </p:par>
                        <p:par>
                          <p:cTn id="10" fill="hold">
                            <p:stCondLst>
                              <p:cond delay="2000"/>
                            </p:stCondLst>
                            <p:childTnLst>
                              <p:par>
                                <p:cTn id="11" presetID="11" presetClass="entr" presetSubtype="0" fill="hold" grpId="0" nodeType="afterEffect">
                                  <p:stCondLst>
                                    <p:cond delay="0"/>
                                  </p:stCondLst>
                                  <p:childTnLst>
                                    <p:set>
                                      <p:cBhvr>
                                        <p:cTn id="12" dur="1000">
                                          <p:stCondLst>
                                            <p:cond delay="0"/>
                                          </p:stCondLst>
                                        </p:cTn>
                                        <p:tgtEl>
                                          <p:spTgt spid="99"/>
                                        </p:tgtEl>
                                        <p:attrNameLst>
                                          <p:attrName>style.visibility</p:attrName>
                                        </p:attrNameLst>
                                      </p:cBhvr>
                                      <p:to>
                                        <p:strVal val="visible"/>
                                      </p:to>
                                    </p:set>
                                  </p:childTnLst>
                                  <p:subTnLst>
                                    <p:set>
                                      <p:cBhvr override="childStyle">
                                        <p:cTn dur="1" fill="hold" display="0" masterRel="sameClick" afterEffect="1">
                                          <p:stCondLst>
                                            <p:cond evt="end" delay="0">
                                              <p:tn val="11"/>
                                            </p:cond>
                                          </p:stCondLst>
                                        </p:cTn>
                                        <p:tgtEl>
                                          <p:spTgt spid="99"/>
                                        </p:tgtEl>
                                        <p:attrNameLst>
                                          <p:attrName>style.visibility</p:attrName>
                                        </p:attrNameLst>
                                      </p:cBhvr>
                                      <p:to>
                                        <p:strVal val="hidden"/>
                                      </p:to>
                                    </p:set>
                                  </p:subTnLst>
                                </p:cTn>
                              </p:par>
                            </p:childTnLst>
                          </p:cTn>
                        </p:par>
                        <p:par>
                          <p:cTn id="13" fill="hold">
                            <p:stCondLst>
                              <p:cond delay="3000"/>
                            </p:stCondLst>
                            <p:childTnLst>
                              <p:par>
                                <p:cTn id="14" presetID="11" presetClass="entr" presetSubtype="0" fill="hold" grpId="0" nodeType="afterEffect">
                                  <p:stCondLst>
                                    <p:cond delay="0"/>
                                  </p:stCondLst>
                                  <p:childTnLst>
                                    <p:set>
                                      <p:cBhvr>
                                        <p:cTn id="15" dur="1000">
                                          <p:stCondLst>
                                            <p:cond delay="0"/>
                                          </p:stCondLst>
                                        </p:cTn>
                                        <p:tgtEl>
                                          <p:spTgt spid="100"/>
                                        </p:tgtEl>
                                        <p:attrNameLst>
                                          <p:attrName>style.visibility</p:attrName>
                                        </p:attrNameLst>
                                      </p:cBhvr>
                                      <p:to>
                                        <p:strVal val="visible"/>
                                      </p:to>
                                    </p:set>
                                  </p:childTnLst>
                                  <p:subTnLst>
                                    <p:set>
                                      <p:cBhvr override="childStyle">
                                        <p:cTn dur="1" fill="hold" display="0" masterRel="sameClick" afterEffect="1">
                                          <p:stCondLst>
                                            <p:cond evt="end" delay="0">
                                              <p:tn val="14"/>
                                            </p:cond>
                                          </p:stCondLst>
                                        </p:cTn>
                                        <p:tgtEl>
                                          <p:spTgt spid="100"/>
                                        </p:tgtEl>
                                        <p:attrNameLst>
                                          <p:attrName>style.visibility</p:attrName>
                                        </p:attrNameLst>
                                      </p:cBhvr>
                                      <p:to>
                                        <p:strVal val="hidden"/>
                                      </p:to>
                                    </p:set>
                                  </p:subTnLst>
                                </p:cTn>
                              </p:par>
                            </p:childTnLst>
                          </p:cTn>
                        </p:par>
                        <p:par>
                          <p:cTn id="16" fill="hold">
                            <p:stCondLst>
                              <p:cond delay="4000"/>
                            </p:stCondLst>
                            <p:childTnLst>
                              <p:par>
                                <p:cTn id="17" presetID="11" presetClass="entr" presetSubtype="0" fill="hold" grpId="0" nodeType="afterEffect">
                                  <p:stCondLst>
                                    <p:cond delay="0"/>
                                  </p:stCondLst>
                                  <p:childTnLst>
                                    <p:set>
                                      <p:cBhvr>
                                        <p:cTn id="18" dur="1000">
                                          <p:stCondLst>
                                            <p:cond delay="0"/>
                                          </p:stCondLst>
                                        </p:cTn>
                                        <p:tgtEl>
                                          <p:spTgt spid="101"/>
                                        </p:tgtEl>
                                        <p:attrNameLst>
                                          <p:attrName>style.visibility</p:attrName>
                                        </p:attrNameLst>
                                      </p:cBhvr>
                                      <p:to>
                                        <p:strVal val="visible"/>
                                      </p:to>
                                    </p:set>
                                  </p:childTnLst>
                                  <p:subTnLst>
                                    <p:set>
                                      <p:cBhvr override="childStyle">
                                        <p:cTn dur="1" fill="hold" display="0" masterRel="sameClick" afterEffect="1">
                                          <p:stCondLst>
                                            <p:cond evt="end" delay="0">
                                              <p:tn val="17"/>
                                            </p:cond>
                                          </p:stCondLst>
                                        </p:cTn>
                                        <p:tgtEl>
                                          <p:spTgt spid="101"/>
                                        </p:tgtEl>
                                        <p:attrNameLst>
                                          <p:attrName>style.visibility</p:attrName>
                                        </p:attrNameLst>
                                      </p:cBhvr>
                                      <p:to>
                                        <p:strVal val="hidden"/>
                                      </p:to>
                                    </p:set>
                                  </p:subTnLst>
                                </p:cTn>
                              </p:par>
                            </p:childTnLst>
                          </p:cTn>
                        </p:par>
                        <p:par>
                          <p:cTn id="19" fill="hold">
                            <p:stCondLst>
                              <p:cond delay="5000"/>
                            </p:stCondLst>
                            <p:childTnLst>
                              <p:par>
                                <p:cTn id="20" presetID="11" presetClass="entr" presetSubtype="0" fill="hold" grpId="0" nodeType="afterEffect">
                                  <p:stCondLst>
                                    <p:cond delay="0"/>
                                  </p:stCondLst>
                                  <p:childTnLst>
                                    <p:set>
                                      <p:cBhvr>
                                        <p:cTn id="21" dur="1000">
                                          <p:stCondLst>
                                            <p:cond delay="0"/>
                                          </p:stCondLst>
                                        </p:cTn>
                                        <p:tgtEl>
                                          <p:spTgt spid="102"/>
                                        </p:tgtEl>
                                        <p:attrNameLst>
                                          <p:attrName>style.visibility</p:attrName>
                                        </p:attrNameLst>
                                      </p:cBhvr>
                                      <p:to>
                                        <p:strVal val="visible"/>
                                      </p:to>
                                    </p:set>
                                  </p:childTnLst>
                                  <p:subTnLst>
                                    <p:set>
                                      <p:cBhvr override="childStyle">
                                        <p:cTn dur="1" fill="hold" display="0" masterRel="sameClick" afterEffect="1">
                                          <p:stCondLst>
                                            <p:cond evt="end" delay="0">
                                              <p:tn val="20"/>
                                            </p:cond>
                                          </p:stCondLst>
                                        </p:cTn>
                                        <p:tgtEl>
                                          <p:spTgt spid="102"/>
                                        </p:tgtEl>
                                        <p:attrNameLst>
                                          <p:attrName>style.visibility</p:attrName>
                                        </p:attrNameLst>
                                      </p:cBhvr>
                                      <p:to>
                                        <p:strVal val="hidden"/>
                                      </p:to>
                                    </p:set>
                                  </p:subTnLst>
                                </p:cTn>
                              </p:par>
                            </p:childTnLst>
                          </p:cTn>
                        </p:par>
                        <p:par>
                          <p:cTn id="22" fill="hold">
                            <p:stCondLst>
                              <p:cond delay="6000"/>
                            </p:stCondLst>
                            <p:childTnLst>
                              <p:par>
                                <p:cTn id="23" presetID="11" presetClass="entr" presetSubtype="0" fill="hold" grpId="0" nodeType="afterEffect">
                                  <p:stCondLst>
                                    <p:cond delay="0"/>
                                  </p:stCondLst>
                                  <p:childTnLst>
                                    <p:set>
                                      <p:cBhvr>
                                        <p:cTn id="24" dur="1000">
                                          <p:stCondLst>
                                            <p:cond delay="0"/>
                                          </p:stCondLst>
                                        </p:cTn>
                                        <p:tgtEl>
                                          <p:spTgt spid="103"/>
                                        </p:tgtEl>
                                        <p:attrNameLst>
                                          <p:attrName>style.visibility</p:attrName>
                                        </p:attrNameLst>
                                      </p:cBhvr>
                                      <p:to>
                                        <p:strVal val="visible"/>
                                      </p:to>
                                    </p:set>
                                  </p:childTnLst>
                                  <p:subTnLst>
                                    <p:set>
                                      <p:cBhvr override="childStyle">
                                        <p:cTn dur="1" fill="hold" display="0" masterRel="sameClick" afterEffect="1">
                                          <p:stCondLst>
                                            <p:cond evt="end" delay="0">
                                              <p:tn val="23"/>
                                            </p:cond>
                                          </p:stCondLst>
                                        </p:cTn>
                                        <p:tgtEl>
                                          <p:spTgt spid="103"/>
                                        </p:tgtEl>
                                        <p:attrNameLst>
                                          <p:attrName>style.visibility</p:attrName>
                                        </p:attrNameLst>
                                      </p:cBhvr>
                                      <p:to>
                                        <p:strVal val="hidden"/>
                                      </p:to>
                                    </p:set>
                                  </p:subTnLst>
                                </p:cTn>
                              </p:par>
                            </p:childTnLst>
                          </p:cTn>
                        </p:par>
                        <p:par>
                          <p:cTn id="25" fill="hold">
                            <p:stCondLst>
                              <p:cond delay="7000"/>
                            </p:stCondLst>
                            <p:childTnLst>
                              <p:par>
                                <p:cTn id="26" presetID="11" presetClass="entr" presetSubtype="0" fill="hold" grpId="0" nodeType="afterEffect">
                                  <p:stCondLst>
                                    <p:cond delay="0"/>
                                  </p:stCondLst>
                                  <p:childTnLst>
                                    <p:set>
                                      <p:cBhvr>
                                        <p:cTn id="27" dur="1000">
                                          <p:stCondLst>
                                            <p:cond delay="0"/>
                                          </p:stCondLst>
                                        </p:cTn>
                                        <p:tgtEl>
                                          <p:spTgt spid="104"/>
                                        </p:tgtEl>
                                        <p:attrNameLst>
                                          <p:attrName>style.visibility</p:attrName>
                                        </p:attrNameLst>
                                      </p:cBhvr>
                                      <p:to>
                                        <p:strVal val="visible"/>
                                      </p:to>
                                    </p:set>
                                  </p:childTnLst>
                                  <p:subTnLst>
                                    <p:set>
                                      <p:cBhvr override="childStyle">
                                        <p:cTn dur="1" fill="hold" display="0" masterRel="sameClick" afterEffect="1">
                                          <p:stCondLst>
                                            <p:cond evt="end" delay="0">
                                              <p:tn val="26"/>
                                            </p:cond>
                                          </p:stCondLst>
                                        </p:cTn>
                                        <p:tgtEl>
                                          <p:spTgt spid="104"/>
                                        </p:tgtEl>
                                        <p:attrNameLst>
                                          <p:attrName>style.visibility</p:attrName>
                                        </p:attrNameLst>
                                      </p:cBhvr>
                                      <p:to>
                                        <p:strVal val="hidden"/>
                                      </p:to>
                                    </p:set>
                                  </p:subTnLst>
                                </p:cTn>
                              </p:par>
                            </p:childTnLst>
                          </p:cTn>
                        </p:par>
                        <p:par>
                          <p:cTn id="28" fill="hold">
                            <p:stCondLst>
                              <p:cond delay="8000"/>
                            </p:stCondLst>
                            <p:childTnLst>
                              <p:par>
                                <p:cTn id="29" presetID="11" presetClass="entr" presetSubtype="0" fill="hold" grpId="0" nodeType="afterEffect">
                                  <p:stCondLst>
                                    <p:cond delay="0"/>
                                  </p:stCondLst>
                                  <p:childTnLst>
                                    <p:set>
                                      <p:cBhvr>
                                        <p:cTn id="30" dur="1000">
                                          <p:stCondLst>
                                            <p:cond delay="0"/>
                                          </p:stCondLst>
                                        </p:cTn>
                                        <p:tgtEl>
                                          <p:spTgt spid="105"/>
                                        </p:tgtEl>
                                        <p:attrNameLst>
                                          <p:attrName>style.visibility</p:attrName>
                                        </p:attrNameLst>
                                      </p:cBhvr>
                                      <p:to>
                                        <p:strVal val="visible"/>
                                      </p:to>
                                    </p:set>
                                  </p:childTnLst>
                                  <p:subTnLst>
                                    <p:set>
                                      <p:cBhvr override="childStyle">
                                        <p:cTn dur="1" fill="hold" display="0" masterRel="sameClick" afterEffect="1">
                                          <p:stCondLst>
                                            <p:cond evt="end" delay="0">
                                              <p:tn val="29"/>
                                            </p:cond>
                                          </p:stCondLst>
                                        </p:cTn>
                                        <p:tgtEl>
                                          <p:spTgt spid="105"/>
                                        </p:tgtEl>
                                        <p:attrNameLst>
                                          <p:attrName>style.visibility</p:attrName>
                                        </p:attrNameLst>
                                      </p:cBhvr>
                                      <p:to>
                                        <p:strVal val="hidden"/>
                                      </p:to>
                                    </p:set>
                                  </p:subTnLst>
                                </p:cTn>
                              </p:par>
                            </p:childTnLst>
                          </p:cTn>
                        </p:par>
                        <p:par>
                          <p:cTn id="31" fill="hold">
                            <p:stCondLst>
                              <p:cond delay="9000"/>
                            </p:stCondLst>
                            <p:childTnLst>
                              <p:par>
                                <p:cTn id="32" presetID="11" presetClass="entr" presetSubtype="0" fill="hold" grpId="0" nodeType="afterEffect">
                                  <p:stCondLst>
                                    <p:cond delay="0"/>
                                  </p:stCondLst>
                                  <p:childTnLst>
                                    <p:set>
                                      <p:cBhvr>
                                        <p:cTn id="33" dur="1000">
                                          <p:stCondLst>
                                            <p:cond delay="0"/>
                                          </p:stCondLst>
                                        </p:cTn>
                                        <p:tgtEl>
                                          <p:spTgt spid="106"/>
                                        </p:tgtEl>
                                        <p:attrNameLst>
                                          <p:attrName>style.visibility</p:attrName>
                                        </p:attrNameLst>
                                      </p:cBhvr>
                                      <p:to>
                                        <p:strVal val="visible"/>
                                      </p:to>
                                    </p:set>
                                  </p:childTnLst>
                                  <p:subTnLst>
                                    <p:set>
                                      <p:cBhvr override="childStyle">
                                        <p:cTn dur="1" fill="hold" display="0" masterRel="sameClick" afterEffect="1">
                                          <p:stCondLst>
                                            <p:cond evt="end" delay="0">
                                              <p:tn val="32"/>
                                            </p:cond>
                                          </p:stCondLst>
                                        </p:cTn>
                                        <p:tgtEl>
                                          <p:spTgt spid="106"/>
                                        </p:tgtEl>
                                        <p:attrNameLst>
                                          <p:attrName>style.visibility</p:attrName>
                                        </p:attrNameLst>
                                      </p:cBhvr>
                                      <p:to>
                                        <p:strVal val="hidden"/>
                                      </p:to>
                                    </p:set>
                                  </p:subTnLst>
                                </p:cTn>
                              </p:par>
                            </p:childTnLst>
                          </p:cTn>
                        </p:par>
                        <p:par>
                          <p:cTn id="34" fill="hold">
                            <p:stCondLst>
                              <p:cond delay="10000"/>
                            </p:stCondLst>
                            <p:childTnLst>
                              <p:par>
                                <p:cTn id="35" presetID="11" presetClass="entr" presetSubtype="0" fill="hold" grpId="0" nodeType="afterEffect">
                                  <p:stCondLst>
                                    <p:cond delay="0"/>
                                  </p:stCondLst>
                                  <p:childTnLst>
                                    <p:set>
                                      <p:cBhvr>
                                        <p:cTn id="36" dur="1000">
                                          <p:stCondLst>
                                            <p:cond delay="0"/>
                                          </p:stCondLst>
                                        </p:cTn>
                                        <p:tgtEl>
                                          <p:spTgt spid="107"/>
                                        </p:tgtEl>
                                        <p:attrNameLst>
                                          <p:attrName>style.visibility</p:attrName>
                                        </p:attrNameLst>
                                      </p:cBhvr>
                                      <p:to>
                                        <p:strVal val="visible"/>
                                      </p:to>
                                    </p:set>
                                  </p:childTnLst>
                                  <p:subTnLst>
                                    <p:set>
                                      <p:cBhvr override="childStyle">
                                        <p:cTn dur="1" fill="hold" display="0" masterRel="sameClick" afterEffect="1">
                                          <p:stCondLst>
                                            <p:cond evt="end" delay="0">
                                              <p:tn val="35"/>
                                            </p:cond>
                                          </p:stCondLst>
                                        </p:cTn>
                                        <p:tgtEl>
                                          <p:spTgt spid="107"/>
                                        </p:tgtEl>
                                        <p:attrNameLst>
                                          <p:attrName>style.visibility</p:attrName>
                                        </p:attrNameLst>
                                      </p:cBhvr>
                                      <p:to>
                                        <p:strVal val="hidden"/>
                                      </p:to>
                                    </p:set>
                                  </p:subTnLst>
                                </p:cTn>
                              </p:par>
                            </p:childTnLst>
                          </p:cTn>
                        </p:par>
                        <p:par>
                          <p:cTn id="37" fill="hold">
                            <p:stCondLst>
                              <p:cond delay="11000"/>
                            </p:stCondLst>
                            <p:childTnLst>
                              <p:par>
                                <p:cTn id="38" presetID="11" presetClass="entr" presetSubtype="0" fill="hold" grpId="0" nodeType="afterEffect">
                                  <p:stCondLst>
                                    <p:cond delay="0"/>
                                  </p:stCondLst>
                                  <p:childTnLst>
                                    <p:set>
                                      <p:cBhvr>
                                        <p:cTn id="39" dur="1000">
                                          <p:stCondLst>
                                            <p:cond delay="0"/>
                                          </p:stCondLst>
                                        </p:cTn>
                                        <p:tgtEl>
                                          <p:spTgt spid="108"/>
                                        </p:tgtEl>
                                        <p:attrNameLst>
                                          <p:attrName>style.visibility</p:attrName>
                                        </p:attrNameLst>
                                      </p:cBhvr>
                                      <p:to>
                                        <p:strVal val="visible"/>
                                      </p:to>
                                    </p:set>
                                  </p:childTnLst>
                                  <p:subTnLst>
                                    <p:set>
                                      <p:cBhvr override="childStyle">
                                        <p:cTn dur="1" fill="hold" display="0" masterRel="sameClick" afterEffect="1">
                                          <p:stCondLst>
                                            <p:cond evt="end" delay="0">
                                              <p:tn val="38"/>
                                            </p:cond>
                                          </p:stCondLst>
                                        </p:cTn>
                                        <p:tgtEl>
                                          <p:spTgt spid="108"/>
                                        </p:tgtEl>
                                        <p:attrNameLst>
                                          <p:attrName>style.visibility</p:attrName>
                                        </p:attrNameLst>
                                      </p:cBhvr>
                                      <p:to>
                                        <p:strVal val="hidden"/>
                                      </p:to>
                                    </p:set>
                                  </p:subTnLst>
                                </p:cTn>
                              </p:par>
                            </p:childTnLst>
                          </p:cTn>
                        </p:par>
                        <p:par>
                          <p:cTn id="40" fill="hold">
                            <p:stCondLst>
                              <p:cond delay="12000"/>
                            </p:stCondLst>
                            <p:childTnLst>
                              <p:par>
                                <p:cTn id="41" presetID="11" presetClass="entr" presetSubtype="0" fill="hold" grpId="0" nodeType="afterEffect">
                                  <p:stCondLst>
                                    <p:cond delay="0"/>
                                  </p:stCondLst>
                                  <p:childTnLst>
                                    <p:set>
                                      <p:cBhvr>
                                        <p:cTn id="42" dur="1000">
                                          <p:stCondLst>
                                            <p:cond delay="0"/>
                                          </p:stCondLst>
                                        </p:cTn>
                                        <p:tgtEl>
                                          <p:spTgt spid="109"/>
                                        </p:tgtEl>
                                        <p:attrNameLst>
                                          <p:attrName>style.visibility</p:attrName>
                                        </p:attrNameLst>
                                      </p:cBhvr>
                                      <p:to>
                                        <p:strVal val="visible"/>
                                      </p:to>
                                    </p:set>
                                  </p:childTnLst>
                                  <p:subTnLst>
                                    <p:set>
                                      <p:cBhvr override="childStyle">
                                        <p:cTn dur="1" fill="hold" display="0" masterRel="sameClick" afterEffect="1">
                                          <p:stCondLst>
                                            <p:cond evt="end" delay="0">
                                              <p:tn val="41"/>
                                            </p:cond>
                                          </p:stCondLst>
                                        </p:cTn>
                                        <p:tgtEl>
                                          <p:spTgt spid="109"/>
                                        </p:tgtEl>
                                        <p:attrNameLst>
                                          <p:attrName>style.visibility</p:attrName>
                                        </p:attrNameLst>
                                      </p:cBhvr>
                                      <p:to>
                                        <p:strVal val="hidden"/>
                                      </p:to>
                                    </p:set>
                                  </p:subTnLst>
                                </p:cTn>
                              </p:par>
                            </p:childTnLst>
                          </p:cTn>
                        </p:par>
                        <p:par>
                          <p:cTn id="43" fill="hold">
                            <p:stCondLst>
                              <p:cond delay="13000"/>
                            </p:stCondLst>
                            <p:childTnLst>
                              <p:par>
                                <p:cTn id="44" presetID="11" presetClass="entr" presetSubtype="0" fill="hold" grpId="0" nodeType="afterEffect">
                                  <p:stCondLst>
                                    <p:cond delay="0"/>
                                  </p:stCondLst>
                                  <p:childTnLst>
                                    <p:set>
                                      <p:cBhvr>
                                        <p:cTn id="45" dur="1000">
                                          <p:stCondLst>
                                            <p:cond delay="0"/>
                                          </p:stCondLst>
                                        </p:cTn>
                                        <p:tgtEl>
                                          <p:spTgt spid="110"/>
                                        </p:tgtEl>
                                        <p:attrNameLst>
                                          <p:attrName>style.visibility</p:attrName>
                                        </p:attrNameLst>
                                      </p:cBhvr>
                                      <p:to>
                                        <p:strVal val="visible"/>
                                      </p:to>
                                    </p:set>
                                  </p:childTnLst>
                                  <p:subTnLst>
                                    <p:set>
                                      <p:cBhvr override="childStyle">
                                        <p:cTn dur="1" fill="hold" display="0" masterRel="sameClick" afterEffect="1">
                                          <p:stCondLst>
                                            <p:cond evt="end" delay="0">
                                              <p:tn val="44"/>
                                            </p:cond>
                                          </p:stCondLst>
                                        </p:cTn>
                                        <p:tgtEl>
                                          <p:spTgt spid="110"/>
                                        </p:tgtEl>
                                        <p:attrNameLst>
                                          <p:attrName>style.visibility</p:attrName>
                                        </p:attrNameLst>
                                      </p:cBhvr>
                                      <p:to>
                                        <p:strVal val="hidden"/>
                                      </p:to>
                                    </p:set>
                                  </p:subTnLst>
                                </p:cTn>
                              </p:par>
                            </p:childTnLst>
                          </p:cTn>
                        </p:par>
                        <p:par>
                          <p:cTn id="46" fill="hold">
                            <p:stCondLst>
                              <p:cond delay="14000"/>
                            </p:stCondLst>
                            <p:childTnLst>
                              <p:par>
                                <p:cTn id="47" presetID="11" presetClass="entr" presetSubtype="0" fill="hold" grpId="0" nodeType="afterEffect">
                                  <p:stCondLst>
                                    <p:cond delay="0"/>
                                  </p:stCondLst>
                                  <p:childTnLst>
                                    <p:set>
                                      <p:cBhvr>
                                        <p:cTn id="48" dur="1000">
                                          <p:stCondLst>
                                            <p:cond delay="0"/>
                                          </p:stCondLst>
                                        </p:cTn>
                                        <p:tgtEl>
                                          <p:spTgt spid="111"/>
                                        </p:tgtEl>
                                        <p:attrNameLst>
                                          <p:attrName>style.visibility</p:attrName>
                                        </p:attrNameLst>
                                      </p:cBhvr>
                                      <p:to>
                                        <p:strVal val="visible"/>
                                      </p:to>
                                    </p:set>
                                  </p:childTnLst>
                                  <p:subTnLst>
                                    <p:set>
                                      <p:cBhvr override="childStyle">
                                        <p:cTn dur="1" fill="hold" display="0" masterRel="sameClick" afterEffect="1">
                                          <p:stCondLst>
                                            <p:cond evt="end" delay="0">
                                              <p:tn val="47"/>
                                            </p:cond>
                                          </p:stCondLst>
                                        </p:cTn>
                                        <p:tgtEl>
                                          <p:spTgt spid="111"/>
                                        </p:tgtEl>
                                        <p:attrNameLst>
                                          <p:attrName>style.visibility</p:attrName>
                                        </p:attrNameLst>
                                      </p:cBhvr>
                                      <p:to>
                                        <p:strVal val="hidden"/>
                                      </p:to>
                                    </p:set>
                                  </p:subTnLst>
                                </p:cTn>
                              </p:par>
                            </p:childTnLst>
                          </p:cTn>
                        </p:par>
                        <p:par>
                          <p:cTn id="49" fill="hold">
                            <p:stCondLst>
                              <p:cond delay="15000"/>
                            </p:stCondLst>
                            <p:childTnLst>
                              <p:par>
                                <p:cTn id="50" presetID="11" presetClass="entr" presetSubtype="0" fill="hold" grpId="0" nodeType="afterEffect">
                                  <p:stCondLst>
                                    <p:cond delay="0"/>
                                  </p:stCondLst>
                                  <p:childTnLst>
                                    <p:set>
                                      <p:cBhvr>
                                        <p:cTn id="51" dur="1000">
                                          <p:stCondLst>
                                            <p:cond delay="0"/>
                                          </p:stCondLst>
                                        </p:cTn>
                                        <p:tgtEl>
                                          <p:spTgt spid="112"/>
                                        </p:tgtEl>
                                        <p:attrNameLst>
                                          <p:attrName>style.visibility</p:attrName>
                                        </p:attrNameLst>
                                      </p:cBhvr>
                                      <p:to>
                                        <p:strVal val="visible"/>
                                      </p:to>
                                    </p:set>
                                  </p:childTnLst>
                                  <p:subTnLst>
                                    <p:set>
                                      <p:cBhvr override="childStyle">
                                        <p:cTn dur="1" fill="hold" display="0" masterRel="sameClick" afterEffect="1">
                                          <p:stCondLst>
                                            <p:cond evt="end" delay="0">
                                              <p:tn val="50"/>
                                            </p:cond>
                                          </p:stCondLst>
                                        </p:cTn>
                                        <p:tgtEl>
                                          <p:spTgt spid="112"/>
                                        </p:tgtEl>
                                        <p:attrNameLst>
                                          <p:attrName>style.visibility</p:attrName>
                                        </p:attrNameLst>
                                      </p:cBhvr>
                                      <p:to>
                                        <p:strVal val="hidden"/>
                                      </p:to>
                                    </p:set>
                                  </p:subTnLst>
                                </p:cTn>
                              </p:par>
                            </p:childTnLst>
                          </p:cTn>
                        </p:par>
                        <p:par>
                          <p:cTn id="52" fill="hold">
                            <p:stCondLst>
                              <p:cond delay="16000"/>
                            </p:stCondLst>
                            <p:childTnLst>
                              <p:par>
                                <p:cTn id="53" presetID="11" presetClass="entr" presetSubtype="0" fill="hold" grpId="0" nodeType="afterEffect">
                                  <p:stCondLst>
                                    <p:cond delay="0"/>
                                  </p:stCondLst>
                                  <p:childTnLst>
                                    <p:set>
                                      <p:cBhvr>
                                        <p:cTn id="54" dur="1000">
                                          <p:stCondLst>
                                            <p:cond delay="0"/>
                                          </p:stCondLst>
                                        </p:cTn>
                                        <p:tgtEl>
                                          <p:spTgt spid="113"/>
                                        </p:tgtEl>
                                        <p:attrNameLst>
                                          <p:attrName>style.visibility</p:attrName>
                                        </p:attrNameLst>
                                      </p:cBhvr>
                                      <p:to>
                                        <p:strVal val="visible"/>
                                      </p:to>
                                    </p:set>
                                  </p:childTnLst>
                                  <p:subTnLst>
                                    <p:set>
                                      <p:cBhvr override="childStyle">
                                        <p:cTn dur="1" fill="hold" display="0" masterRel="sameClick" afterEffect="1">
                                          <p:stCondLst>
                                            <p:cond evt="end" delay="0">
                                              <p:tn val="53"/>
                                            </p:cond>
                                          </p:stCondLst>
                                        </p:cTn>
                                        <p:tgtEl>
                                          <p:spTgt spid="113"/>
                                        </p:tgtEl>
                                        <p:attrNameLst>
                                          <p:attrName>style.visibility</p:attrName>
                                        </p:attrNameLst>
                                      </p:cBhvr>
                                      <p:to>
                                        <p:strVal val="hidden"/>
                                      </p:to>
                                    </p:set>
                                  </p:subTnLst>
                                </p:cTn>
                              </p:par>
                            </p:childTnLst>
                          </p:cTn>
                        </p:par>
                        <p:par>
                          <p:cTn id="55" fill="hold">
                            <p:stCondLst>
                              <p:cond delay="17000"/>
                            </p:stCondLst>
                            <p:childTnLst>
                              <p:par>
                                <p:cTn id="56" presetID="11" presetClass="entr" presetSubtype="0" fill="hold" grpId="0" nodeType="afterEffect">
                                  <p:stCondLst>
                                    <p:cond delay="0"/>
                                  </p:stCondLst>
                                  <p:childTnLst>
                                    <p:set>
                                      <p:cBhvr>
                                        <p:cTn id="57" dur="1000">
                                          <p:stCondLst>
                                            <p:cond delay="0"/>
                                          </p:stCondLst>
                                        </p:cTn>
                                        <p:tgtEl>
                                          <p:spTgt spid="114"/>
                                        </p:tgtEl>
                                        <p:attrNameLst>
                                          <p:attrName>style.visibility</p:attrName>
                                        </p:attrNameLst>
                                      </p:cBhvr>
                                      <p:to>
                                        <p:strVal val="visible"/>
                                      </p:to>
                                    </p:set>
                                  </p:childTnLst>
                                  <p:subTnLst>
                                    <p:set>
                                      <p:cBhvr override="childStyle">
                                        <p:cTn dur="1" fill="hold" display="0" masterRel="sameClick" afterEffect="1">
                                          <p:stCondLst>
                                            <p:cond evt="end" delay="0">
                                              <p:tn val="56"/>
                                            </p:cond>
                                          </p:stCondLst>
                                        </p:cTn>
                                        <p:tgtEl>
                                          <p:spTgt spid="114"/>
                                        </p:tgtEl>
                                        <p:attrNameLst>
                                          <p:attrName>style.visibility</p:attrName>
                                        </p:attrNameLst>
                                      </p:cBhvr>
                                      <p:to>
                                        <p:strVal val="hidden"/>
                                      </p:to>
                                    </p:set>
                                  </p:subTnLst>
                                </p:cTn>
                              </p:par>
                            </p:childTnLst>
                          </p:cTn>
                        </p:par>
                        <p:par>
                          <p:cTn id="58" fill="hold">
                            <p:stCondLst>
                              <p:cond delay="18000"/>
                            </p:stCondLst>
                            <p:childTnLst>
                              <p:par>
                                <p:cTn id="59" presetID="11" presetClass="entr" presetSubtype="0" fill="hold" grpId="0" nodeType="afterEffect">
                                  <p:stCondLst>
                                    <p:cond delay="0"/>
                                  </p:stCondLst>
                                  <p:childTnLst>
                                    <p:set>
                                      <p:cBhvr>
                                        <p:cTn id="60" dur="1000">
                                          <p:stCondLst>
                                            <p:cond delay="0"/>
                                          </p:stCondLst>
                                        </p:cTn>
                                        <p:tgtEl>
                                          <p:spTgt spid="115"/>
                                        </p:tgtEl>
                                        <p:attrNameLst>
                                          <p:attrName>style.visibility</p:attrName>
                                        </p:attrNameLst>
                                      </p:cBhvr>
                                      <p:to>
                                        <p:strVal val="visible"/>
                                      </p:to>
                                    </p:set>
                                  </p:childTnLst>
                                  <p:subTnLst>
                                    <p:set>
                                      <p:cBhvr override="childStyle">
                                        <p:cTn dur="1" fill="hold" display="0" masterRel="sameClick" afterEffect="1">
                                          <p:stCondLst>
                                            <p:cond evt="end" delay="0">
                                              <p:tn val="59"/>
                                            </p:cond>
                                          </p:stCondLst>
                                        </p:cTn>
                                        <p:tgtEl>
                                          <p:spTgt spid="115"/>
                                        </p:tgtEl>
                                        <p:attrNameLst>
                                          <p:attrName>style.visibility</p:attrName>
                                        </p:attrNameLst>
                                      </p:cBhvr>
                                      <p:to>
                                        <p:strVal val="hidden"/>
                                      </p:to>
                                    </p:set>
                                  </p:subTnLst>
                                </p:cTn>
                              </p:par>
                            </p:childTnLst>
                          </p:cTn>
                        </p:par>
                        <p:par>
                          <p:cTn id="61" fill="hold">
                            <p:stCondLst>
                              <p:cond delay="19000"/>
                            </p:stCondLst>
                            <p:childTnLst>
                              <p:par>
                                <p:cTn id="62" presetID="11" presetClass="entr" presetSubtype="0" fill="hold" grpId="0" nodeType="afterEffect">
                                  <p:stCondLst>
                                    <p:cond delay="0"/>
                                  </p:stCondLst>
                                  <p:childTnLst>
                                    <p:set>
                                      <p:cBhvr>
                                        <p:cTn id="63" dur="1000">
                                          <p:stCondLst>
                                            <p:cond delay="0"/>
                                          </p:stCondLst>
                                        </p:cTn>
                                        <p:tgtEl>
                                          <p:spTgt spid="116"/>
                                        </p:tgtEl>
                                        <p:attrNameLst>
                                          <p:attrName>style.visibility</p:attrName>
                                        </p:attrNameLst>
                                      </p:cBhvr>
                                      <p:to>
                                        <p:strVal val="visible"/>
                                      </p:to>
                                    </p:set>
                                  </p:childTnLst>
                                  <p:subTnLst>
                                    <p:set>
                                      <p:cBhvr override="childStyle">
                                        <p:cTn dur="1" fill="hold" display="0" masterRel="sameClick" afterEffect="1">
                                          <p:stCondLst>
                                            <p:cond evt="end" delay="0">
                                              <p:tn val="62"/>
                                            </p:cond>
                                          </p:stCondLst>
                                        </p:cTn>
                                        <p:tgtEl>
                                          <p:spTgt spid="116"/>
                                        </p:tgtEl>
                                        <p:attrNameLst>
                                          <p:attrName>style.visibility</p:attrName>
                                        </p:attrNameLst>
                                      </p:cBhvr>
                                      <p:to>
                                        <p:strVal val="hidden"/>
                                      </p:to>
                                    </p:set>
                                  </p:subTnLst>
                                </p:cTn>
                              </p:par>
                            </p:childTnLst>
                          </p:cTn>
                        </p:par>
                        <p:par>
                          <p:cTn id="64" fill="hold">
                            <p:stCondLst>
                              <p:cond delay="20000"/>
                            </p:stCondLst>
                            <p:childTnLst>
                              <p:par>
                                <p:cTn id="65" presetID="11" presetClass="entr" presetSubtype="0" fill="hold" grpId="0" nodeType="afterEffect">
                                  <p:stCondLst>
                                    <p:cond delay="0"/>
                                  </p:stCondLst>
                                  <p:childTnLst>
                                    <p:set>
                                      <p:cBhvr>
                                        <p:cTn id="66" dur="1000">
                                          <p:stCondLst>
                                            <p:cond delay="0"/>
                                          </p:stCondLst>
                                        </p:cTn>
                                        <p:tgtEl>
                                          <p:spTgt spid="117"/>
                                        </p:tgtEl>
                                        <p:attrNameLst>
                                          <p:attrName>style.visibility</p:attrName>
                                        </p:attrNameLst>
                                      </p:cBhvr>
                                      <p:to>
                                        <p:strVal val="visible"/>
                                      </p:to>
                                    </p:set>
                                  </p:childTnLst>
                                  <p:subTnLst>
                                    <p:set>
                                      <p:cBhvr override="childStyle">
                                        <p:cTn dur="1" fill="hold" display="0" masterRel="sameClick" afterEffect="1">
                                          <p:stCondLst>
                                            <p:cond evt="end" delay="0">
                                              <p:tn val="65"/>
                                            </p:cond>
                                          </p:stCondLst>
                                        </p:cTn>
                                        <p:tgtEl>
                                          <p:spTgt spid="117"/>
                                        </p:tgtEl>
                                        <p:attrNameLst>
                                          <p:attrName>style.visibility</p:attrName>
                                        </p:attrNameLst>
                                      </p:cBhvr>
                                      <p:to>
                                        <p:strVal val="hidden"/>
                                      </p:to>
                                    </p:set>
                                  </p:subTnLst>
                                </p:cTn>
                              </p:par>
                            </p:childTnLst>
                          </p:cTn>
                        </p:par>
                        <p:par>
                          <p:cTn id="67" fill="hold">
                            <p:stCondLst>
                              <p:cond delay="21000"/>
                            </p:stCondLst>
                            <p:childTnLst>
                              <p:par>
                                <p:cTn id="68" presetID="11" presetClass="entr" presetSubtype="0" fill="hold" grpId="0" nodeType="afterEffect">
                                  <p:stCondLst>
                                    <p:cond delay="0"/>
                                  </p:stCondLst>
                                  <p:childTnLst>
                                    <p:set>
                                      <p:cBhvr>
                                        <p:cTn id="69" dur="1000">
                                          <p:stCondLst>
                                            <p:cond delay="0"/>
                                          </p:stCondLst>
                                        </p:cTn>
                                        <p:tgtEl>
                                          <p:spTgt spid="118"/>
                                        </p:tgtEl>
                                        <p:attrNameLst>
                                          <p:attrName>style.visibility</p:attrName>
                                        </p:attrNameLst>
                                      </p:cBhvr>
                                      <p:to>
                                        <p:strVal val="visible"/>
                                      </p:to>
                                    </p:set>
                                  </p:childTnLst>
                                  <p:subTnLst>
                                    <p:set>
                                      <p:cBhvr override="childStyle">
                                        <p:cTn dur="1" fill="hold" display="0" masterRel="sameClick" afterEffect="1">
                                          <p:stCondLst>
                                            <p:cond evt="end" delay="0">
                                              <p:tn val="68"/>
                                            </p:cond>
                                          </p:stCondLst>
                                        </p:cTn>
                                        <p:tgtEl>
                                          <p:spTgt spid="118"/>
                                        </p:tgtEl>
                                        <p:attrNameLst>
                                          <p:attrName>style.visibility</p:attrName>
                                        </p:attrNameLst>
                                      </p:cBhvr>
                                      <p:to>
                                        <p:strVal val="hidden"/>
                                      </p:to>
                                    </p:set>
                                  </p:subTnLst>
                                </p:cTn>
                              </p:par>
                            </p:childTnLst>
                          </p:cTn>
                        </p:par>
                        <p:par>
                          <p:cTn id="70" fill="hold">
                            <p:stCondLst>
                              <p:cond delay="22000"/>
                            </p:stCondLst>
                            <p:childTnLst>
                              <p:par>
                                <p:cTn id="71" presetID="11" presetClass="entr" presetSubtype="0" fill="hold" grpId="0" nodeType="afterEffect">
                                  <p:stCondLst>
                                    <p:cond delay="0"/>
                                  </p:stCondLst>
                                  <p:childTnLst>
                                    <p:set>
                                      <p:cBhvr>
                                        <p:cTn id="72" dur="1000">
                                          <p:stCondLst>
                                            <p:cond delay="0"/>
                                          </p:stCondLst>
                                        </p:cTn>
                                        <p:tgtEl>
                                          <p:spTgt spid="119"/>
                                        </p:tgtEl>
                                        <p:attrNameLst>
                                          <p:attrName>style.visibility</p:attrName>
                                        </p:attrNameLst>
                                      </p:cBhvr>
                                      <p:to>
                                        <p:strVal val="visible"/>
                                      </p:to>
                                    </p:set>
                                  </p:childTnLst>
                                  <p:subTnLst>
                                    <p:set>
                                      <p:cBhvr override="childStyle">
                                        <p:cTn dur="1" fill="hold" display="0" masterRel="sameClick" afterEffect="1">
                                          <p:stCondLst>
                                            <p:cond evt="end" delay="0">
                                              <p:tn val="71"/>
                                            </p:cond>
                                          </p:stCondLst>
                                        </p:cTn>
                                        <p:tgtEl>
                                          <p:spTgt spid="119"/>
                                        </p:tgtEl>
                                        <p:attrNameLst>
                                          <p:attrName>style.visibility</p:attrName>
                                        </p:attrNameLst>
                                      </p:cBhvr>
                                      <p:to>
                                        <p:strVal val="hidden"/>
                                      </p:to>
                                    </p:set>
                                  </p:subTnLst>
                                </p:cTn>
                              </p:par>
                            </p:childTnLst>
                          </p:cTn>
                        </p:par>
                        <p:par>
                          <p:cTn id="73" fill="hold">
                            <p:stCondLst>
                              <p:cond delay="23000"/>
                            </p:stCondLst>
                            <p:childTnLst>
                              <p:par>
                                <p:cTn id="74" presetID="11" presetClass="entr" presetSubtype="0" fill="hold" grpId="0" nodeType="afterEffect">
                                  <p:stCondLst>
                                    <p:cond delay="0"/>
                                  </p:stCondLst>
                                  <p:childTnLst>
                                    <p:set>
                                      <p:cBhvr>
                                        <p:cTn id="75" dur="1000">
                                          <p:stCondLst>
                                            <p:cond delay="0"/>
                                          </p:stCondLst>
                                        </p:cTn>
                                        <p:tgtEl>
                                          <p:spTgt spid="120"/>
                                        </p:tgtEl>
                                        <p:attrNameLst>
                                          <p:attrName>style.visibility</p:attrName>
                                        </p:attrNameLst>
                                      </p:cBhvr>
                                      <p:to>
                                        <p:strVal val="visible"/>
                                      </p:to>
                                    </p:set>
                                  </p:childTnLst>
                                  <p:subTnLst>
                                    <p:set>
                                      <p:cBhvr override="childStyle">
                                        <p:cTn dur="1" fill="hold" display="0" masterRel="sameClick" afterEffect="1">
                                          <p:stCondLst>
                                            <p:cond evt="end" delay="0">
                                              <p:tn val="74"/>
                                            </p:cond>
                                          </p:stCondLst>
                                        </p:cTn>
                                        <p:tgtEl>
                                          <p:spTgt spid="120"/>
                                        </p:tgtEl>
                                        <p:attrNameLst>
                                          <p:attrName>style.visibility</p:attrName>
                                        </p:attrNameLst>
                                      </p:cBhvr>
                                      <p:to>
                                        <p:strVal val="hidden"/>
                                      </p:to>
                                    </p:set>
                                  </p:subTnLst>
                                </p:cTn>
                              </p:par>
                            </p:childTnLst>
                          </p:cTn>
                        </p:par>
                        <p:par>
                          <p:cTn id="76" fill="hold">
                            <p:stCondLst>
                              <p:cond delay="24000"/>
                            </p:stCondLst>
                            <p:childTnLst>
                              <p:par>
                                <p:cTn id="77" presetID="11" presetClass="entr" presetSubtype="0" fill="hold" grpId="0" nodeType="afterEffect">
                                  <p:stCondLst>
                                    <p:cond delay="0"/>
                                  </p:stCondLst>
                                  <p:childTnLst>
                                    <p:set>
                                      <p:cBhvr>
                                        <p:cTn id="78" dur="1000">
                                          <p:stCondLst>
                                            <p:cond delay="0"/>
                                          </p:stCondLst>
                                        </p:cTn>
                                        <p:tgtEl>
                                          <p:spTgt spid="121"/>
                                        </p:tgtEl>
                                        <p:attrNameLst>
                                          <p:attrName>style.visibility</p:attrName>
                                        </p:attrNameLst>
                                      </p:cBhvr>
                                      <p:to>
                                        <p:strVal val="visible"/>
                                      </p:to>
                                    </p:set>
                                  </p:childTnLst>
                                  <p:subTnLst>
                                    <p:set>
                                      <p:cBhvr override="childStyle">
                                        <p:cTn dur="1" fill="hold" display="0" masterRel="sameClick" afterEffect="1">
                                          <p:stCondLst>
                                            <p:cond evt="end" delay="0">
                                              <p:tn val="77"/>
                                            </p:cond>
                                          </p:stCondLst>
                                        </p:cTn>
                                        <p:tgtEl>
                                          <p:spTgt spid="121"/>
                                        </p:tgtEl>
                                        <p:attrNameLst>
                                          <p:attrName>style.visibility</p:attrName>
                                        </p:attrNameLst>
                                      </p:cBhvr>
                                      <p:to>
                                        <p:strVal val="hidden"/>
                                      </p:to>
                                    </p:set>
                                  </p:subTnLst>
                                </p:cTn>
                              </p:par>
                            </p:childTnLst>
                          </p:cTn>
                        </p:par>
                        <p:par>
                          <p:cTn id="79" fill="hold">
                            <p:stCondLst>
                              <p:cond delay="25000"/>
                            </p:stCondLst>
                            <p:childTnLst>
                              <p:par>
                                <p:cTn id="80" presetID="11" presetClass="entr" presetSubtype="0" fill="hold" grpId="0" nodeType="afterEffect">
                                  <p:stCondLst>
                                    <p:cond delay="0"/>
                                  </p:stCondLst>
                                  <p:childTnLst>
                                    <p:set>
                                      <p:cBhvr>
                                        <p:cTn id="81" dur="1000">
                                          <p:stCondLst>
                                            <p:cond delay="0"/>
                                          </p:stCondLst>
                                        </p:cTn>
                                        <p:tgtEl>
                                          <p:spTgt spid="122"/>
                                        </p:tgtEl>
                                        <p:attrNameLst>
                                          <p:attrName>style.visibility</p:attrName>
                                        </p:attrNameLst>
                                      </p:cBhvr>
                                      <p:to>
                                        <p:strVal val="visible"/>
                                      </p:to>
                                    </p:set>
                                  </p:childTnLst>
                                  <p:subTnLst>
                                    <p:set>
                                      <p:cBhvr override="childStyle">
                                        <p:cTn dur="1" fill="hold" display="0" masterRel="sameClick" afterEffect="1">
                                          <p:stCondLst>
                                            <p:cond evt="end" delay="0">
                                              <p:tn val="80"/>
                                            </p:cond>
                                          </p:stCondLst>
                                        </p:cTn>
                                        <p:tgtEl>
                                          <p:spTgt spid="122"/>
                                        </p:tgtEl>
                                        <p:attrNameLst>
                                          <p:attrName>style.visibility</p:attrName>
                                        </p:attrNameLst>
                                      </p:cBhvr>
                                      <p:to>
                                        <p:strVal val="hidden"/>
                                      </p:to>
                                    </p:set>
                                  </p:subTnLst>
                                </p:cTn>
                              </p:par>
                            </p:childTnLst>
                          </p:cTn>
                        </p:par>
                        <p:par>
                          <p:cTn id="82" fill="hold">
                            <p:stCondLst>
                              <p:cond delay="26000"/>
                            </p:stCondLst>
                            <p:childTnLst>
                              <p:par>
                                <p:cTn id="83" presetID="11" presetClass="entr" presetSubtype="0" fill="hold" grpId="0" nodeType="afterEffect">
                                  <p:stCondLst>
                                    <p:cond delay="0"/>
                                  </p:stCondLst>
                                  <p:childTnLst>
                                    <p:set>
                                      <p:cBhvr>
                                        <p:cTn id="84" dur="1000">
                                          <p:stCondLst>
                                            <p:cond delay="0"/>
                                          </p:stCondLst>
                                        </p:cTn>
                                        <p:tgtEl>
                                          <p:spTgt spid="123"/>
                                        </p:tgtEl>
                                        <p:attrNameLst>
                                          <p:attrName>style.visibility</p:attrName>
                                        </p:attrNameLst>
                                      </p:cBhvr>
                                      <p:to>
                                        <p:strVal val="visible"/>
                                      </p:to>
                                    </p:set>
                                  </p:childTnLst>
                                  <p:subTnLst>
                                    <p:set>
                                      <p:cBhvr override="childStyle">
                                        <p:cTn dur="1" fill="hold" display="0" masterRel="sameClick" afterEffect="1">
                                          <p:stCondLst>
                                            <p:cond evt="end" delay="0">
                                              <p:tn val="83"/>
                                            </p:cond>
                                          </p:stCondLst>
                                        </p:cTn>
                                        <p:tgtEl>
                                          <p:spTgt spid="123"/>
                                        </p:tgtEl>
                                        <p:attrNameLst>
                                          <p:attrName>style.visibility</p:attrName>
                                        </p:attrNameLst>
                                      </p:cBhvr>
                                      <p:to>
                                        <p:strVal val="hidden"/>
                                      </p:to>
                                    </p:set>
                                  </p:subTnLst>
                                </p:cTn>
                              </p:par>
                            </p:childTnLst>
                          </p:cTn>
                        </p:par>
                        <p:par>
                          <p:cTn id="85" fill="hold">
                            <p:stCondLst>
                              <p:cond delay="27000"/>
                            </p:stCondLst>
                            <p:childTnLst>
                              <p:par>
                                <p:cTn id="86" presetID="11" presetClass="entr" presetSubtype="0" fill="hold" grpId="0" nodeType="afterEffect">
                                  <p:stCondLst>
                                    <p:cond delay="0"/>
                                  </p:stCondLst>
                                  <p:childTnLst>
                                    <p:set>
                                      <p:cBhvr>
                                        <p:cTn id="87" dur="1000">
                                          <p:stCondLst>
                                            <p:cond delay="0"/>
                                          </p:stCondLst>
                                        </p:cTn>
                                        <p:tgtEl>
                                          <p:spTgt spid="124"/>
                                        </p:tgtEl>
                                        <p:attrNameLst>
                                          <p:attrName>style.visibility</p:attrName>
                                        </p:attrNameLst>
                                      </p:cBhvr>
                                      <p:to>
                                        <p:strVal val="visible"/>
                                      </p:to>
                                    </p:set>
                                  </p:childTnLst>
                                  <p:subTnLst>
                                    <p:set>
                                      <p:cBhvr override="childStyle">
                                        <p:cTn dur="1" fill="hold" display="0" masterRel="sameClick" afterEffect="1">
                                          <p:stCondLst>
                                            <p:cond evt="end" delay="0">
                                              <p:tn val="86"/>
                                            </p:cond>
                                          </p:stCondLst>
                                        </p:cTn>
                                        <p:tgtEl>
                                          <p:spTgt spid="124"/>
                                        </p:tgtEl>
                                        <p:attrNameLst>
                                          <p:attrName>style.visibility</p:attrName>
                                        </p:attrNameLst>
                                      </p:cBhvr>
                                      <p:to>
                                        <p:strVal val="hidden"/>
                                      </p:to>
                                    </p:set>
                                  </p:subTnLst>
                                </p:cTn>
                              </p:par>
                            </p:childTnLst>
                          </p:cTn>
                        </p:par>
                        <p:par>
                          <p:cTn id="88" fill="hold">
                            <p:stCondLst>
                              <p:cond delay="28000"/>
                            </p:stCondLst>
                            <p:childTnLst>
                              <p:par>
                                <p:cTn id="89" presetID="11" presetClass="entr" presetSubtype="0" fill="hold" grpId="0" nodeType="afterEffect">
                                  <p:stCondLst>
                                    <p:cond delay="0"/>
                                  </p:stCondLst>
                                  <p:childTnLst>
                                    <p:set>
                                      <p:cBhvr>
                                        <p:cTn id="90" dur="1000">
                                          <p:stCondLst>
                                            <p:cond delay="0"/>
                                          </p:stCondLst>
                                        </p:cTn>
                                        <p:tgtEl>
                                          <p:spTgt spid="125"/>
                                        </p:tgtEl>
                                        <p:attrNameLst>
                                          <p:attrName>style.visibility</p:attrName>
                                        </p:attrNameLst>
                                      </p:cBhvr>
                                      <p:to>
                                        <p:strVal val="visible"/>
                                      </p:to>
                                    </p:set>
                                  </p:childTnLst>
                                  <p:subTnLst>
                                    <p:set>
                                      <p:cBhvr override="childStyle">
                                        <p:cTn dur="1" fill="hold" display="0" masterRel="sameClick" afterEffect="1">
                                          <p:stCondLst>
                                            <p:cond evt="end" delay="0">
                                              <p:tn val="89"/>
                                            </p:cond>
                                          </p:stCondLst>
                                        </p:cTn>
                                        <p:tgtEl>
                                          <p:spTgt spid="125"/>
                                        </p:tgtEl>
                                        <p:attrNameLst>
                                          <p:attrName>style.visibility</p:attrName>
                                        </p:attrNameLst>
                                      </p:cBhvr>
                                      <p:to>
                                        <p:strVal val="hidden"/>
                                      </p:to>
                                    </p:set>
                                  </p:subTnLst>
                                </p:cTn>
                              </p:par>
                            </p:childTnLst>
                          </p:cTn>
                        </p:par>
                        <p:par>
                          <p:cTn id="91" fill="hold">
                            <p:stCondLst>
                              <p:cond delay="29000"/>
                            </p:stCondLst>
                            <p:childTnLst>
                              <p:par>
                                <p:cTn id="92" presetID="11" presetClass="entr" presetSubtype="0" fill="hold" grpId="0" nodeType="afterEffect">
                                  <p:stCondLst>
                                    <p:cond delay="0"/>
                                  </p:stCondLst>
                                  <p:childTnLst>
                                    <p:set>
                                      <p:cBhvr>
                                        <p:cTn id="93" dur="1000">
                                          <p:stCondLst>
                                            <p:cond delay="0"/>
                                          </p:stCondLst>
                                        </p:cTn>
                                        <p:tgtEl>
                                          <p:spTgt spid="126"/>
                                        </p:tgtEl>
                                        <p:attrNameLst>
                                          <p:attrName>style.visibility</p:attrName>
                                        </p:attrNameLst>
                                      </p:cBhvr>
                                      <p:to>
                                        <p:strVal val="visible"/>
                                      </p:to>
                                    </p:set>
                                  </p:childTnLst>
                                  <p:subTnLst>
                                    <p:set>
                                      <p:cBhvr override="childStyle">
                                        <p:cTn dur="1" fill="hold" display="0" masterRel="sameClick" afterEffect="1">
                                          <p:stCondLst>
                                            <p:cond evt="end" delay="0">
                                              <p:tn val="92"/>
                                            </p:cond>
                                          </p:stCondLst>
                                        </p:cTn>
                                        <p:tgtEl>
                                          <p:spTgt spid="126"/>
                                        </p:tgtEl>
                                        <p:attrNameLst>
                                          <p:attrName>style.visibility</p:attrName>
                                        </p:attrNameLst>
                                      </p:cBhvr>
                                      <p:to>
                                        <p:strVal val="hidden"/>
                                      </p:to>
                                    </p:set>
                                    <p:audio>
                                      <p:cMediaNode>
                                        <p:cTn display="0" masterRel="sameClick">
                                          <p:stCondLst>
                                            <p:cond evt="begin" delay="0">
                                              <p:tn val="92"/>
                                            </p:cond>
                                          </p:stCondLst>
                                          <p:endCondLst>
                                            <p:cond evt="onStopAudio" delay="0">
                                              <p:tgtEl>
                                                <p:sldTgt/>
                                              </p:tgtEl>
                                            </p:cond>
                                          </p:endCondLst>
                                        </p:cTn>
                                        <p:tgtEl>
                                          <p:sndTgt r:embed="rId3" name="bitiscani.wav"/>
                                        </p:tgtEl>
                                      </p:cMediaNode>
                                    </p:audio>
                                  </p:subTnLst>
                                </p:cTn>
                              </p:par>
                            </p:childTnLst>
                          </p:cTn>
                        </p:par>
                      </p:childTnLst>
                    </p:cTn>
                  </p:par>
                </p:childTnLst>
              </p:cTn>
              <p:prevCondLst>
                <p:cond evt="onPrev" delay="0">
                  <p:tgtEl>
                    <p:sldTgt/>
                  </p:tgtEl>
                </p:cond>
              </p:prevCondLst>
              <p:nextCondLst>
                <p:cond evt="onNext" delay="0">
                  <p:tgtEl>
                    <p:sldTgt/>
                  </p:tgtEl>
                </p:cond>
              </p:nextCondLst>
            </p:seq>
            <p:seq concurrent="1" nextAc="seek">
              <p:cTn id="94" restart="whenNotActive" fill="hold" evtFilter="cancelBubble" nodeType="interactiveSeq">
                <p:stCondLst>
                  <p:cond evt="onClick" delay="0">
                    <p:tgtEl>
                      <p:spTgt spid="88"/>
                    </p:tgtEl>
                  </p:cond>
                </p:stCondLst>
                <p:endSync evt="end" delay="0">
                  <p:rtn val="all"/>
                </p:endSync>
                <p:childTnLst>
                  <p:par>
                    <p:cTn id="95" fill="hold">
                      <p:stCondLst>
                        <p:cond delay="0"/>
                      </p:stCondLst>
                      <p:childTnLst>
                        <p:par>
                          <p:cTn id="96" fill="hold">
                            <p:stCondLst>
                              <p:cond delay="0"/>
                            </p:stCondLst>
                            <p:childTnLst>
                              <p:par>
                                <p:cTn id="97" presetID="53" presetClass="entr" presetSubtype="16" fill="hold" nodeType="clickEffect">
                                  <p:stCondLst>
                                    <p:cond delay="0"/>
                                  </p:stCondLst>
                                  <p:childTnLst>
                                    <p:set>
                                      <p:cBhvr>
                                        <p:cTn id="98" dur="1" fill="hold">
                                          <p:stCondLst>
                                            <p:cond delay="0"/>
                                          </p:stCondLst>
                                        </p:cTn>
                                        <p:tgtEl>
                                          <p:spTgt spid="90"/>
                                        </p:tgtEl>
                                        <p:attrNameLst>
                                          <p:attrName>style.visibility</p:attrName>
                                        </p:attrNameLst>
                                      </p:cBhvr>
                                      <p:to>
                                        <p:strVal val="visible"/>
                                      </p:to>
                                    </p:set>
                                    <p:anim calcmode="lin" valueType="num">
                                      <p:cBhvr>
                                        <p:cTn id="99" dur="500" fill="hold"/>
                                        <p:tgtEl>
                                          <p:spTgt spid="90"/>
                                        </p:tgtEl>
                                        <p:attrNameLst>
                                          <p:attrName>ppt_w</p:attrName>
                                        </p:attrNameLst>
                                      </p:cBhvr>
                                      <p:tavLst>
                                        <p:tav tm="0">
                                          <p:val>
                                            <p:fltVal val="0"/>
                                          </p:val>
                                        </p:tav>
                                        <p:tav tm="100000">
                                          <p:val>
                                            <p:strVal val="#ppt_w"/>
                                          </p:val>
                                        </p:tav>
                                      </p:tavLst>
                                    </p:anim>
                                    <p:anim calcmode="lin" valueType="num">
                                      <p:cBhvr>
                                        <p:cTn id="100" dur="500" fill="hold"/>
                                        <p:tgtEl>
                                          <p:spTgt spid="90"/>
                                        </p:tgtEl>
                                        <p:attrNameLst>
                                          <p:attrName>ppt_h</p:attrName>
                                        </p:attrNameLst>
                                      </p:cBhvr>
                                      <p:tavLst>
                                        <p:tav tm="0">
                                          <p:val>
                                            <p:fltVal val="0"/>
                                          </p:val>
                                        </p:tav>
                                        <p:tav tm="100000">
                                          <p:val>
                                            <p:strVal val="#ppt_h"/>
                                          </p:val>
                                        </p:tav>
                                      </p:tavLst>
                                    </p:anim>
                                    <p:animEffect transition="in" filter="fade">
                                      <p:cBhvr>
                                        <p:cTn id="101" dur="500"/>
                                        <p:tgtEl>
                                          <p:spTgt spid="90"/>
                                        </p:tgtEl>
                                      </p:cBhvr>
                                    </p:animEffect>
                                  </p:childTnLst>
                                  <p:subTnLst>
                                    <p:audio>
                                      <p:cMediaNode>
                                        <p:cTn display="0" masterRel="sameClick">
                                          <p:stCondLst>
                                            <p:cond evt="begin" delay="0">
                                              <p:tn val="97"/>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8"/>
                  </p:tgtEl>
                </p:cond>
              </p:nextCondLst>
            </p:seq>
            <p:seq concurrent="1" nextAc="seek">
              <p:cTn id="102" restart="whenNotActive" fill="hold" evtFilter="cancelBubble" nodeType="interactiveSeq">
                <p:stCondLst>
                  <p:cond evt="onClick" delay="0">
                    <p:tgtEl>
                      <p:spTgt spid="87"/>
                    </p:tgtEl>
                  </p:cond>
                </p:stCondLst>
                <p:endSync evt="end" delay="0">
                  <p:rtn val="all"/>
                </p:endSync>
                <p:childTnLst>
                  <p:par>
                    <p:cTn id="103" fill="hold">
                      <p:stCondLst>
                        <p:cond delay="0"/>
                      </p:stCondLst>
                      <p:childTnLst>
                        <p:par>
                          <p:cTn id="104" fill="hold">
                            <p:stCondLst>
                              <p:cond delay="0"/>
                            </p:stCondLst>
                            <p:childTnLst>
                              <p:par>
                                <p:cTn id="105" presetID="53" presetClass="entr" presetSubtype="16" fill="hold" nodeType="clickEffect">
                                  <p:stCondLst>
                                    <p:cond delay="0"/>
                                  </p:stCondLst>
                                  <p:childTnLst>
                                    <p:set>
                                      <p:cBhvr>
                                        <p:cTn id="106" dur="1" fill="hold">
                                          <p:stCondLst>
                                            <p:cond delay="0"/>
                                          </p:stCondLst>
                                        </p:cTn>
                                        <p:tgtEl>
                                          <p:spTgt spid="91"/>
                                        </p:tgtEl>
                                        <p:attrNameLst>
                                          <p:attrName>style.visibility</p:attrName>
                                        </p:attrNameLst>
                                      </p:cBhvr>
                                      <p:to>
                                        <p:strVal val="visible"/>
                                      </p:to>
                                    </p:set>
                                    <p:anim calcmode="lin" valueType="num">
                                      <p:cBhvr>
                                        <p:cTn id="107" dur="500" fill="hold"/>
                                        <p:tgtEl>
                                          <p:spTgt spid="91"/>
                                        </p:tgtEl>
                                        <p:attrNameLst>
                                          <p:attrName>ppt_w</p:attrName>
                                        </p:attrNameLst>
                                      </p:cBhvr>
                                      <p:tavLst>
                                        <p:tav tm="0">
                                          <p:val>
                                            <p:fltVal val="0"/>
                                          </p:val>
                                        </p:tav>
                                        <p:tav tm="100000">
                                          <p:val>
                                            <p:strVal val="#ppt_w"/>
                                          </p:val>
                                        </p:tav>
                                      </p:tavLst>
                                    </p:anim>
                                    <p:anim calcmode="lin" valueType="num">
                                      <p:cBhvr>
                                        <p:cTn id="108" dur="500" fill="hold"/>
                                        <p:tgtEl>
                                          <p:spTgt spid="91"/>
                                        </p:tgtEl>
                                        <p:attrNameLst>
                                          <p:attrName>ppt_h</p:attrName>
                                        </p:attrNameLst>
                                      </p:cBhvr>
                                      <p:tavLst>
                                        <p:tav tm="0">
                                          <p:val>
                                            <p:fltVal val="0"/>
                                          </p:val>
                                        </p:tav>
                                        <p:tav tm="100000">
                                          <p:val>
                                            <p:strVal val="#ppt_h"/>
                                          </p:val>
                                        </p:tav>
                                      </p:tavLst>
                                    </p:anim>
                                    <p:animEffect transition="in" filter="fade">
                                      <p:cBhvr>
                                        <p:cTn id="109" dur="500"/>
                                        <p:tgtEl>
                                          <p:spTgt spid="91"/>
                                        </p:tgtEl>
                                      </p:cBhvr>
                                    </p:animEffect>
                                  </p:childTnLst>
                                  <p:subTnLst>
                                    <p:audio>
                                      <p:cMediaNode>
                                        <p:cTn display="0" masterRel="sameClick">
                                          <p:stCondLst>
                                            <p:cond evt="begin" delay="0">
                                              <p:tn val="10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7"/>
                  </p:tgtEl>
                </p:cond>
              </p:nextCondLst>
            </p:seq>
          </p:childTnLst>
        </p:cTn>
      </p:par>
    </p:tnLst>
    <p:bldLst>
      <p:bldP spid="97" grpId="0"/>
      <p:bldP spid="98" grpId="0"/>
      <p:bldP spid="99" grpId="0"/>
      <p:bldP spid="100" grpId="0"/>
      <p:bldP spid="101" grpId="0"/>
      <p:bldP spid="102" grpId="0"/>
      <p:bldP spid="103" grpId="0"/>
      <p:bldP spid="104" grpId="0"/>
      <p:bldP spid="105" grpId="0"/>
      <p:bldP spid="106" grpId="0"/>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Sen dili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Ben dili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"Sınıfta sürekli konuşuyorsun, senin yüzünden kimse dersi dinleyemiyor!" şeklindeki suçlayıcı ve kişiliği hedef alan ifade hangi iletişim diline örnektir?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71203" y="6039644"/>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043521FB-BE32-4F09-9DF6-D5138309881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6D74268E-6D8F-45A7-AA96-F94177730A92}"/>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C2CA5D57-9421-4831-A312-F5B51063FD31}"/>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A7B8E810-10D0-46BB-ADF9-C18670F09ADB}"/>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3C550FF7-EBB7-462D-81BD-CF4C6F55A3C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2A51BA1C-7673-433B-943E-98159E34273F}"/>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55457A31-11F3-4B97-9C4F-008EF2FFA61B}"/>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8AD26C2A-2AD9-4361-979F-2652623266FE}"/>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551C8EC8-2E20-465A-91EA-D66457F8D017}"/>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F707DEAF-118D-4680-9982-B6B4CB57056A}"/>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A8869415-251B-413A-8C99-6C15ECC76C08}"/>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6DB29BDA-0B50-4894-A642-818D9BDB71A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3223684C-3494-4D59-842B-E6551DCCA4C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9F9BF9DD-142A-4869-9D8C-ED614289FBD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D5188A8A-3677-4154-82F8-2442C395E02A}"/>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329F32B4-FD2C-4602-9972-72B35CA4782E}"/>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038093F4-5BE8-472F-97E7-F97EF2652573}"/>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9C055315-B3F8-4F18-9C70-6C05E574756C}"/>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A6361A1D-4431-4478-8E21-C30166BAEA1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D4E1EAF0-6894-4ABD-80EA-27B5881B31FC}"/>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8AA1896D-9664-4C1C-86EF-87B890784B04}"/>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C37AFA71-15F6-4274-AE09-0A6724C183A7}"/>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D3D3805F-9F53-4CBF-BB2D-73F6BA07E39D}"/>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B5FEEE31-A834-4C64-B0E2-E1648C8BCD9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3E671404-AF64-4D1F-973F-FDBC409592AC}"/>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11162960-0CB1-443C-B878-DE00D935FD70}"/>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91750244-1FF9-46D1-8278-C86BDE75572D}"/>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49A38BE1-833E-408D-8E5C-589373B57513}"/>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3F060AC1-E814-4F67-B84B-60FEA83ECC93}"/>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E788FB24-BB97-45C5-B278-86F7DDD72428}"/>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D86087D3-94F1-4F82-BF6C-1773D6E7A6B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B80836EC-7310-48C4-914B-24045DF6492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748F8EB-BD1F-4B2B-87DA-3401E0B083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0486956D-4756-4E74-822E-4D4F44BD4F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D9495D29-4AB9-414C-96C0-4A452BD8323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6C0AB70-2F69-4F42-9B0B-FC3115A0D67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65212C47-FA9A-4F51-9F2F-D1A68D55594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9FE7BB6D-6766-4830-90AE-84EAB4162A7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F7554977-9488-43E1-892E-0C560B15AB1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1A6F719-B4C8-49AE-B548-9ED29138FFB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FF08F2CD-8D0E-4F40-AE8D-89743749A02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1713EE65-1BCE-46DA-ABA2-06D07A9203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7DCB89F1-F185-47C5-A646-4FDBECBECE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1D7217B3-86D9-4F2C-8F9D-5549EAFA25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A40325B9-91D9-4906-823D-0569EF548C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09F19F92-895D-4374-AFC0-CE1B667059F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98E6CDC9-1E82-4B08-859B-C2F2820400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BCE8176C-895C-42B2-BCA0-AD31EFC3C5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8A722C4-B680-4912-92F9-A137EE03A3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541FF84-2072-4E5E-B539-73AF72E6703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AE68291-5BC6-4BDB-A7E0-90B17F743A9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54836422-9C57-455D-AEC0-33925461F9D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0A63A533-096B-4435-A5BE-2C01598CB3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9B5391B1-F344-4A21-BE6B-C0F4CF7F7A0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B35EEB6E-AF22-4049-BE89-83878343AC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8F76975F-8D8A-402B-8B9E-B8FEF7309A4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2B8F6617-F2E8-4E68-A6E2-46AABF3DDC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1FA3C8BC-DA0D-4B6F-9DBB-9A9FA21B85A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721D321B-9902-4CFD-9568-993B805F66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7FEFA93B-1C7B-497E-B81C-80FE1143062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35786269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Sen dili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Ben dili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Kişinin kendi duygu ve düşüncelerini, karşıdakini suçlamadan ve yargılamadan "Ödevler zamanında yapılmadığında endişeleniyorum" şeklinde ifade etmesi hangi tür iletişim dilidir?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97715E71-6D1C-4305-A1F8-C7EB38A12C4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914332BC-D314-4F63-B6D4-30F24F9CAEB0}"/>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3080E3A8-D2EC-4D7D-8F6D-5DAB4F733A69}"/>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234E9020-B8DD-4C12-AAF1-BA3B28410FD4}"/>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9AFC464D-6C8F-4733-8E58-68045A9769E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B7F85729-5C7B-4046-B444-EACA35E7FF36}"/>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2B8B037E-8C72-4B52-80A4-D1AB8BB39D7F}"/>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9FE07DB0-B7D0-47A9-A05E-7F8BFF641DB9}"/>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969C27C7-BECA-417C-A065-CF51A001E28A}"/>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0BCBBBD9-8150-4115-B31C-871CC9A41834}"/>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855C8741-E9BC-481C-8CA6-FAF72E44157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6AFA80DB-6B76-4106-A8D1-7B35EB9A96F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4163BD9A-2772-4CB1-BB33-D423DA130045}"/>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6DEA4D01-9B8F-4792-99D1-59D9EDA50A98}"/>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08819CEE-EFFD-43B6-B7C2-995DFE4F4A3E}"/>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964364C0-6F09-480D-9DE8-1DEDD0641BCC}"/>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93D1C7A4-E810-4527-964B-E4F6F82675F4}"/>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D6A1B3A6-9529-41EC-8DE1-F5BC965C3924}"/>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3E3C9F2B-BBF6-40E6-8121-85254DB8DC13}"/>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311E99D6-C595-4478-999D-536CF0AFB018}"/>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EB955273-9340-41DB-BED6-468111A652C2}"/>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2B4E8040-5AA9-4E19-8451-B8F8EEAD7715}"/>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0C60055D-D1CA-44EA-B723-EA5219D22F13}"/>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9FDC503E-64C2-4469-814C-73C7D624BE21}"/>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48339F71-5C81-4A0E-BA1C-CE665033111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AA15F98C-6614-470B-841C-44C1FB0CDECF}"/>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5B88457E-E636-4A74-80D0-2AE21104D374}"/>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336DD96F-C7F3-4C35-89C9-96C9337BC119}"/>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C597C2A7-127D-484A-AEF6-42C347B0F7BB}"/>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C3948669-EE4F-4ED7-B3FC-ED29861BF09D}"/>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997344D3-C40E-42C9-9EE1-A3E689655B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DDA77934-2E61-433B-AA5A-9DF34C6D456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4A9417CE-EEB6-4D1C-911F-07B4D84165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8BE0BE9E-7966-4A7E-8E6C-31FB70893DE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CF8B7EAF-7D42-4312-A84C-3A55EAD5D85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35A63E13-BBA6-48B6-92D5-8D5C1C9F9E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7ECB1D08-F1DD-4424-9125-05DC9C12360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714AD32C-B4BE-46DE-ABAD-224DB6960B0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1A97D268-7F55-4871-AE02-A36F5D644BC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E72ADC46-F6E4-4859-A42D-F7824DA15F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3297866A-9C4B-43D4-9E44-8835A9E967F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8BC25AB4-489F-4473-8B80-3186B7E8F9C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E7F9CE88-C82F-46AD-A507-543FE59E6AA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1362939E-4CC6-479D-87DA-EA5771A0D7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66E0582C-8533-4652-B27F-DA2A7881858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8ABAB50C-8679-4A3E-A53C-B496A4B7344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8EEF3FC4-1EF5-4AA0-A7C7-5379D2BE92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8E920A47-1271-4335-B186-A35011E4FC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810E4428-7894-4404-95A2-BF2D132CDB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E88298AE-C8A3-4A3A-A074-2B64708E380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3FE45239-71E7-4A13-9DE8-10D65E2B52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4EBE69DF-819D-4079-98D9-516F2658D55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3ABE75E6-EAE1-4DB1-8A46-18CE24B62C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61856704-B641-458E-84BA-D3B8776F6EA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C4129832-8947-43CD-97B6-4A08C527BB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CB93EBEF-C5FE-436E-8837-5B0E9B577E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5AB4A857-3C8D-458E-821B-7C2F8E4CF7F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674FB69C-7191-40F7-88FC-559EFE939F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555EDFA0-7D9A-43BD-BF45-94EF6D98D99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81F780F2-EA1D-4720-8183-8E670B3A669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203381630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Sözsüz İletişim</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Yazılı İletişim</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Duygu, düşünce ve bilgilerin el, kol, baş hareketleri (jestler) veya yüz ifadeleri (mimikler) kullanılarak aktarıldığı iletişim türü hangisidir?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E8DD20CA-A898-41FA-B78D-60F4858B0CB1}"/>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3EA529C8-9D79-4E0C-9825-9109C2E335EB}"/>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BCAFDA02-7A4F-4E96-AAFC-E42D779275A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264ABC18-FB2B-48F0-AED1-6F850189F4F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F6ECBB2A-E586-4D6A-A88C-F0665DA030F7}"/>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85F9D34F-C39E-4829-BB1E-A7CA10940031}"/>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2C4D813D-7DB2-4045-AD86-083DE7C9F903}"/>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3909C5D6-E72C-4920-BB90-747C35720495}"/>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66EF444C-1593-419C-9E19-DA483BA079EF}"/>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F088F045-99A5-4AC7-B5A3-26F1BCDE9BFD}"/>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FED8F718-CA6F-427E-93FE-0043B4AFB7E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1C7CB05D-A26F-4374-A15E-089BEAFA908B}"/>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06277833-76AF-4CE3-8690-9E1C02FD3886}"/>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4EFF57B9-D7DF-4C28-BFA1-C7E22EFBAAC3}"/>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4492987C-D101-44AB-918E-3D42F4F8ECD0}"/>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7AED0A13-61AE-43ED-88B8-5A8E3DBF6990}"/>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1AEEC477-A457-478D-8EB0-7A6D57F1E61A}"/>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4DA3CC7A-5558-4DC9-8CED-84B2214158B4}"/>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97C223A8-F612-4A01-B6A1-AE400AA1C26B}"/>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761F0807-D327-4553-9E9D-A16E552D7E04}"/>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14FEDF51-2FB3-4476-8F99-CEFA85874EC1}"/>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4CC1A470-7AAD-4E5F-AD4C-5B974C105EC8}"/>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F2AE060A-A65A-4741-854A-DE82E22530DF}"/>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8BF111F5-B46D-4D71-A508-C9E2A4A8C2B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6E5ABC4C-5420-4B1A-A6F8-54244776079E}"/>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21A8AC5E-FBE8-4CEB-A887-AB2BBB5F3A29}"/>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EADC7C09-D904-4841-A92C-FF1AA630091F}"/>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1D59E0D4-F990-4155-BCFD-BF2216E0C085}"/>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964A2E2B-614D-46B1-A5A8-6479B11D8A51}"/>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02B72D72-41D0-4853-A34B-D81D693E661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44783DA0-DA84-4A4C-BD37-DA5A93D9481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CA3D0ABB-0FC1-4232-8C35-5DED9E05DAF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35C3B9E0-AFFF-4DA0-80BD-4F9A3FE2ED3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00C6EB2B-65F1-4170-8732-93A4157B931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61004B91-9BFB-40FD-97A5-5D4CA7C3425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15B99525-F587-49A4-A74F-EECA9630DC5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15400BFB-60DB-4671-A08E-A3918C16EC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26AB9553-E5B4-4110-8942-235E980DFDE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89FDBCEB-82BE-4BB7-ADE8-4719E25DD9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4354ECB7-35C6-4E2C-8449-673CD5699E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DD867A86-E4FE-43F8-9F2F-4234045F64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FFC7A565-8C97-4A39-A5D1-E3B9F05379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263A3A5E-D9E6-4C34-87B5-55360455F29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B3256883-7A87-4730-9377-25038C2602F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6F02F874-5035-44EF-A55F-75DFC910259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6319BC60-6AFB-4996-8987-F0EAF4426E1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818C390B-4A56-4E91-AD10-FBA6481B24B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07AADA42-2A70-4421-AAEC-EC1900743A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42065FD1-F86F-40AC-9213-7182A428FB6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98CB4599-7F80-4904-9431-7FAAA138DC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001F44F4-8EFE-42C4-8AB2-E647B38FF5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E360DFA2-A1F8-43C5-8CCE-04951A1AF83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3E019703-0D05-46D8-BF86-81C3768043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B88B0356-88D8-4341-AF0D-8EFA3148843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21D18FF8-B884-4788-94A1-E654CDACB7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2FBFA6FB-7EAF-4963-905E-33BBFA84928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551BFA98-7857-4ED8-824C-67FF4AA8BA0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44B0AB57-413D-4999-A80E-14484BDD3B9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B80B1186-93AE-498A-856A-922E4954839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DF921D45-700D-4B4C-B332-C7914B0AEE9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3438581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315360" y="3895316"/>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Jest</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Mimik</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İletişim sırasında bir insanın kendini ifade ederken yüz hatlarıyla yaptığı duygusal değişimlere ne ad verilir?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25F4765C-6C8B-484A-A6A7-2D23990ED13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111" name="Serbest Form: Şekil 110">
            <a:extLst>
              <a:ext uri="{FF2B5EF4-FFF2-40B4-BE49-F238E27FC236}">
                <a16:creationId xmlns:a16="http://schemas.microsoft.com/office/drawing/2014/main" id="{A6D2B8ED-4578-42A1-8152-10CC487A07A2}"/>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112" name="geri sayma">
            <a:hlinkClick r:id="" action="ppaction://media"/>
            <a:extLst>
              <a:ext uri="{FF2B5EF4-FFF2-40B4-BE49-F238E27FC236}">
                <a16:creationId xmlns:a16="http://schemas.microsoft.com/office/drawing/2014/main" id="{983DB037-A8D1-4756-AF79-47B33D139CBD}"/>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113" name="Dikdörtgen 112">
            <a:extLst>
              <a:ext uri="{FF2B5EF4-FFF2-40B4-BE49-F238E27FC236}">
                <a16:creationId xmlns:a16="http://schemas.microsoft.com/office/drawing/2014/main" id="{0995E4E7-B250-40D3-A7AD-C8446CA907F9}"/>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4" name="Dikdörtgen 113">
            <a:extLst>
              <a:ext uri="{FF2B5EF4-FFF2-40B4-BE49-F238E27FC236}">
                <a16:creationId xmlns:a16="http://schemas.microsoft.com/office/drawing/2014/main" id="{E33ABEFB-90EF-4F46-B462-607268DC099F}"/>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5" name="Dikdörtgen 114">
            <a:extLst>
              <a:ext uri="{FF2B5EF4-FFF2-40B4-BE49-F238E27FC236}">
                <a16:creationId xmlns:a16="http://schemas.microsoft.com/office/drawing/2014/main" id="{6146BE04-D1B9-491D-87A8-1708816678E6}"/>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6" name="Dikdörtgen 115">
            <a:extLst>
              <a:ext uri="{FF2B5EF4-FFF2-40B4-BE49-F238E27FC236}">
                <a16:creationId xmlns:a16="http://schemas.microsoft.com/office/drawing/2014/main" id="{D6B7C5AC-1234-4843-9185-8D3C6B309C12}"/>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7" name="Dikdörtgen 116">
            <a:extLst>
              <a:ext uri="{FF2B5EF4-FFF2-40B4-BE49-F238E27FC236}">
                <a16:creationId xmlns:a16="http://schemas.microsoft.com/office/drawing/2014/main" id="{9E4B7274-0FBB-4893-A8E5-ED4E1B2BD1B2}"/>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8" name="Dikdörtgen 117">
            <a:extLst>
              <a:ext uri="{FF2B5EF4-FFF2-40B4-BE49-F238E27FC236}">
                <a16:creationId xmlns:a16="http://schemas.microsoft.com/office/drawing/2014/main" id="{673D814F-8A2C-40EA-8DD1-F1DBBB5EB878}"/>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19" name="Dikdörtgen 118">
            <a:extLst>
              <a:ext uri="{FF2B5EF4-FFF2-40B4-BE49-F238E27FC236}">
                <a16:creationId xmlns:a16="http://schemas.microsoft.com/office/drawing/2014/main" id="{1F4F40E1-2A88-4463-BDE7-5AF127249CAF}"/>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0" name="Dikdörtgen 119">
            <a:extLst>
              <a:ext uri="{FF2B5EF4-FFF2-40B4-BE49-F238E27FC236}">
                <a16:creationId xmlns:a16="http://schemas.microsoft.com/office/drawing/2014/main" id="{9DF11FA0-A78A-4361-B56F-AAD57B6C1687}"/>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1" name="Dikdörtgen 120">
            <a:extLst>
              <a:ext uri="{FF2B5EF4-FFF2-40B4-BE49-F238E27FC236}">
                <a16:creationId xmlns:a16="http://schemas.microsoft.com/office/drawing/2014/main" id="{88E13D1E-3298-48E8-B11F-332B870A7150}"/>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2" name="Dikdörtgen 121">
            <a:extLst>
              <a:ext uri="{FF2B5EF4-FFF2-40B4-BE49-F238E27FC236}">
                <a16:creationId xmlns:a16="http://schemas.microsoft.com/office/drawing/2014/main" id="{02D7B2EC-92D4-494E-8D34-45662ED2FD87}"/>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3" name="Dikdörtgen 122">
            <a:extLst>
              <a:ext uri="{FF2B5EF4-FFF2-40B4-BE49-F238E27FC236}">
                <a16:creationId xmlns:a16="http://schemas.microsoft.com/office/drawing/2014/main" id="{460AED02-305C-4A9A-A39A-0A1C29F7A85B}"/>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4" name="Dikdörtgen 123">
            <a:extLst>
              <a:ext uri="{FF2B5EF4-FFF2-40B4-BE49-F238E27FC236}">
                <a16:creationId xmlns:a16="http://schemas.microsoft.com/office/drawing/2014/main" id="{5231FA6A-1BA7-49E1-A9BE-8AB4A7273444}"/>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5" name="Dikdörtgen 124">
            <a:extLst>
              <a:ext uri="{FF2B5EF4-FFF2-40B4-BE49-F238E27FC236}">
                <a16:creationId xmlns:a16="http://schemas.microsoft.com/office/drawing/2014/main" id="{FDC0EA6F-D10E-4262-BA2E-043A5F8FCFF0}"/>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6" name="Dikdörtgen 125">
            <a:extLst>
              <a:ext uri="{FF2B5EF4-FFF2-40B4-BE49-F238E27FC236}">
                <a16:creationId xmlns:a16="http://schemas.microsoft.com/office/drawing/2014/main" id="{2C251995-4E43-4DBD-99ED-4FF51CA88B42}"/>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7" name="Dikdörtgen 126">
            <a:extLst>
              <a:ext uri="{FF2B5EF4-FFF2-40B4-BE49-F238E27FC236}">
                <a16:creationId xmlns:a16="http://schemas.microsoft.com/office/drawing/2014/main" id="{44C3F489-4ECA-494F-9CA1-F3C9B329471E}"/>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8" name="Dikdörtgen 127">
            <a:extLst>
              <a:ext uri="{FF2B5EF4-FFF2-40B4-BE49-F238E27FC236}">
                <a16:creationId xmlns:a16="http://schemas.microsoft.com/office/drawing/2014/main" id="{1A3A7B39-B25F-4993-975D-02C9F9D14EF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29" name="Dikdörtgen 128">
            <a:extLst>
              <a:ext uri="{FF2B5EF4-FFF2-40B4-BE49-F238E27FC236}">
                <a16:creationId xmlns:a16="http://schemas.microsoft.com/office/drawing/2014/main" id="{74FD5849-D30D-4679-90FC-62A283E4FE25}"/>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0" name="Dikdörtgen 129">
            <a:extLst>
              <a:ext uri="{FF2B5EF4-FFF2-40B4-BE49-F238E27FC236}">
                <a16:creationId xmlns:a16="http://schemas.microsoft.com/office/drawing/2014/main" id="{7326B6BB-DB9F-40E4-B3BE-49E8F85F6D49}"/>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1" name="Dikdörtgen 130">
            <a:extLst>
              <a:ext uri="{FF2B5EF4-FFF2-40B4-BE49-F238E27FC236}">
                <a16:creationId xmlns:a16="http://schemas.microsoft.com/office/drawing/2014/main" id="{577A7A5E-6AC9-44CF-AE32-6D332D41D8F5}"/>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2" name="Dikdörtgen 131">
            <a:extLst>
              <a:ext uri="{FF2B5EF4-FFF2-40B4-BE49-F238E27FC236}">
                <a16:creationId xmlns:a16="http://schemas.microsoft.com/office/drawing/2014/main" id="{43809922-D925-4162-B1E8-996AB807C692}"/>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3" name="Dikdörtgen 132">
            <a:extLst>
              <a:ext uri="{FF2B5EF4-FFF2-40B4-BE49-F238E27FC236}">
                <a16:creationId xmlns:a16="http://schemas.microsoft.com/office/drawing/2014/main" id="{51004AFF-43BE-462D-81BF-E84C84B67D1B}"/>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4" name="Dikdörtgen 133">
            <a:extLst>
              <a:ext uri="{FF2B5EF4-FFF2-40B4-BE49-F238E27FC236}">
                <a16:creationId xmlns:a16="http://schemas.microsoft.com/office/drawing/2014/main" id="{D0225DFE-5BAB-4C31-B0D0-A12A72C2DD6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5" name="Dikdörtgen 134">
            <a:extLst>
              <a:ext uri="{FF2B5EF4-FFF2-40B4-BE49-F238E27FC236}">
                <a16:creationId xmlns:a16="http://schemas.microsoft.com/office/drawing/2014/main" id="{68AEF189-F9A1-4792-8522-DFABD0C02404}"/>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6" name="Dikdörtgen 135">
            <a:extLst>
              <a:ext uri="{FF2B5EF4-FFF2-40B4-BE49-F238E27FC236}">
                <a16:creationId xmlns:a16="http://schemas.microsoft.com/office/drawing/2014/main" id="{DCB41CB2-4FC9-4BA7-B01C-57216C9A3AAD}"/>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7" name="Dikdörtgen 136">
            <a:extLst>
              <a:ext uri="{FF2B5EF4-FFF2-40B4-BE49-F238E27FC236}">
                <a16:creationId xmlns:a16="http://schemas.microsoft.com/office/drawing/2014/main" id="{BE23F710-D488-49DF-B93D-81D575E83599}"/>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8" name="Dikdörtgen 137">
            <a:extLst>
              <a:ext uri="{FF2B5EF4-FFF2-40B4-BE49-F238E27FC236}">
                <a16:creationId xmlns:a16="http://schemas.microsoft.com/office/drawing/2014/main" id="{3272EC1A-CC88-40B0-BF74-9071C6F545E4}"/>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39" name="Dikdörtgen 138">
            <a:extLst>
              <a:ext uri="{FF2B5EF4-FFF2-40B4-BE49-F238E27FC236}">
                <a16:creationId xmlns:a16="http://schemas.microsoft.com/office/drawing/2014/main" id="{74625AE0-670E-4F59-9C41-822D75D8FDD0}"/>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140" name="Oval 139">
            <a:extLst>
              <a:ext uri="{FF2B5EF4-FFF2-40B4-BE49-F238E27FC236}">
                <a16:creationId xmlns:a16="http://schemas.microsoft.com/office/drawing/2014/main" id="{A5F19A01-F0BF-4C5A-A63E-B3623DFFFA9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141" name="Oval 140">
            <a:extLst>
              <a:ext uri="{FF2B5EF4-FFF2-40B4-BE49-F238E27FC236}">
                <a16:creationId xmlns:a16="http://schemas.microsoft.com/office/drawing/2014/main" id="{5C301925-EA89-4835-BCD5-F7FF085611A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142" name="Oval 141">
            <a:extLst>
              <a:ext uri="{FF2B5EF4-FFF2-40B4-BE49-F238E27FC236}">
                <a16:creationId xmlns:a16="http://schemas.microsoft.com/office/drawing/2014/main" id="{B36E3956-72A2-4688-9A75-954419443B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143" name="Oval 142">
            <a:extLst>
              <a:ext uri="{FF2B5EF4-FFF2-40B4-BE49-F238E27FC236}">
                <a16:creationId xmlns:a16="http://schemas.microsoft.com/office/drawing/2014/main" id="{6545E1B5-5A3E-4926-A23B-B463D400873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144" name="Oval 143">
            <a:extLst>
              <a:ext uri="{FF2B5EF4-FFF2-40B4-BE49-F238E27FC236}">
                <a16:creationId xmlns:a16="http://schemas.microsoft.com/office/drawing/2014/main" id="{8F809086-48D2-4F44-BB49-B9770A8BA5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145" name="Oval 144">
            <a:extLst>
              <a:ext uri="{FF2B5EF4-FFF2-40B4-BE49-F238E27FC236}">
                <a16:creationId xmlns:a16="http://schemas.microsoft.com/office/drawing/2014/main" id="{7D3F6A2F-0D13-4A4B-A553-8D1310A9FC5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146" name="Oval 145">
            <a:extLst>
              <a:ext uri="{FF2B5EF4-FFF2-40B4-BE49-F238E27FC236}">
                <a16:creationId xmlns:a16="http://schemas.microsoft.com/office/drawing/2014/main" id="{C6320896-CE82-4CE6-AAC8-06EBD4A0DC9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147" name="Oval 146">
            <a:extLst>
              <a:ext uri="{FF2B5EF4-FFF2-40B4-BE49-F238E27FC236}">
                <a16:creationId xmlns:a16="http://schemas.microsoft.com/office/drawing/2014/main" id="{F797B023-59F8-463C-A347-930F62336EB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148" name="Oval 147">
            <a:extLst>
              <a:ext uri="{FF2B5EF4-FFF2-40B4-BE49-F238E27FC236}">
                <a16:creationId xmlns:a16="http://schemas.microsoft.com/office/drawing/2014/main" id="{3A02469B-5E29-465E-B2D5-045D634230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149" name="Oval 148">
            <a:extLst>
              <a:ext uri="{FF2B5EF4-FFF2-40B4-BE49-F238E27FC236}">
                <a16:creationId xmlns:a16="http://schemas.microsoft.com/office/drawing/2014/main" id="{3B54F6E1-DF2C-430F-8762-C6F4D914F22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150" name="Oval 149">
            <a:extLst>
              <a:ext uri="{FF2B5EF4-FFF2-40B4-BE49-F238E27FC236}">
                <a16:creationId xmlns:a16="http://schemas.microsoft.com/office/drawing/2014/main" id="{AEB58563-BAB0-40F8-A2BF-335DE9488EA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151" name="Oval 150">
            <a:extLst>
              <a:ext uri="{FF2B5EF4-FFF2-40B4-BE49-F238E27FC236}">
                <a16:creationId xmlns:a16="http://schemas.microsoft.com/office/drawing/2014/main" id="{8CC12BC7-8493-40E3-A180-74139C890B4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152" name="Oval 151">
            <a:extLst>
              <a:ext uri="{FF2B5EF4-FFF2-40B4-BE49-F238E27FC236}">
                <a16:creationId xmlns:a16="http://schemas.microsoft.com/office/drawing/2014/main" id="{DE67D9AD-6AAC-4802-81EB-D44C10EF995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153" name="Oval 152">
            <a:extLst>
              <a:ext uri="{FF2B5EF4-FFF2-40B4-BE49-F238E27FC236}">
                <a16:creationId xmlns:a16="http://schemas.microsoft.com/office/drawing/2014/main" id="{21EF1C54-184F-4E6A-9E69-5D0B939926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154" name="Oval 153">
            <a:extLst>
              <a:ext uri="{FF2B5EF4-FFF2-40B4-BE49-F238E27FC236}">
                <a16:creationId xmlns:a16="http://schemas.microsoft.com/office/drawing/2014/main" id="{0D30A7B4-52AD-414E-9D3B-B41CF712D5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155" name="Oval 154">
            <a:extLst>
              <a:ext uri="{FF2B5EF4-FFF2-40B4-BE49-F238E27FC236}">
                <a16:creationId xmlns:a16="http://schemas.microsoft.com/office/drawing/2014/main" id="{F34B3010-A946-47F7-BD2F-BA6F9690651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156" name="Oval 155">
            <a:extLst>
              <a:ext uri="{FF2B5EF4-FFF2-40B4-BE49-F238E27FC236}">
                <a16:creationId xmlns:a16="http://schemas.microsoft.com/office/drawing/2014/main" id="{749E9BD1-C179-4C98-92D9-3082C70A517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157" name="Oval 156">
            <a:extLst>
              <a:ext uri="{FF2B5EF4-FFF2-40B4-BE49-F238E27FC236}">
                <a16:creationId xmlns:a16="http://schemas.microsoft.com/office/drawing/2014/main" id="{78055F50-368A-45F9-8815-E2BE2E099F9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158" name="Oval 157">
            <a:extLst>
              <a:ext uri="{FF2B5EF4-FFF2-40B4-BE49-F238E27FC236}">
                <a16:creationId xmlns:a16="http://schemas.microsoft.com/office/drawing/2014/main" id="{791A608D-A720-4E74-857A-764C00565ED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59" name="Oval 158">
            <a:extLst>
              <a:ext uri="{FF2B5EF4-FFF2-40B4-BE49-F238E27FC236}">
                <a16:creationId xmlns:a16="http://schemas.microsoft.com/office/drawing/2014/main" id="{FF737A03-75EE-411E-AE4B-0389FF9ABEF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60" name="Oval 159">
            <a:extLst>
              <a:ext uri="{FF2B5EF4-FFF2-40B4-BE49-F238E27FC236}">
                <a16:creationId xmlns:a16="http://schemas.microsoft.com/office/drawing/2014/main" id="{23AF5DFA-107F-45F3-9610-6E270C7F6E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61" name="Oval 160">
            <a:extLst>
              <a:ext uri="{FF2B5EF4-FFF2-40B4-BE49-F238E27FC236}">
                <a16:creationId xmlns:a16="http://schemas.microsoft.com/office/drawing/2014/main" id="{CD5930FA-49CD-4D4C-B990-02B0037FE1D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62" name="Oval 161">
            <a:extLst>
              <a:ext uri="{FF2B5EF4-FFF2-40B4-BE49-F238E27FC236}">
                <a16:creationId xmlns:a16="http://schemas.microsoft.com/office/drawing/2014/main" id="{7D14792A-EE52-47EC-AA0A-1474DBEC193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63" name="Oval 162">
            <a:extLst>
              <a:ext uri="{FF2B5EF4-FFF2-40B4-BE49-F238E27FC236}">
                <a16:creationId xmlns:a16="http://schemas.microsoft.com/office/drawing/2014/main" id="{DF166B89-9139-4F7C-AFFA-45C89F47646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64" name="Oval 163">
            <a:extLst>
              <a:ext uri="{FF2B5EF4-FFF2-40B4-BE49-F238E27FC236}">
                <a16:creationId xmlns:a16="http://schemas.microsoft.com/office/drawing/2014/main" id="{33F9B4B3-7917-4D30-B1E6-6F8D9FBD7B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65" name="Oval 164">
            <a:extLst>
              <a:ext uri="{FF2B5EF4-FFF2-40B4-BE49-F238E27FC236}">
                <a16:creationId xmlns:a16="http://schemas.microsoft.com/office/drawing/2014/main" id="{3EE97FA1-27A9-4F61-B73B-F9E3691319F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66" name="Oval 165">
            <a:extLst>
              <a:ext uri="{FF2B5EF4-FFF2-40B4-BE49-F238E27FC236}">
                <a16:creationId xmlns:a16="http://schemas.microsoft.com/office/drawing/2014/main" id="{D487F962-207C-40AD-836C-982E86E9A3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67" name="Oval 166">
            <a:extLst>
              <a:ext uri="{FF2B5EF4-FFF2-40B4-BE49-F238E27FC236}">
                <a16:creationId xmlns:a16="http://schemas.microsoft.com/office/drawing/2014/main" id="{F0D47E03-C776-4843-AFF5-F9E1766AE8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68" name="Oval 167">
            <a:extLst>
              <a:ext uri="{FF2B5EF4-FFF2-40B4-BE49-F238E27FC236}">
                <a16:creationId xmlns:a16="http://schemas.microsoft.com/office/drawing/2014/main" id="{313085C1-CDBF-4D31-931B-1FB391E9A74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69" name="Oval 168">
            <a:extLst>
              <a:ext uri="{FF2B5EF4-FFF2-40B4-BE49-F238E27FC236}">
                <a16:creationId xmlns:a16="http://schemas.microsoft.com/office/drawing/2014/main" id="{355F91E9-C3EE-41AE-B49D-77ACBB9E504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25234769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69"/>
                                        </p:tgtEl>
                                      </p:cBhvr>
                                    </p:animEffect>
                                    <p:set>
                                      <p:cBhvr>
                                        <p:cTn id="14" dur="1" fill="hold">
                                          <p:stCondLst>
                                            <p:cond delay="999"/>
                                          </p:stCondLst>
                                        </p:cTn>
                                        <p:tgtEl>
                                          <p:spTgt spid="169"/>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68"/>
                                        </p:tgtEl>
                                      </p:cBhvr>
                                    </p:animEffect>
                                    <p:set>
                                      <p:cBhvr>
                                        <p:cTn id="18" dur="1" fill="hold">
                                          <p:stCondLst>
                                            <p:cond delay="999"/>
                                          </p:stCondLst>
                                        </p:cTn>
                                        <p:tgtEl>
                                          <p:spTgt spid="168"/>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67"/>
                                        </p:tgtEl>
                                      </p:cBhvr>
                                    </p:animEffect>
                                    <p:set>
                                      <p:cBhvr>
                                        <p:cTn id="22" dur="1" fill="hold">
                                          <p:stCondLst>
                                            <p:cond delay="999"/>
                                          </p:stCondLst>
                                        </p:cTn>
                                        <p:tgtEl>
                                          <p:spTgt spid="167"/>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113"/>
                                        </p:tgtEl>
                                      </p:cBhvr>
                                    </p:animEffect>
                                    <p:set>
                                      <p:cBhvr>
                                        <p:cTn id="26" dur="1" fill="hold">
                                          <p:stCondLst>
                                            <p:cond delay="999"/>
                                          </p:stCondLst>
                                        </p:cTn>
                                        <p:tgtEl>
                                          <p:spTgt spid="113"/>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66"/>
                                        </p:tgtEl>
                                      </p:cBhvr>
                                    </p:animEffect>
                                    <p:set>
                                      <p:cBhvr>
                                        <p:cTn id="29" dur="1" fill="hold">
                                          <p:stCondLst>
                                            <p:cond delay="499"/>
                                          </p:stCondLst>
                                        </p:cTn>
                                        <p:tgtEl>
                                          <p:spTgt spid="166"/>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114"/>
                                        </p:tgtEl>
                                      </p:cBhvr>
                                    </p:animEffect>
                                    <p:set>
                                      <p:cBhvr>
                                        <p:cTn id="33" dur="1" fill="hold">
                                          <p:stCondLst>
                                            <p:cond delay="999"/>
                                          </p:stCondLst>
                                        </p:cTn>
                                        <p:tgtEl>
                                          <p:spTgt spid="114"/>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65"/>
                                        </p:tgtEl>
                                      </p:cBhvr>
                                    </p:animEffect>
                                    <p:set>
                                      <p:cBhvr>
                                        <p:cTn id="36" dur="1" fill="hold">
                                          <p:stCondLst>
                                            <p:cond delay="499"/>
                                          </p:stCondLst>
                                        </p:cTn>
                                        <p:tgtEl>
                                          <p:spTgt spid="165"/>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115"/>
                                        </p:tgtEl>
                                      </p:cBhvr>
                                    </p:animEffect>
                                    <p:set>
                                      <p:cBhvr>
                                        <p:cTn id="40" dur="1" fill="hold">
                                          <p:stCondLst>
                                            <p:cond delay="999"/>
                                          </p:stCondLst>
                                        </p:cTn>
                                        <p:tgtEl>
                                          <p:spTgt spid="115"/>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64"/>
                                        </p:tgtEl>
                                      </p:cBhvr>
                                    </p:animEffect>
                                    <p:set>
                                      <p:cBhvr>
                                        <p:cTn id="43" dur="1" fill="hold">
                                          <p:stCondLst>
                                            <p:cond delay="499"/>
                                          </p:stCondLst>
                                        </p:cTn>
                                        <p:tgtEl>
                                          <p:spTgt spid="164"/>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116"/>
                                        </p:tgtEl>
                                      </p:cBhvr>
                                    </p:animEffect>
                                    <p:set>
                                      <p:cBhvr>
                                        <p:cTn id="47" dur="1" fill="hold">
                                          <p:stCondLst>
                                            <p:cond delay="999"/>
                                          </p:stCondLst>
                                        </p:cTn>
                                        <p:tgtEl>
                                          <p:spTgt spid="116"/>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63"/>
                                        </p:tgtEl>
                                      </p:cBhvr>
                                    </p:animEffect>
                                    <p:set>
                                      <p:cBhvr>
                                        <p:cTn id="50" dur="1" fill="hold">
                                          <p:stCondLst>
                                            <p:cond delay="499"/>
                                          </p:stCondLst>
                                        </p:cTn>
                                        <p:tgtEl>
                                          <p:spTgt spid="163"/>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117"/>
                                        </p:tgtEl>
                                      </p:cBhvr>
                                    </p:animEffect>
                                    <p:set>
                                      <p:cBhvr>
                                        <p:cTn id="54" dur="1" fill="hold">
                                          <p:stCondLst>
                                            <p:cond delay="999"/>
                                          </p:stCondLst>
                                        </p:cTn>
                                        <p:tgtEl>
                                          <p:spTgt spid="117"/>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62"/>
                                        </p:tgtEl>
                                      </p:cBhvr>
                                    </p:animEffect>
                                    <p:set>
                                      <p:cBhvr>
                                        <p:cTn id="57" dur="1" fill="hold">
                                          <p:stCondLst>
                                            <p:cond delay="499"/>
                                          </p:stCondLst>
                                        </p:cTn>
                                        <p:tgtEl>
                                          <p:spTgt spid="162"/>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118"/>
                                        </p:tgtEl>
                                      </p:cBhvr>
                                    </p:animEffect>
                                    <p:set>
                                      <p:cBhvr>
                                        <p:cTn id="61" dur="1" fill="hold">
                                          <p:stCondLst>
                                            <p:cond delay="999"/>
                                          </p:stCondLst>
                                        </p:cTn>
                                        <p:tgtEl>
                                          <p:spTgt spid="118"/>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61"/>
                                        </p:tgtEl>
                                      </p:cBhvr>
                                    </p:animEffect>
                                    <p:set>
                                      <p:cBhvr>
                                        <p:cTn id="64" dur="1" fill="hold">
                                          <p:stCondLst>
                                            <p:cond delay="499"/>
                                          </p:stCondLst>
                                        </p:cTn>
                                        <p:tgtEl>
                                          <p:spTgt spid="161"/>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119"/>
                                        </p:tgtEl>
                                      </p:cBhvr>
                                    </p:animEffect>
                                    <p:set>
                                      <p:cBhvr>
                                        <p:cTn id="68" dur="1" fill="hold">
                                          <p:stCondLst>
                                            <p:cond delay="999"/>
                                          </p:stCondLst>
                                        </p:cTn>
                                        <p:tgtEl>
                                          <p:spTgt spid="119"/>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60"/>
                                        </p:tgtEl>
                                      </p:cBhvr>
                                    </p:animEffect>
                                    <p:set>
                                      <p:cBhvr>
                                        <p:cTn id="71" dur="1" fill="hold">
                                          <p:stCondLst>
                                            <p:cond delay="499"/>
                                          </p:stCondLst>
                                        </p:cTn>
                                        <p:tgtEl>
                                          <p:spTgt spid="160"/>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120"/>
                                        </p:tgtEl>
                                      </p:cBhvr>
                                    </p:animEffect>
                                    <p:set>
                                      <p:cBhvr>
                                        <p:cTn id="75" dur="1" fill="hold">
                                          <p:stCondLst>
                                            <p:cond delay="999"/>
                                          </p:stCondLst>
                                        </p:cTn>
                                        <p:tgtEl>
                                          <p:spTgt spid="120"/>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59"/>
                                        </p:tgtEl>
                                      </p:cBhvr>
                                    </p:animEffect>
                                    <p:set>
                                      <p:cBhvr>
                                        <p:cTn id="78" dur="1" fill="hold">
                                          <p:stCondLst>
                                            <p:cond delay="499"/>
                                          </p:stCondLst>
                                        </p:cTn>
                                        <p:tgtEl>
                                          <p:spTgt spid="159"/>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121"/>
                                        </p:tgtEl>
                                      </p:cBhvr>
                                    </p:animEffect>
                                    <p:set>
                                      <p:cBhvr>
                                        <p:cTn id="82" dur="1" fill="hold">
                                          <p:stCondLst>
                                            <p:cond delay="999"/>
                                          </p:stCondLst>
                                        </p:cTn>
                                        <p:tgtEl>
                                          <p:spTgt spid="121"/>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158"/>
                                        </p:tgtEl>
                                      </p:cBhvr>
                                    </p:animEffect>
                                    <p:set>
                                      <p:cBhvr>
                                        <p:cTn id="85" dur="1" fill="hold">
                                          <p:stCondLst>
                                            <p:cond delay="499"/>
                                          </p:stCondLst>
                                        </p:cTn>
                                        <p:tgtEl>
                                          <p:spTgt spid="158"/>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122"/>
                                        </p:tgtEl>
                                      </p:cBhvr>
                                    </p:animEffect>
                                    <p:set>
                                      <p:cBhvr>
                                        <p:cTn id="89" dur="1" fill="hold">
                                          <p:stCondLst>
                                            <p:cond delay="999"/>
                                          </p:stCondLst>
                                        </p:cTn>
                                        <p:tgtEl>
                                          <p:spTgt spid="122"/>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157"/>
                                        </p:tgtEl>
                                      </p:cBhvr>
                                    </p:animEffect>
                                    <p:set>
                                      <p:cBhvr>
                                        <p:cTn id="92" dur="1" fill="hold">
                                          <p:stCondLst>
                                            <p:cond delay="499"/>
                                          </p:stCondLst>
                                        </p:cTn>
                                        <p:tgtEl>
                                          <p:spTgt spid="157"/>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123"/>
                                        </p:tgtEl>
                                      </p:cBhvr>
                                    </p:animEffect>
                                    <p:set>
                                      <p:cBhvr>
                                        <p:cTn id="96" dur="1" fill="hold">
                                          <p:stCondLst>
                                            <p:cond delay="999"/>
                                          </p:stCondLst>
                                        </p:cTn>
                                        <p:tgtEl>
                                          <p:spTgt spid="123"/>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156"/>
                                        </p:tgtEl>
                                      </p:cBhvr>
                                    </p:animEffect>
                                    <p:set>
                                      <p:cBhvr>
                                        <p:cTn id="99" dur="1" fill="hold">
                                          <p:stCondLst>
                                            <p:cond delay="499"/>
                                          </p:stCondLst>
                                        </p:cTn>
                                        <p:tgtEl>
                                          <p:spTgt spid="156"/>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124"/>
                                        </p:tgtEl>
                                      </p:cBhvr>
                                    </p:animEffect>
                                    <p:set>
                                      <p:cBhvr>
                                        <p:cTn id="103" dur="1" fill="hold">
                                          <p:stCondLst>
                                            <p:cond delay="999"/>
                                          </p:stCondLst>
                                        </p:cTn>
                                        <p:tgtEl>
                                          <p:spTgt spid="124"/>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155"/>
                                        </p:tgtEl>
                                      </p:cBhvr>
                                    </p:animEffect>
                                    <p:set>
                                      <p:cBhvr>
                                        <p:cTn id="106" dur="1" fill="hold">
                                          <p:stCondLst>
                                            <p:cond delay="499"/>
                                          </p:stCondLst>
                                        </p:cTn>
                                        <p:tgtEl>
                                          <p:spTgt spid="155"/>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125"/>
                                        </p:tgtEl>
                                      </p:cBhvr>
                                    </p:animEffect>
                                    <p:set>
                                      <p:cBhvr>
                                        <p:cTn id="110" dur="1" fill="hold">
                                          <p:stCondLst>
                                            <p:cond delay="999"/>
                                          </p:stCondLst>
                                        </p:cTn>
                                        <p:tgtEl>
                                          <p:spTgt spid="125"/>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154"/>
                                        </p:tgtEl>
                                      </p:cBhvr>
                                    </p:animEffect>
                                    <p:set>
                                      <p:cBhvr>
                                        <p:cTn id="113" dur="1" fill="hold">
                                          <p:stCondLst>
                                            <p:cond delay="499"/>
                                          </p:stCondLst>
                                        </p:cTn>
                                        <p:tgtEl>
                                          <p:spTgt spid="154"/>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126"/>
                                        </p:tgtEl>
                                      </p:cBhvr>
                                    </p:animEffect>
                                    <p:set>
                                      <p:cBhvr>
                                        <p:cTn id="117" dur="1" fill="hold">
                                          <p:stCondLst>
                                            <p:cond delay="999"/>
                                          </p:stCondLst>
                                        </p:cTn>
                                        <p:tgtEl>
                                          <p:spTgt spid="126"/>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153"/>
                                        </p:tgtEl>
                                      </p:cBhvr>
                                    </p:animEffect>
                                    <p:set>
                                      <p:cBhvr>
                                        <p:cTn id="120" dur="1" fill="hold">
                                          <p:stCondLst>
                                            <p:cond delay="499"/>
                                          </p:stCondLst>
                                        </p:cTn>
                                        <p:tgtEl>
                                          <p:spTgt spid="153"/>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127"/>
                                        </p:tgtEl>
                                      </p:cBhvr>
                                    </p:animEffect>
                                    <p:set>
                                      <p:cBhvr>
                                        <p:cTn id="124" dur="1" fill="hold">
                                          <p:stCondLst>
                                            <p:cond delay="999"/>
                                          </p:stCondLst>
                                        </p:cTn>
                                        <p:tgtEl>
                                          <p:spTgt spid="127"/>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152"/>
                                        </p:tgtEl>
                                      </p:cBhvr>
                                    </p:animEffect>
                                    <p:set>
                                      <p:cBhvr>
                                        <p:cTn id="127" dur="1" fill="hold">
                                          <p:stCondLst>
                                            <p:cond delay="499"/>
                                          </p:stCondLst>
                                        </p:cTn>
                                        <p:tgtEl>
                                          <p:spTgt spid="152"/>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128"/>
                                        </p:tgtEl>
                                      </p:cBhvr>
                                    </p:animEffect>
                                    <p:set>
                                      <p:cBhvr>
                                        <p:cTn id="131" dur="1" fill="hold">
                                          <p:stCondLst>
                                            <p:cond delay="999"/>
                                          </p:stCondLst>
                                        </p:cTn>
                                        <p:tgtEl>
                                          <p:spTgt spid="128"/>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151"/>
                                        </p:tgtEl>
                                      </p:cBhvr>
                                    </p:animEffect>
                                    <p:set>
                                      <p:cBhvr>
                                        <p:cTn id="134" dur="1" fill="hold">
                                          <p:stCondLst>
                                            <p:cond delay="499"/>
                                          </p:stCondLst>
                                        </p:cTn>
                                        <p:tgtEl>
                                          <p:spTgt spid="151"/>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129"/>
                                        </p:tgtEl>
                                      </p:cBhvr>
                                    </p:animEffect>
                                    <p:set>
                                      <p:cBhvr>
                                        <p:cTn id="138" dur="1" fill="hold">
                                          <p:stCondLst>
                                            <p:cond delay="999"/>
                                          </p:stCondLst>
                                        </p:cTn>
                                        <p:tgtEl>
                                          <p:spTgt spid="129"/>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150"/>
                                        </p:tgtEl>
                                      </p:cBhvr>
                                    </p:animEffect>
                                    <p:set>
                                      <p:cBhvr>
                                        <p:cTn id="141" dur="1" fill="hold">
                                          <p:stCondLst>
                                            <p:cond delay="499"/>
                                          </p:stCondLst>
                                        </p:cTn>
                                        <p:tgtEl>
                                          <p:spTgt spid="150"/>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130"/>
                                        </p:tgtEl>
                                      </p:cBhvr>
                                    </p:animEffect>
                                    <p:set>
                                      <p:cBhvr>
                                        <p:cTn id="145" dur="1" fill="hold">
                                          <p:stCondLst>
                                            <p:cond delay="999"/>
                                          </p:stCondLst>
                                        </p:cTn>
                                        <p:tgtEl>
                                          <p:spTgt spid="130"/>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149"/>
                                        </p:tgtEl>
                                      </p:cBhvr>
                                    </p:animEffect>
                                    <p:set>
                                      <p:cBhvr>
                                        <p:cTn id="148" dur="1" fill="hold">
                                          <p:stCondLst>
                                            <p:cond delay="499"/>
                                          </p:stCondLst>
                                        </p:cTn>
                                        <p:tgtEl>
                                          <p:spTgt spid="149"/>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131"/>
                                        </p:tgtEl>
                                      </p:cBhvr>
                                    </p:animEffect>
                                    <p:set>
                                      <p:cBhvr>
                                        <p:cTn id="152" dur="1" fill="hold">
                                          <p:stCondLst>
                                            <p:cond delay="999"/>
                                          </p:stCondLst>
                                        </p:cTn>
                                        <p:tgtEl>
                                          <p:spTgt spid="131"/>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148"/>
                                        </p:tgtEl>
                                      </p:cBhvr>
                                    </p:animEffect>
                                    <p:set>
                                      <p:cBhvr>
                                        <p:cTn id="155" dur="1" fill="hold">
                                          <p:stCondLst>
                                            <p:cond delay="499"/>
                                          </p:stCondLst>
                                        </p:cTn>
                                        <p:tgtEl>
                                          <p:spTgt spid="148"/>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132"/>
                                        </p:tgtEl>
                                      </p:cBhvr>
                                    </p:animEffect>
                                    <p:set>
                                      <p:cBhvr>
                                        <p:cTn id="159" dur="1" fill="hold">
                                          <p:stCondLst>
                                            <p:cond delay="999"/>
                                          </p:stCondLst>
                                        </p:cTn>
                                        <p:tgtEl>
                                          <p:spTgt spid="132"/>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147"/>
                                        </p:tgtEl>
                                      </p:cBhvr>
                                    </p:animEffect>
                                    <p:set>
                                      <p:cBhvr>
                                        <p:cTn id="162" dur="1" fill="hold">
                                          <p:stCondLst>
                                            <p:cond delay="499"/>
                                          </p:stCondLst>
                                        </p:cTn>
                                        <p:tgtEl>
                                          <p:spTgt spid="147"/>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133"/>
                                        </p:tgtEl>
                                      </p:cBhvr>
                                    </p:animEffect>
                                    <p:set>
                                      <p:cBhvr>
                                        <p:cTn id="166" dur="1" fill="hold">
                                          <p:stCondLst>
                                            <p:cond delay="999"/>
                                          </p:stCondLst>
                                        </p:cTn>
                                        <p:tgtEl>
                                          <p:spTgt spid="133"/>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146"/>
                                        </p:tgtEl>
                                      </p:cBhvr>
                                    </p:animEffect>
                                    <p:set>
                                      <p:cBhvr>
                                        <p:cTn id="169" dur="1" fill="hold">
                                          <p:stCondLst>
                                            <p:cond delay="499"/>
                                          </p:stCondLst>
                                        </p:cTn>
                                        <p:tgtEl>
                                          <p:spTgt spid="146"/>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134"/>
                                        </p:tgtEl>
                                      </p:cBhvr>
                                    </p:animEffect>
                                    <p:set>
                                      <p:cBhvr>
                                        <p:cTn id="173" dur="1" fill="hold">
                                          <p:stCondLst>
                                            <p:cond delay="999"/>
                                          </p:stCondLst>
                                        </p:cTn>
                                        <p:tgtEl>
                                          <p:spTgt spid="134"/>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145"/>
                                        </p:tgtEl>
                                      </p:cBhvr>
                                    </p:animEffect>
                                    <p:set>
                                      <p:cBhvr>
                                        <p:cTn id="176" dur="1" fill="hold">
                                          <p:stCondLst>
                                            <p:cond delay="499"/>
                                          </p:stCondLst>
                                        </p:cTn>
                                        <p:tgtEl>
                                          <p:spTgt spid="145"/>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135"/>
                                        </p:tgtEl>
                                      </p:cBhvr>
                                    </p:animEffect>
                                    <p:set>
                                      <p:cBhvr>
                                        <p:cTn id="180" dur="1" fill="hold">
                                          <p:stCondLst>
                                            <p:cond delay="999"/>
                                          </p:stCondLst>
                                        </p:cTn>
                                        <p:tgtEl>
                                          <p:spTgt spid="135"/>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144"/>
                                        </p:tgtEl>
                                      </p:cBhvr>
                                    </p:animEffect>
                                    <p:set>
                                      <p:cBhvr>
                                        <p:cTn id="183" dur="1" fill="hold">
                                          <p:stCondLst>
                                            <p:cond delay="499"/>
                                          </p:stCondLst>
                                        </p:cTn>
                                        <p:tgtEl>
                                          <p:spTgt spid="144"/>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136"/>
                                        </p:tgtEl>
                                      </p:cBhvr>
                                    </p:animEffect>
                                    <p:set>
                                      <p:cBhvr>
                                        <p:cTn id="187" dur="1" fill="hold">
                                          <p:stCondLst>
                                            <p:cond delay="999"/>
                                          </p:stCondLst>
                                        </p:cTn>
                                        <p:tgtEl>
                                          <p:spTgt spid="136"/>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143"/>
                                        </p:tgtEl>
                                      </p:cBhvr>
                                    </p:animEffect>
                                    <p:set>
                                      <p:cBhvr>
                                        <p:cTn id="190" dur="1" fill="hold">
                                          <p:stCondLst>
                                            <p:cond delay="499"/>
                                          </p:stCondLst>
                                        </p:cTn>
                                        <p:tgtEl>
                                          <p:spTgt spid="143"/>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137"/>
                                        </p:tgtEl>
                                      </p:cBhvr>
                                    </p:animEffect>
                                    <p:set>
                                      <p:cBhvr>
                                        <p:cTn id="194" dur="1" fill="hold">
                                          <p:stCondLst>
                                            <p:cond delay="999"/>
                                          </p:stCondLst>
                                        </p:cTn>
                                        <p:tgtEl>
                                          <p:spTgt spid="13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142"/>
                                        </p:tgtEl>
                                      </p:cBhvr>
                                    </p:animEffect>
                                    <p:set>
                                      <p:cBhvr>
                                        <p:cTn id="197" dur="1" fill="hold">
                                          <p:stCondLst>
                                            <p:cond delay="499"/>
                                          </p:stCondLst>
                                        </p:cTn>
                                        <p:tgtEl>
                                          <p:spTgt spid="142"/>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138"/>
                                        </p:tgtEl>
                                      </p:cBhvr>
                                    </p:animEffect>
                                    <p:set>
                                      <p:cBhvr>
                                        <p:cTn id="201" dur="1" fill="hold">
                                          <p:stCondLst>
                                            <p:cond delay="999"/>
                                          </p:stCondLst>
                                        </p:cTn>
                                        <p:tgtEl>
                                          <p:spTgt spid="138"/>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141"/>
                                        </p:tgtEl>
                                      </p:cBhvr>
                                    </p:animEffect>
                                    <p:set>
                                      <p:cBhvr>
                                        <p:cTn id="204" dur="1" fill="hold">
                                          <p:stCondLst>
                                            <p:cond delay="499"/>
                                          </p:stCondLst>
                                        </p:cTn>
                                        <p:tgtEl>
                                          <p:spTgt spid="141"/>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139"/>
                                        </p:tgtEl>
                                      </p:cBhvr>
                                    </p:animEffect>
                                    <p:set>
                                      <p:cBhvr>
                                        <p:cTn id="208" dur="1" fill="hold">
                                          <p:stCondLst>
                                            <p:cond delay="999"/>
                                          </p:stCondLst>
                                        </p:cTn>
                                        <p:tgtEl>
                                          <p:spTgt spid="139"/>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112"/>
                </p:tgtEl>
              </p:cMediaNode>
            </p:audio>
          </p:childTnLst>
        </p:cTn>
      </p:par>
    </p:tnLst>
    <p:bldLst>
      <p:bldP spid="11" grpId="0" animBg="1"/>
      <p:bldP spid="13" grpId="0" animBg="1"/>
      <p:bldP spid="9" grpId="0" animBg="1"/>
      <p:bldP spid="113" grpId="0" animBg="1"/>
      <p:bldP spid="114" grpId="0" animBg="1"/>
      <p:bldP spid="115" grpId="0" animBg="1"/>
      <p:bldP spid="116" grpId="0" animBg="1"/>
      <p:bldP spid="117" grpId="0" animBg="1"/>
      <p:bldP spid="118" grpId="0" animBg="1"/>
      <p:bldP spid="119" grpId="0" animBg="1"/>
      <p:bldP spid="120" grpId="0" animBg="1"/>
      <p:bldP spid="121" grpId="0" animBg="1"/>
      <p:bldP spid="122" grpId="0" animBg="1"/>
      <p:bldP spid="123" grpId="0" animBg="1"/>
      <p:bldP spid="124" grpId="0" animBg="1"/>
      <p:bldP spid="125" grpId="0" animBg="1"/>
      <p:bldP spid="126" grpId="0" animBg="1"/>
      <p:bldP spid="127" grpId="0" animBg="1"/>
      <p:bldP spid="128" grpId="0" animBg="1"/>
      <p:bldP spid="129" grpId="0" animBg="1"/>
      <p:bldP spid="130" grpId="0" animBg="1"/>
      <p:bldP spid="131" grpId="0" animBg="1"/>
      <p:bldP spid="132" grpId="0" animBg="1"/>
      <p:bldP spid="133" grpId="0" animBg="1"/>
      <p:bldP spid="134" grpId="0" animBg="1"/>
      <p:bldP spid="135" grpId="0" animBg="1"/>
      <p:bldP spid="136" grpId="0" animBg="1"/>
      <p:bldP spid="137" grpId="0" animBg="1"/>
      <p:bldP spid="138" grpId="0" animBg="1"/>
      <p:bldP spid="139" grpId="0" animBg="1"/>
      <p:bldP spid="141" grpId="0" animBg="1"/>
      <p:bldP spid="142" grpId="0" animBg="1"/>
      <p:bldP spid="143" grpId="0" animBg="1"/>
      <p:bldP spid="144" grpId="0" animBg="1"/>
      <p:bldP spid="145" grpId="0" animBg="1"/>
      <p:bldP spid="146" grpId="0" animBg="1"/>
      <p:bldP spid="147" grpId="0" animBg="1"/>
      <p:bldP spid="148" grpId="0" animBg="1"/>
      <p:bldP spid="149" grpId="0" animBg="1"/>
      <p:bldP spid="150"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Etkin dinleme</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İletişim engeli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Konuşan kişiyi sadece duymakla kalmayıp onu doğru anlamak amacıyla dikkatle dinlemek, sözünü kesmemek ve göz teması kurmak hangisinin bir göstergesidir?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9D3EB820-83C0-4528-9685-E08360BE6A35}"/>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25B48980-2EC0-4F14-8DFA-3BC0621838A0}"/>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5C94DC17-EA03-48A8-BB7C-10FE4C4B839F}"/>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14F9A71B-A3C0-4E36-B542-FF0E0DB3D1C3}"/>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7B1C06D2-D9F3-4FB2-BF15-1F75DD301B84}"/>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84D684AE-FB3A-4C60-A957-629CCBFE9810}"/>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D675874A-B324-46E0-80CA-9E5871B00461}"/>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FEDC33C1-8625-4563-A7FB-4F04B1E907E8}"/>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44203522-972F-4150-9DEB-ACECA40CAC1C}"/>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9901FC3B-89F6-4F3C-8880-A9F602C88B87}"/>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7EC84F5F-D47E-412C-AC29-4CB3562F49EC}"/>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8B97549F-6EF6-4C9A-9B6C-924198BA7002}"/>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4CA7964B-C091-44F5-99BA-80B69A218357}"/>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A6F849A5-1356-43EC-B775-88CDC9B2B1A2}"/>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35E82C96-D191-4996-896F-C05AC1BE714D}"/>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455174D5-52F5-4481-B418-A9FF2A15CF1E}"/>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4434B1D8-F1C3-45A1-AAA4-AF77C690B8FB}"/>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4D692F57-D9AC-414D-B82F-805E3FEA6293}"/>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79FEF171-2445-4832-9987-4325521DB98C}"/>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7BA5D330-1EB8-4311-8F04-691B06797143}"/>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6443A859-92C5-452B-86AC-F7460D5C0FD0}"/>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0AB27367-02B1-49F0-84F9-17FE40076301}"/>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87049605-678E-4055-BB25-B889EFA7E1EC}"/>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AD7B45E5-4C19-4CF6-9DCD-29AA2C114932}"/>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851A431C-7C17-4D1B-802C-A8BB1ED95CB6}"/>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7F94EEF4-A3B5-4752-B7D9-3E2FA30DF56E}"/>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B0F36A0A-5CA8-4134-8F59-11FEAA7BE69B}"/>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0633E9F1-8CD1-47D7-B29E-F5621BC2A28F}"/>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CF018665-F900-47E5-945E-9DEABC0564AB}"/>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14B200C2-EA6A-45CB-AE39-123FB9C36DE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A6A86A50-452E-48E0-844D-07B159AE7FD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2E902D83-6B74-466E-B81A-D061A3CB25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AFB9244C-46D4-4538-BBF1-EF3BA240C57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03E8B018-05C6-4AE4-9E97-293B56AD6F0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A919449E-22FD-4925-BC36-DB0412B32ED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7946AD72-0097-4844-A5EF-0F5F092C515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A9297A96-7BDA-4910-A3F4-65A7210E52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C7815B75-AE6C-4F31-838F-364022E6363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3F9D276E-9BD3-4C9B-86CB-D21915538B6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2A645318-E212-4913-8946-8331A07549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D104993A-42B7-449D-8257-D1B179C128B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48F1CE12-4C19-4963-8AC8-2847EB7600B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2082369C-025D-445F-B1E6-93DAB423D3B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934AB69E-4085-4A4A-88F5-E9D7E91F912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C3FF444F-9273-497E-90F7-C5DCD7E9790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B1FC3589-7963-4D6C-8759-B3561181A1F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BA304D12-CC0F-4BE7-9A3E-8681E238B5B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0765200C-9C47-4F70-AD6E-9F3DCD9ACD0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B2B755F-3028-4D69-946C-A7B110D9804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3D81D77-D20C-40C6-8FF1-5757E08C25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CC686382-2FCD-4585-A80E-46763A538EE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40E8A004-A845-4948-A57C-EF7E7A7F3E8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9572B0C4-C8D8-4887-A65D-5E50F2C6F9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A49E3B4C-6A40-46C5-BA25-DA94C50B246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D82F20D8-E89F-411F-B3BD-1C2BA57743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FC3859D4-829E-48D8-9F43-79460A06654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FF4A7B0C-B4E8-48ED-9C59-FED2D8FE0C2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CCB9A9CE-2224-4E99-BD47-AA4A54EFAEC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3419FD02-6768-4400-95A5-179DF0671FB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FBC1826-157F-496A-8921-0450B1E5EE5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49880228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Çatışma ve anlaşmazlıkları artırır.</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Toplumsal uyum ve barışı güçlendirir.</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İletişim kurulan kişilerin farklı kültürlerine, inançlarına veya düşüncelerine ön yargısız yaklaşmak toplumsal hayata nasıl bir katkı sağlar?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82B9916E-D483-4FC7-A4DD-6D318DBF761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F2F94A12-7A22-4CCF-A77B-26A01C586B21}"/>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263DCDD4-09CB-4A86-B777-54EDC31E16A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E9845857-EA99-482F-BFDA-3F5DFD98975B}"/>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E2C11CD9-4838-4C01-A811-FB9DF5D32E52}"/>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100C5AA5-B4B3-4B79-8800-BA3F4DDD7F42}"/>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8E42FE8E-FB89-4CEF-BA79-F5560828B74C}"/>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B905E85D-5E55-4331-800F-D801E5113280}"/>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1A9B115A-2EB0-4A65-AA29-F3CA87BB90BA}"/>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ED4B02AA-57DF-45DE-B413-416CA2D912E9}"/>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3ED6206D-DBBD-47AD-A951-56FA2CF29D26}"/>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F4C5B400-F5FC-4256-8416-7C6E4633EC09}"/>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52746500-370D-432F-BD1C-8967231D28FF}"/>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A99B5B7F-E8DD-4B7A-9613-FD9DB09199FA}"/>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DF8A003F-FF9C-46ED-B37F-D9253518984B}"/>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BB5D223A-4580-4694-86A8-E1CEAE0D8FD4}"/>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136EF19F-AE31-4616-A1C2-BAC4F87C0871}"/>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9475AD0C-7DA2-41DC-891C-0AFD6776DBF2}"/>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3CBB311E-791E-4985-85F0-A5C9F2DE5C62}"/>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4B48A94D-E8B8-4DEF-98AC-E542A4B8EF70}"/>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78B00E98-6DE8-49BE-91C7-292A2BF11567}"/>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E541DF10-A533-413B-A3C0-483E5B1A93CC}"/>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033E5D8E-F0DC-4755-8464-955A5694E239}"/>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E7C4B206-88B9-4F3A-AD60-11E1D9B50553}"/>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86563830-13CB-464B-A0C3-2A09DD9247C1}"/>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2E479B8E-9B89-4FB9-B6E0-300CCCF27666}"/>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8C0B1590-2212-43C5-805A-7EA7DA416441}"/>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95B0941B-898B-43D3-87BC-B19C908B870D}"/>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07B61B5E-FBC7-4740-91A4-21B4DFC84ECE}"/>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2F0E78C5-AD3A-4BD5-B9CF-F21619F5544E}"/>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A4D75ED6-7909-4BC3-8371-76A26E3E803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7CEDAD77-B1BC-49C2-9E10-C5D839617D9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364781B1-A29B-427B-9181-8E664D21C3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AFD0C981-79D2-43B6-A820-00B0293EABC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FA8B16F7-E3CF-48D3-BCDC-D8C36E452F6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347A4B1-9849-472A-B920-ED074218BB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E739312C-34BB-4450-BE30-E3002A056C3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2EF2E64B-38A7-4577-8350-AFB0AB9173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A919BE2D-C2D4-42FB-967F-9FDC6F7708B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DB408A35-3723-4A7F-A99A-4E1C5920228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80829299-B80C-4783-AE9B-A4559ED6B16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E3899029-953F-4835-A740-E8FBCD8BDD5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CC8758FC-FC60-44FF-8FE8-60331699CBF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0C83CCA0-2495-4ED7-9D9C-D1A5DC5F564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C1695382-795F-4743-B568-28AE38D0CA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8F122529-27F0-464C-A849-EC320182A62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F997F592-B2B9-49C2-95F5-03855AB53A6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DC87469-70F6-49CB-AB65-9EE68AD233C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74831783-DD05-4AF7-B9EA-27AF9BA5ADE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27651560-7D9F-49FD-9CCA-F5F661C05CE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20D8EC60-EA6E-4703-B774-508026BD0CA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2E7390A7-8600-49CB-841E-795B7243C31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45DB58DD-8463-4071-9A93-F41D4B123F9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EC69CC9F-57DA-4FC0-8B1E-2EA53F1127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3A81EB0C-ECE2-490D-9840-653EDD21CB8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0AE36C47-6544-4609-9586-A0C29F45729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695EF247-430F-4312-830E-DD84E934E72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EC4A9A9F-3A84-46EA-A0E4-E3613C3AD87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EE7E80B4-3F0B-487B-BD4B-CAF40BCA0E0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21EDA5BF-0EE1-4B10-B621-0FA831A095E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0147476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0" y="3923089"/>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İletişim engeline</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İletişim engeline</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İletişim esnasında sürekli cep telefonu ile ilgilenmek veya konuşan kişinin sözünü sık sık kesmek aşağıdakilerden hangisine örnek oluşturur?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6778B600-CAE5-4533-B41E-8C0101EA09DE}"/>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7D41FFFA-4E1E-43F1-A48B-7D061CC855B4}"/>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5AC5A796-D3F3-4926-A441-8A057ADA7493}"/>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8D91742B-7245-4095-95BD-C5516C930F5E}"/>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D01B9F16-A04B-4598-9D29-37A6F17A317F}"/>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09F0E3F4-B362-440E-BCFD-4B92E6FC1EAD}"/>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535DEF61-024F-4872-99BD-DD4DA15D1C5D}"/>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3755B9E3-3F7F-436A-B585-368B48967AB7}"/>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1CC11976-E373-4029-8454-74C397FB418E}"/>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15878749-28FB-4CFA-8718-976517378314}"/>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73EA4BEA-E714-46D2-8E22-8B2000033DFA}"/>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D517781D-3C9C-4ACC-AC86-A762D2CB9B81}"/>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7EC8BD8B-3EE0-40AB-B48F-F391947CBAD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DFAD2C53-D8F9-4001-8F57-CD9A6CEC4B2C}"/>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B5AC8D6B-A581-4FE8-9CDA-2391D6CF49EC}"/>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CC84E9CF-0D28-4055-8F8B-FE91F0DFBB7A}"/>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14AB088C-E908-4FA5-9121-73DC4D3CAB54}"/>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3BFDEF72-A440-45C7-AF11-554CC4A43F90}"/>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E885D33D-8501-485D-81DA-8E7A9EF5969B}"/>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2D3A07F-617C-434E-8631-D816AFC0FA70}"/>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136EEB39-BEFD-48DE-97C3-4E7B7D8BB526}"/>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20ACC8CB-8BCC-4A3D-A292-97DD962FD4B1}"/>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B1A5C1A3-E75C-468A-8AAB-F34EDD744E0B}"/>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82BA7890-2531-493D-832F-8EC71FFB2ED9}"/>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29CC91B8-A3A5-4013-BFF9-15FD784DADA3}"/>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24CDB67E-F58E-4632-99B6-8BA69F8750B6}"/>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418CEE6C-CA4A-486E-96B9-B19288BF3CE3}"/>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49A6A06F-428F-4BB5-B87A-CC00DEE81B41}"/>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FD8E3B05-CD88-432C-8300-5A85F1A6A162}"/>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E8AAC209-37D4-4BF8-9C17-D24E00C2B5A1}"/>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6FC9C120-B403-45EC-BAE6-6C934DFDC3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7594999B-03C9-442A-A061-8E7320E27FD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ABA7D9A-F2B8-4ABB-9608-65C389CECA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D6E199C4-167F-4A94-A9C4-8F0577076A5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1A975791-5B5E-447A-B88E-EB6EBBF6500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C2C157E7-166D-4394-AE2B-D4F64E8018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37B66578-23A5-45E0-8C1D-842751A6261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24AA4B0B-726F-459B-BB72-1895DCFEF2C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12D84D23-4EA3-41EB-B71C-BAEF21B05D4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CBAB4DF-0687-46F9-8FF6-E3D88E68235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662C3BD1-1819-4C0D-A320-377C5E9DB56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DF027A52-35B4-42B9-AB30-E31C8CFD5B4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BE27F01F-8389-408F-9CEF-2606E4CE34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839306FC-EE42-4D55-91F9-106678DB3B7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F494DF2E-7547-48D2-A409-6A4A1ED7684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22358C9B-6D47-41BD-BABC-7453EA4D1AA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AA9FDFED-DE4A-4780-8796-C407730A6A8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C4CBF878-818F-4C14-B311-42BD860B223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827554D7-937C-4381-8472-4987F344517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9D7B156A-3185-4ABB-BB2A-38F288DEF25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38E463C2-C9E0-4BE5-9378-88D3FA1345C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183E91D0-830D-41DD-B6BF-F667B1A56E0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822A1EE9-F079-4B7C-A1AA-687573A17D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72DBC736-2D11-452D-B883-FC50195D131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E7158387-0DE0-47CB-B145-CFA83D783D3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7909FD5E-C21E-4B69-9146-5DDF74F5AD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C40F1D50-1447-4484-B751-3A8ECE7F60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7DBEDBB9-C728-4DEC-AE3D-62EF4A3E70B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FD4089E0-5E2E-41B0-ACF9-7F4D522F3B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E824E9C-7CC1-40B3-9DA5-7062A7FDBED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96499595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Kitle iletişim araçları</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3200" b="1" dirty="0">
                <a:solidFill>
                  <a:schemeClr val="tx2"/>
                </a:solidFill>
                <a:effectLst>
                  <a:outerShdw blurRad="38100" dist="38100" dir="2700000" algn="tl">
                    <a:srgbClr val="000000">
                      <a:alpha val="43137"/>
                    </a:srgbClr>
                  </a:outerShdw>
                </a:effectLst>
              </a:rPr>
              <a:t>Bireysel iletişim araçları</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Duygu, düşünce ve bilgilerin geniş kitlelere çok kısa sürede ve hızlı bir şekilde ulaştırılmasını sağlayan televizyon, internet ve gazete gibi araçlara ne ad verilir?</a:t>
            </a: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736C5AAF-6F47-48E4-B7DE-BFE7FEA49D8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DC9445AE-981F-40D9-BB08-9C8BBADE1446}"/>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BC470BA7-532E-4C77-B15F-86A2271E1DB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1D7F38CB-CEEE-4BC8-8136-A3204C483E13}"/>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269CC337-EA82-4C60-89E3-593089A9CFAB}"/>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A5343FF3-D602-4E4D-BCFD-D7C3EBAFA383}"/>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1FA91A5B-E5B0-4E6D-BBE3-A0CF5699F41A}"/>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F971297F-13F8-4D87-A6AD-5D045136507F}"/>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2DA8EC99-97C6-46B8-BE51-093495B90F6D}"/>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238FC000-45E3-4C17-A76B-4F2AB75446AB}"/>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82B4FA6B-6E04-401B-BA8B-570B5E34E15C}"/>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2C186848-5153-4862-9B66-8726C524CE98}"/>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7A16B910-97B7-4BEC-BC8F-FB4D67FA1241}"/>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3E5B1304-B944-4384-8C0F-CC2E2CC8C4E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B5B2E252-C0E0-4871-A2B3-D4737E2DBE7F}"/>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FA9E53A5-294C-4EFD-AF44-639C530DEE91}"/>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B16DEBBE-04AF-4F1E-8635-F498BE171B3F}"/>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F9D1B695-78D6-406F-A271-EBC0123963F6}"/>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500720C6-DAB0-4AAF-B261-0EBEA839B091}"/>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6FD7CB2-0FA3-46AE-9A12-27C7522804D2}"/>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077DCF6B-E77B-4693-ACCA-EF11CC205DBB}"/>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788044C9-5292-48F3-A4CE-0B9BD902059E}"/>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423537ED-E4CF-40CE-9FD9-44613AD56094}"/>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1040BFAA-1FDA-46D2-9A50-CACEAE1256CE}"/>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BC6E94E3-6140-4445-B62F-B73718B8AB63}"/>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CEF119E2-39C1-4668-8198-07F2F3DAE032}"/>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036EE7DC-C514-47DD-BE08-C5AB69C1F935}"/>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DBEABC6B-6416-4AB6-9944-547E48E39D4A}"/>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02DA897E-F82D-41D1-9412-180605793272}"/>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4E2E05AA-20D8-40EB-8B5B-7B8AEAE2B8F7}"/>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26E34029-D370-47C3-94FE-5322E5A2F0D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0D305D88-146C-46B3-8B46-2CE7F4BEBA8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367BFE40-F4C8-46C4-BA86-1AA76D99CF9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5D1E3289-9297-464F-8462-4E463F1B996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AFDCDA2C-EFE4-4F91-8921-3EAE0D21A6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DF4B923B-0F3F-49FD-823D-CC0AF8D0B33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3C9D3631-01D6-44DE-AA81-302CE27E573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E51B7286-0BB4-42CC-8839-8FBE1BE238E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796E9454-D735-4AB0-B433-AD5E782B1D3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50F7EBE3-62E9-41B6-A93A-DA451334E17B}"/>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C415A239-4156-477A-95A8-02288167AEE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EA229D43-6B38-4C95-97C1-A6338A936DE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12026001-BC57-4409-B069-D254567AF15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23895A7C-AC83-4E5C-A292-BE05F489BF2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472B2D56-971C-471B-B866-EBB2D96A8F6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22435EA3-CEAB-48FE-8962-EB00AEEA1D3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61B5B7D1-9A28-4130-B91A-13069722A05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201BFCCD-B8A4-49F8-A3AC-85AEC736C07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30980E3A-BDB3-49BB-80EE-F3D698054A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945E89C5-124C-4F20-B620-235286EC26C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C5826FB-FE6E-46E3-A06D-F99E6230349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77EFC980-0B00-4E50-B51E-7835FD78AEA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A7272FB4-A44B-4102-A7EA-A5A1748485B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B2B7D86C-8CEC-4043-BDAF-98ABA749F6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6F54D94E-094A-4FA6-A3D7-8D5A630E02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B0480392-B046-496A-B336-C302EEBB0A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E2B607C5-0D20-4A4D-A357-43EF1B84F3D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3B78D81F-CB5A-4EFC-9C83-C3AA1E6299E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E31BF094-FC8F-4EFA-8302-82EE782E05D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BD5D3594-ADF8-4618-B6EF-E47405F28E5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0136328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Yüz yüze iletişim kurarak empati ve ben dili ile durumu açıklamak</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800" b="1" dirty="0">
                <a:solidFill>
                  <a:schemeClr val="tx2"/>
                </a:solidFill>
                <a:effectLst>
                  <a:outerShdw blurRad="38100" dist="38100" dir="2700000" algn="tl">
                    <a:srgbClr val="000000">
                      <a:alpha val="43137"/>
                    </a:srgbClr>
                  </a:outerShdw>
                </a:effectLst>
              </a:rPr>
              <a:t>Mesajlaşmayı tamamen bitirip tartışmayı büyütmek</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nn-NO" sz="2400" b="1" dirty="0">
                <a:solidFill>
                  <a:schemeClr val="tx2"/>
                </a:solidFill>
                <a:effectLst>
                  <a:outerShdw blurRad="38100" dist="38100" dir="2700000" algn="tl">
                    <a:srgbClr val="000000">
                      <a:alpha val="43137"/>
                    </a:srgbClr>
                  </a:outerShdw>
                </a:effectLst>
              </a:rPr>
              <a:t>Yazılı mesajlaşmalarda veya dijital ortamlarda ses tonu ve mimikler görünmediği için yanlış anlaşılmalar yaşandığında, bu sorunu çözmenin en etkili yolu nedir?</a:t>
            </a:r>
            <a:endParaRPr lang="nn-NO"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7" name="Grup 46">
            <a:extLst>
              <a:ext uri="{FF2B5EF4-FFF2-40B4-BE49-F238E27FC236}">
                <a16:creationId xmlns:a16="http://schemas.microsoft.com/office/drawing/2014/main" id="{8A0EDEFB-AA11-4CDF-922A-724AC62E9F06}"/>
              </a:ext>
            </a:extLst>
          </p:cNvPr>
          <p:cNvGrpSpPr/>
          <p:nvPr/>
        </p:nvGrpSpPr>
        <p:grpSpPr>
          <a:xfrm>
            <a:off x="5160319" y="6013073"/>
            <a:ext cx="1871362" cy="818356"/>
            <a:chOff x="4784941" y="5969932"/>
            <a:chExt cx="1871362" cy="818356"/>
          </a:xfrm>
        </p:grpSpPr>
        <p:sp>
          <p:nvSpPr>
            <p:cNvPr id="48" name="Google Shape;827;p11">
              <a:hlinkClick r:id="" action="ppaction://hlinkshowjump?jump=nextslide"/>
              <a:extLst>
                <a:ext uri="{FF2B5EF4-FFF2-40B4-BE49-F238E27FC236}">
                  <a16:creationId xmlns:a16="http://schemas.microsoft.com/office/drawing/2014/main" id="{6A7CCC1F-0114-4AFA-A11D-B496DFFDD58B}"/>
                </a:ext>
              </a:extLst>
            </p:cNvPr>
            <p:cNvSpPr/>
            <p:nvPr/>
          </p:nvSpPr>
          <p:spPr>
            <a:xfrm rot="10800000">
              <a:off x="4784941" y="5969932"/>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pic>
          <p:nvPicPr>
            <p:cNvPr id="49" name="Resim 48">
              <a:hlinkClick r:id="rId7" action="ppaction://hlinksldjump"/>
              <a:extLst>
                <a:ext uri="{FF2B5EF4-FFF2-40B4-BE49-F238E27FC236}">
                  <a16:creationId xmlns:a16="http://schemas.microsoft.com/office/drawing/2014/main" id="{B02A5A24-68E6-4B22-B093-129EADDBC98B}"/>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956129" y="6136950"/>
              <a:ext cx="1525215" cy="412920"/>
            </a:xfrm>
            <a:prstGeom prst="rect">
              <a:avLst/>
            </a:prstGeom>
          </p:spPr>
        </p:pic>
      </p:grpSp>
      <p:sp>
        <p:nvSpPr>
          <p:cNvPr id="50" name="Title 1">
            <a:extLst>
              <a:ext uri="{FF2B5EF4-FFF2-40B4-BE49-F238E27FC236}">
                <a16:creationId xmlns:a16="http://schemas.microsoft.com/office/drawing/2014/main" id="{A464D054-0D6D-4929-B0FE-F0284F5A2113}"/>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1" name="Eylem Düğmesi: Girişe Git 50">
            <a:hlinkClick r:id="rId9" action="ppaction://hlinksldjump" highlightClick="1"/>
            <a:extLst>
              <a:ext uri="{FF2B5EF4-FFF2-40B4-BE49-F238E27FC236}">
                <a16:creationId xmlns:a16="http://schemas.microsoft.com/office/drawing/2014/main" id="{AF02B898-BB36-4C10-B45B-7031250EAB78}"/>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52" name="Serbest Form: Şekil 51">
            <a:extLst>
              <a:ext uri="{FF2B5EF4-FFF2-40B4-BE49-F238E27FC236}">
                <a16:creationId xmlns:a16="http://schemas.microsoft.com/office/drawing/2014/main" id="{0977901C-6FE7-48F6-A06C-48E2B09F734B}"/>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3424BC70-92D2-4FE8-B190-79B6492EDC05}"/>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CF7C1431-E2C5-42D9-ACA5-4866EE70AD6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7C9FFC25-B576-4E32-8350-94D572BC0BA3}"/>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8BA2EC3B-A00F-40D2-89F0-A91A0B317B4F}"/>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6211D47C-A38C-4C60-8A64-2CB9A12A17CE}"/>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DB619EB3-DC74-444F-A63A-B4A8FCCA1F04}"/>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0F1C4574-A1D8-4F3C-B03C-CCD10FA8DFA6}"/>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A2BA80FD-E489-4762-8C3A-7D8CD5D056E2}"/>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EF3117F8-D72F-40B5-A08F-5A35E28D7A8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3886B072-6EBE-4DC9-9725-22BC9E355F38}"/>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ACE09277-E882-448F-96CA-78C6B4A4210E}"/>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7D646C8E-C5A1-46E5-BA86-A39E76C7A914}"/>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ECBE0AAB-4117-47BC-8FCD-B6FBAE3FFE2E}"/>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1A637013-FD52-4D0C-8A7D-56A60F3A0576}"/>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6C40E93D-837C-4D37-85D0-501124CF8916}"/>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DE2F047B-179E-4821-8CA8-1C7D26BCBBC1}"/>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D2639BE2-6FF7-4FA7-B9E0-E8C39385CE82}"/>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10060C9E-2EFA-4DAC-82A7-33B88624AC9D}"/>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ADB94BB9-816C-42E3-8793-8BDA0A4FF9E0}"/>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2CC73723-C5FE-4DBF-88B6-71D3DF9F95F0}"/>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658466F2-4885-4B9B-871C-81ED31172C70}"/>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27DA29A1-B29F-476D-8704-DFAB3692F51F}"/>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65589FE2-80BC-4B5E-9ABA-7323A0C1F127}"/>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B6EF007B-9591-419A-B264-66FEEC250FCB}"/>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070DF354-3BC8-4573-AEA6-6C6F81BC08F7}"/>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79D359B6-B1B8-4947-9556-3E78E7B89B96}"/>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86F2BCFD-BF48-4E97-8F51-FD15F0F1BB36}"/>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A1E0EAC7-77B3-46A4-8B63-2E1BFD5861E2}"/>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0816A85B-D53D-4DEE-9092-D1260368433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94E3A2AA-C4F2-4A1B-B6D8-8CFA5A6C756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03A509A7-9A48-4886-9401-ABF57EA8DD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3D3E6E52-8589-4740-8EEF-7389B996169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9A70C2AF-1F57-4337-9BC2-05D9B1341F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AC8BEAA6-F8EF-4E3F-B169-266AE436EF1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0B043811-92E5-434B-86FC-65B214501FB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EC59833A-6FD8-4D68-B61D-52351E7CA9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E438A763-7396-494B-8E59-2CC18231002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02A18E1-68DE-4405-BF6D-78442260B4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34BEBA54-EED1-4F99-BB94-9CD1FA60D8A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54CCECFF-A1FE-4273-A229-3C8CF048F2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0DC16F8D-EA43-4AA8-A379-F475E6245B0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D5602AB2-3CAA-48A9-83DB-EAFDF0F90E2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15ECAA96-9DF5-46EB-A4FA-022B3ED76C1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F79FC373-3C40-4599-B23E-F1B6C2FC167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A5EF3308-8C3E-4691-BB89-DBFC0BFDC7E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36FE666-26D8-4A86-83D4-75F0BBDE325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21B744FC-F9FC-49F4-932F-B97D4118C41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1E8C8B49-A110-4162-A3AB-2A2E2CC3CFA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8CC1CB38-7A1F-45BA-8FCB-D24FAE63FBB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5EE3E094-B1E1-4B86-B1FC-11E7B554FD4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7721556A-6760-4195-BF43-82969F3012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DDA5A655-329A-4FF8-8876-44C2D852C50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FE2F2B07-B597-4995-A31A-6C33DDF6F14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1E95FAE9-5A44-417A-9015-8CAFBCD1D94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8A4037CD-25B5-4296-9F58-FE99773EB2E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668D11FE-D0E7-4065-B6C7-86C7272E66A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8837FD88-84BE-4E2E-9E24-A3A589F17FA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5ED3DE56-9500-4A4A-9018-6664690CFC8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344801751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00B05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FF000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kötü.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up 1">
            <a:extLst>
              <a:ext uri="{FF2B5EF4-FFF2-40B4-BE49-F238E27FC236}">
                <a16:creationId xmlns:a16="http://schemas.microsoft.com/office/drawing/2014/main" id="{72DC8F94-4402-4CB5-AE86-BE6450087AA6}"/>
              </a:ext>
            </a:extLst>
          </p:cNvPr>
          <p:cNvGrpSpPr/>
          <p:nvPr/>
        </p:nvGrpSpPr>
        <p:grpSpPr>
          <a:xfrm>
            <a:off x="0" y="0"/>
            <a:ext cx="12192000" cy="692696"/>
            <a:chOff x="0" y="0"/>
            <a:chExt cx="12192000" cy="692696"/>
          </a:xfrm>
        </p:grpSpPr>
        <p:sp>
          <p:nvSpPr>
            <p:cNvPr id="3" name="Dikdörtgen 2">
              <a:extLst>
                <a:ext uri="{FF2B5EF4-FFF2-40B4-BE49-F238E27FC236}">
                  <a16:creationId xmlns:a16="http://schemas.microsoft.com/office/drawing/2014/main" id="{BABF0CE1-51D4-479B-9AF8-21D8AF7B08E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152F93D-F040-4AB9-9508-2F551E8836D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5" name="Dikdörtgen 4">
              <a:extLst>
                <a:ext uri="{FF2B5EF4-FFF2-40B4-BE49-F238E27FC236}">
                  <a16:creationId xmlns:a16="http://schemas.microsoft.com/office/drawing/2014/main" id="{4A6C831D-9C1E-4BF9-9BB3-52A1EA34047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10" name="Ok: Sol 9">
            <a:extLst>
              <a:ext uri="{FF2B5EF4-FFF2-40B4-BE49-F238E27FC236}">
                <a16:creationId xmlns:a16="http://schemas.microsoft.com/office/drawing/2014/main" id="{F24BEDAC-2653-48F4-91D6-432613D231D6}"/>
              </a:ext>
            </a:extLst>
          </p:cNvPr>
          <p:cNvSpPr/>
          <p:nvPr/>
        </p:nvSpPr>
        <p:spPr>
          <a:xfrm rot="18255468">
            <a:off x="3774751" y="2929877"/>
            <a:ext cx="1327978" cy="867964"/>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rgbClr r="0" g="0" b="0"/>
          </a:fillRef>
          <a:effectRef idx="0">
            <a:scrgbClr r="0" g="0" b="0"/>
          </a:effectRef>
          <a:fontRef idx="minor">
            <a:schemeClr val="lt1"/>
          </a:fontRef>
        </p:style>
      </p:sp>
      <p:sp>
        <p:nvSpPr>
          <p:cNvPr id="11" name="Serbest Form: Şekil 10">
            <a:extLst>
              <a:ext uri="{FF2B5EF4-FFF2-40B4-BE49-F238E27FC236}">
                <a16:creationId xmlns:a16="http://schemas.microsoft.com/office/drawing/2014/main" id="{E6B4FFC5-981A-42C0-A197-B19607A90B09}"/>
              </a:ext>
            </a:extLst>
          </p:cNvPr>
          <p:cNvSpPr/>
          <p:nvPr/>
        </p:nvSpPr>
        <p:spPr>
          <a:xfrm>
            <a:off x="1271464" y="3922740"/>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spcBef>
                <a:spcPct val="0"/>
              </a:spcBef>
              <a:spcAft>
                <a:spcPct val="35000"/>
              </a:spcAft>
            </a:pPr>
            <a:r>
              <a:rPr lang="tr-TR" sz="2400" b="1" dirty="0">
                <a:solidFill>
                  <a:schemeClr val="tx2"/>
                </a:solidFill>
                <a:effectLst>
                  <a:outerShdw blurRad="38100" dist="38100" dir="2700000" algn="tl">
                    <a:srgbClr val="000000">
                      <a:alpha val="43137"/>
                    </a:srgbClr>
                  </a:outerShdw>
                </a:effectLst>
              </a:rPr>
              <a:t>Sen dili</a:t>
            </a:r>
          </a:p>
        </p:txBody>
      </p:sp>
      <p:sp>
        <p:nvSpPr>
          <p:cNvPr id="12" name="Ok: Sol 11">
            <a:extLst>
              <a:ext uri="{FF2B5EF4-FFF2-40B4-BE49-F238E27FC236}">
                <a16:creationId xmlns:a16="http://schemas.microsoft.com/office/drawing/2014/main" id="{8107DF96-779A-43AD-9D0A-6E975860A479}"/>
              </a:ext>
            </a:extLst>
          </p:cNvPr>
          <p:cNvSpPr/>
          <p:nvPr/>
        </p:nvSpPr>
        <p:spPr>
          <a:xfrm rot="13614760">
            <a:off x="7032353" y="2944464"/>
            <a:ext cx="1242032" cy="849826"/>
          </a:xfrm>
          <a:prstGeom prst="leftArrow">
            <a:avLst>
              <a:gd name="adj1" fmla="val 60000"/>
              <a:gd name="adj2" fmla="val 50000"/>
            </a:avLst>
          </a:prstGeom>
          <a:solidFill>
            <a:srgbClr val="FFC000"/>
          </a:solidFill>
          <a:ln>
            <a:noFill/>
          </a:ln>
          <a:effectLst/>
          <a:scene3d>
            <a:camera prst="orthographicFront">
              <a:rot lat="0" lon="0" rev="0"/>
            </a:camera>
            <a:lightRig rig="glow" dir="t">
              <a:rot lat="0" lon="0" rev="14100000"/>
            </a:lightRig>
          </a:scene3d>
          <a:sp3d prstMaterial="softEdge">
            <a:bevelT w="127000" prst="artDeco"/>
          </a:sp3d>
        </p:spPr>
        <p:style>
          <a:lnRef idx="0">
            <a:scrgbClr r="0" g="0" b="0"/>
          </a:lnRef>
          <a:fillRef idx="1">
            <a:schemeClr val="accent1">
              <a:tint val="60000"/>
              <a:hueOff val="0"/>
              <a:satOff val="0"/>
              <a:lumOff val="0"/>
              <a:alphaOff val="0"/>
            </a:schemeClr>
          </a:fillRef>
          <a:effectRef idx="0">
            <a:scrgbClr r="0" g="0" b="0"/>
          </a:effectRef>
          <a:fontRef idx="minor">
            <a:schemeClr val="lt1"/>
          </a:fontRef>
        </p:style>
      </p:sp>
      <p:sp>
        <p:nvSpPr>
          <p:cNvPr id="13" name="Serbest Form: Şekil 12">
            <a:extLst>
              <a:ext uri="{FF2B5EF4-FFF2-40B4-BE49-F238E27FC236}">
                <a16:creationId xmlns:a16="http://schemas.microsoft.com/office/drawing/2014/main" id="{84059C23-C77B-4028-BB11-9757A87D247D}"/>
              </a:ext>
            </a:extLst>
          </p:cNvPr>
          <p:cNvSpPr/>
          <p:nvPr/>
        </p:nvSpPr>
        <p:spPr>
          <a:xfrm>
            <a:off x="7983427" y="3849807"/>
            <a:ext cx="2893213" cy="2314571"/>
          </a:xfrm>
          <a:custGeom>
            <a:avLst/>
            <a:gdLst>
              <a:gd name="connsiteX0" fmla="*/ 0 w 2893213"/>
              <a:gd name="connsiteY0" fmla="*/ 231457 h 2314571"/>
              <a:gd name="connsiteX1" fmla="*/ 231457 w 2893213"/>
              <a:gd name="connsiteY1" fmla="*/ 0 h 2314571"/>
              <a:gd name="connsiteX2" fmla="*/ 2661756 w 2893213"/>
              <a:gd name="connsiteY2" fmla="*/ 0 h 2314571"/>
              <a:gd name="connsiteX3" fmla="*/ 2893213 w 2893213"/>
              <a:gd name="connsiteY3" fmla="*/ 231457 h 2314571"/>
              <a:gd name="connsiteX4" fmla="*/ 2893213 w 2893213"/>
              <a:gd name="connsiteY4" fmla="*/ 2083114 h 2314571"/>
              <a:gd name="connsiteX5" fmla="*/ 2661756 w 2893213"/>
              <a:gd name="connsiteY5" fmla="*/ 2314571 h 2314571"/>
              <a:gd name="connsiteX6" fmla="*/ 231457 w 2893213"/>
              <a:gd name="connsiteY6" fmla="*/ 2314571 h 2314571"/>
              <a:gd name="connsiteX7" fmla="*/ 0 w 2893213"/>
              <a:gd name="connsiteY7" fmla="*/ 2083114 h 2314571"/>
              <a:gd name="connsiteX8" fmla="*/ 0 w 2893213"/>
              <a:gd name="connsiteY8" fmla="*/ 231457 h 23145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3213" h="2314571">
                <a:moveTo>
                  <a:pt x="0" y="231457"/>
                </a:moveTo>
                <a:cubicBezTo>
                  <a:pt x="0" y="103627"/>
                  <a:pt x="103627" y="0"/>
                  <a:pt x="231457" y="0"/>
                </a:cubicBezTo>
                <a:lnTo>
                  <a:pt x="2661756" y="0"/>
                </a:lnTo>
                <a:cubicBezTo>
                  <a:pt x="2789586" y="0"/>
                  <a:pt x="2893213" y="103627"/>
                  <a:pt x="2893213" y="231457"/>
                </a:cubicBezTo>
                <a:lnTo>
                  <a:pt x="2893213" y="2083114"/>
                </a:lnTo>
                <a:cubicBezTo>
                  <a:pt x="2893213" y="2210944"/>
                  <a:pt x="2789586" y="2314571"/>
                  <a:pt x="2661756" y="2314571"/>
                </a:cubicBezTo>
                <a:lnTo>
                  <a:pt x="231457" y="2314571"/>
                </a:lnTo>
                <a:cubicBezTo>
                  <a:pt x="103627" y="2314571"/>
                  <a:pt x="0" y="2210944"/>
                  <a:pt x="0" y="2083114"/>
                </a:cubicBezTo>
                <a:lnTo>
                  <a:pt x="0" y="231457"/>
                </a:lnTo>
                <a:close/>
              </a:path>
            </a:pathLst>
          </a:custGeom>
          <a:ln w="76200">
            <a:solidFill>
              <a:schemeClr val="tx2"/>
            </a:solidFill>
          </a:ln>
          <a:scene3d>
            <a:camera prst="orthographicFront">
              <a:rot lat="0" lon="0" rev="0"/>
            </a:camera>
            <a:lightRig rig="glow" dir="t">
              <a:rot lat="0" lon="0" rev="14100000"/>
            </a:lightRig>
          </a:scene3d>
        </p:spPr>
        <p:style>
          <a:lnRef idx="2">
            <a:schemeClr val="accent1"/>
          </a:lnRef>
          <a:fillRef idx="1">
            <a:schemeClr val="lt1"/>
          </a:fillRef>
          <a:effectRef idx="0">
            <a:schemeClr val="accent1"/>
          </a:effectRef>
          <a:fontRef idx="minor">
            <a:schemeClr val="dk1"/>
          </a:fontRef>
        </p:style>
        <p:txBody>
          <a:bodyPr spcFirstLastPara="0" vert="horz" wrap="square" lIns="128751" tIns="128751" rIns="128751" bIns="128751" numCol="1" spcCol="1270" anchor="ctr" anchorCtr="0">
            <a:noAutofit/>
          </a:bodyPr>
          <a:lstStyle/>
          <a:p>
            <a:pPr lvl="0" algn="ctr" defTabSz="14224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Empati</a:t>
            </a:r>
          </a:p>
        </p:txBody>
      </p:sp>
      <p:sp>
        <p:nvSpPr>
          <p:cNvPr id="9" name="Serbest Form: Şekil 8">
            <a:extLst>
              <a:ext uri="{FF2B5EF4-FFF2-40B4-BE49-F238E27FC236}">
                <a16:creationId xmlns:a16="http://schemas.microsoft.com/office/drawing/2014/main" id="{2548FE10-912A-42EC-A5BD-9E38944D151B}"/>
              </a:ext>
            </a:extLst>
          </p:cNvPr>
          <p:cNvSpPr/>
          <p:nvPr/>
        </p:nvSpPr>
        <p:spPr>
          <a:xfrm>
            <a:off x="1271460" y="1591836"/>
            <a:ext cx="9649081" cy="1442343"/>
          </a:xfrm>
          <a:custGeom>
            <a:avLst/>
            <a:gdLst>
              <a:gd name="connsiteX0" fmla="*/ 0 w 9649081"/>
              <a:gd name="connsiteY0" fmla="*/ 0 h 1442343"/>
              <a:gd name="connsiteX1" fmla="*/ 9408686 w 9649081"/>
              <a:gd name="connsiteY1" fmla="*/ 0 h 1442343"/>
              <a:gd name="connsiteX2" fmla="*/ 9649081 w 9649081"/>
              <a:gd name="connsiteY2" fmla="*/ 240395 h 1442343"/>
              <a:gd name="connsiteX3" fmla="*/ 9649081 w 9649081"/>
              <a:gd name="connsiteY3" fmla="*/ 1442343 h 1442343"/>
              <a:gd name="connsiteX4" fmla="*/ 9649081 w 9649081"/>
              <a:gd name="connsiteY4" fmla="*/ 1442343 h 1442343"/>
              <a:gd name="connsiteX5" fmla="*/ 240395 w 9649081"/>
              <a:gd name="connsiteY5" fmla="*/ 1442343 h 1442343"/>
              <a:gd name="connsiteX6" fmla="*/ 0 w 9649081"/>
              <a:gd name="connsiteY6" fmla="*/ 1201948 h 1442343"/>
              <a:gd name="connsiteX7" fmla="*/ 0 w 9649081"/>
              <a:gd name="connsiteY7" fmla="*/ 0 h 14423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649081" h="1442343">
                <a:moveTo>
                  <a:pt x="0" y="0"/>
                </a:moveTo>
                <a:lnTo>
                  <a:pt x="9408686" y="0"/>
                </a:lnTo>
                <a:lnTo>
                  <a:pt x="9649081" y="240395"/>
                </a:lnTo>
                <a:lnTo>
                  <a:pt x="9649081" y="1442343"/>
                </a:lnTo>
                <a:lnTo>
                  <a:pt x="9649081" y="1442343"/>
                </a:lnTo>
                <a:lnTo>
                  <a:pt x="240395" y="1442343"/>
                </a:lnTo>
                <a:lnTo>
                  <a:pt x="0" y="1201948"/>
                </a:lnTo>
                <a:lnTo>
                  <a:pt x="0" y="0"/>
                </a:lnTo>
                <a:close/>
              </a:path>
            </a:pathLst>
          </a:custGeom>
          <a:solidFill>
            <a:schemeClr val="accent3">
              <a:lumMod val="60000"/>
              <a:lumOff val="40000"/>
            </a:schemeClr>
          </a:solidFill>
          <a:ln w="76200">
            <a:solidFill>
              <a:schemeClr val="tx1"/>
            </a:solidFill>
            <a:prstDash val="lgDash"/>
          </a:ln>
          <a:effectLst/>
          <a:scene3d>
            <a:camera prst="orthographicFront">
              <a:rot lat="0" lon="0" rev="0"/>
            </a:camera>
            <a:lightRig rig="glow" dir="t">
              <a:rot lat="0" lon="0" rev="14100000"/>
            </a:lightRig>
          </a:scene3d>
          <a:sp3d prstMaterial="softEdge">
            <a:bevelT w="127000" prst="artDeco"/>
          </a:sp3d>
        </p:spPr>
        <p:style>
          <a:lnRef idx="2">
            <a:scrgbClr r="0" g="0" b="0"/>
          </a:lnRef>
          <a:fillRef idx="1">
            <a:scrgbClr r="0" g="0" b="0"/>
          </a:fillRef>
          <a:effectRef idx="0">
            <a:scrgbClr r="0" g="0" b="0"/>
          </a:effectRef>
          <a:fontRef idx="minor">
            <a:schemeClr val="lt1"/>
          </a:fontRef>
        </p:style>
        <p:txBody>
          <a:bodyPr spcFirstLastPara="0" vert="horz" wrap="square" lIns="135438" tIns="135438" rIns="135438" bIns="135438" numCol="1" spcCol="1270" anchor="ctr" anchorCtr="0">
            <a:noAutofit/>
          </a:bodyPr>
          <a:lstStyle/>
          <a:p>
            <a:pPr lvl="0" algn="ctr" defTabSz="1066800">
              <a:lnSpc>
                <a:spcPct val="90000"/>
              </a:lnSpc>
              <a:spcBef>
                <a:spcPct val="0"/>
              </a:spcBef>
              <a:spcAft>
                <a:spcPct val="35000"/>
              </a:spcAft>
            </a:pPr>
            <a:r>
              <a:rPr lang="tr-TR" sz="2400" b="1" dirty="0">
                <a:solidFill>
                  <a:schemeClr val="tx2"/>
                </a:solidFill>
                <a:effectLst>
                  <a:outerShdw blurRad="38100" dist="38100" dir="2700000" algn="tl">
                    <a:srgbClr val="000000">
                      <a:alpha val="43137"/>
                    </a:srgbClr>
                  </a:outerShdw>
                </a:effectLst>
              </a:rPr>
              <a:t>Bir kişinin kendisini karşısındaki kişinin yerine koyarak olaylara onun gözünden bakması ve onun duygularını anlamaya çalışması durumuna ne ad verilir?</a:t>
            </a:r>
            <a:endParaRPr lang="tr-TR" sz="2400" b="1" kern="1200" dirty="0">
              <a:solidFill>
                <a:schemeClr val="tx2"/>
              </a:solidFill>
              <a:effectLst>
                <a:outerShdw blurRad="38100" dist="38100" dir="2700000" algn="tl">
                  <a:srgbClr val="000000">
                    <a:alpha val="43137"/>
                  </a:srgbClr>
                </a:outerShdw>
              </a:effectLst>
            </a:endParaRPr>
          </a:p>
        </p:txBody>
      </p:sp>
      <p:sp>
        <p:nvSpPr>
          <p:cNvPr id="46" name="Dikdörtgen 45">
            <a:extLst>
              <a:ext uri="{FF2B5EF4-FFF2-40B4-BE49-F238E27FC236}">
                <a16:creationId xmlns:a16="http://schemas.microsoft.com/office/drawing/2014/main" id="{1EF95EEC-DF4A-4AA1-B3AB-CA1F742589FD}"/>
              </a:ext>
            </a:extLst>
          </p:cNvPr>
          <p:cNvSpPr/>
          <p:nvPr/>
        </p:nvSpPr>
        <p:spPr>
          <a:xfrm>
            <a:off x="4541732" y="-86618"/>
            <a:ext cx="3108543" cy="923330"/>
          </a:xfrm>
          <a:prstGeom prst="rect">
            <a:avLst/>
          </a:prstGeom>
          <a:noFill/>
        </p:spPr>
        <p:txBody>
          <a:bodyPr wrap="none" lIns="91440" tIns="45720" rIns="91440" bIns="45720">
            <a:spAutoFit/>
          </a:bodyPr>
          <a:lstStyle/>
          <a:p>
            <a:pPr algn="ctr"/>
            <a:r>
              <a:rPr lang="tr-TR" sz="5400" b="1" dirty="0">
                <a:ln w="6600">
                  <a:solidFill>
                    <a:schemeClr val="accent2"/>
                  </a:solidFill>
                  <a:prstDash val="solid"/>
                </a:ln>
                <a:solidFill>
                  <a:srgbClr val="FFFFFF"/>
                </a:solidFill>
                <a:effectLst>
                  <a:outerShdw dist="38100" dir="2700000" algn="tl" rotWithShape="0">
                    <a:schemeClr val="accent2"/>
                  </a:outerShdw>
                </a:effectLst>
              </a:rPr>
              <a:t>Hangisi?</a:t>
            </a:r>
            <a:endParaRPr lang="tr-TR" sz="5400" b="1" cap="none" spc="0" dirty="0">
              <a:ln w="6600">
                <a:solidFill>
                  <a:schemeClr val="accent2"/>
                </a:solidFill>
                <a:prstDash val="solid"/>
              </a:ln>
              <a:solidFill>
                <a:srgbClr val="FFFFFF"/>
              </a:solidFill>
              <a:effectLst>
                <a:outerShdw dist="38100" dir="2700000" algn="tl" rotWithShape="0">
                  <a:schemeClr val="accent2"/>
                </a:outerShdw>
              </a:effectLst>
            </a:endParaRPr>
          </a:p>
        </p:txBody>
      </p:sp>
      <p:grpSp>
        <p:nvGrpSpPr>
          <p:cNvPr id="48" name="Grup 47">
            <a:extLst>
              <a:ext uri="{FF2B5EF4-FFF2-40B4-BE49-F238E27FC236}">
                <a16:creationId xmlns:a16="http://schemas.microsoft.com/office/drawing/2014/main" id="{DC5BE5ED-4704-4E81-97D8-5E869EB51263}"/>
              </a:ext>
            </a:extLst>
          </p:cNvPr>
          <p:cNvGrpSpPr/>
          <p:nvPr/>
        </p:nvGrpSpPr>
        <p:grpSpPr>
          <a:xfrm>
            <a:off x="5230900" y="5977820"/>
            <a:ext cx="1871362" cy="818356"/>
            <a:chOff x="5230900" y="5977820"/>
            <a:chExt cx="1871362" cy="818356"/>
          </a:xfrm>
        </p:grpSpPr>
        <p:sp>
          <p:nvSpPr>
            <p:cNvPr id="49" name="Google Shape;827;p11">
              <a:hlinkClick r:id="" action="ppaction://hlinkshowjump?jump=nextslide"/>
              <a:extLst>
                <a:ext uri="{FF2B5EF4-FFF2-40B4-BE49-F238E27FC236}">
                  <a16:creationId xmlns:a16="http://schemas.microsoft.com/office/drawing/2014/main" id="{F38F1D14-89CF-4A18-8761-94B3F1B44055}"/>
                </a:ext>
              </a:extLst>
            </p:cNvPr>
            <p:cNvSpPr/>
            <p:nvPr/>
          </p:nvSpPr>
          <p:spPr>
            <a:xfrm rot="10800000">
              <a:off x="5230900" y="5977820"/>
              <a:ext cx="1871362" cy="818356"/>
            </a:xfrm>
            <a:custGeom>
              <a:avLst/>
              <a:gdLst/>
              <a:ahLst/>
              <a:cxnLst/>
              <a:rect l="l" t="t" r="r" b="b"/>
              <a:pathLst>
                <a:path w="1900861" h="1191445" extrusionOk="0">
                  <a:moveTo>
                    <a:pt x="640914" y="4905"/>
                  </a:moveTo>
                  <a:cubicBezTo>
                    <a:pt x="514181" y="56240"/>
                    <a:pt x="-24031" y="447667"/>
                    <a:pt x="834" y="644985"/>
                  </a:cubicBezTo>
                  <a:cubicBezTo>
                    <a:pt x="25699" y="842303"/>
                    <a:pt x="648132" y="1153519"/>
                    <a:pt x="790105" y="1188812"/>
                  </a:cubicBezTo>
                  <a:cubicBezTo>
                    <a:pt x="932078" y="1224105"/>
                    <a:pt x="685832" y="893638"/>
                    <a:pt x="852670" y="856741"/>
                  </a:cubicBezTo>
                  <a:cubicBezTo>
                    <a:pt x="1019508" y="819844"/>
                    <a:pt x="1638733" y="1097372"/>
                    <a:pt x="1791133" y="967431"/>
                  </a:cubicBezTo>
                  <a:cubicBezTo>
                    <a:pt x="1943533" y="837490"/>
                    <a:pt x="1938721" y="182170"/>
                    <a:pt x="1767070" y="77094"/>
                  </a:cubicBezTo>
                  <a:cubicBezTo>
                    <a:pt x="1595420" y="-27982"/>
                    <a:pt x="944110" y="352216"/>
                    <a:pt x="761230" y="336976"/>
                  </a:cubicBezTo>
                  <a:cubicBezTo>
                    <a:pt x="578350" y="321736"/>
                    <a:pt x="767647" y="-46430"/>
                    <a:pt x="640914" y="4905"/>
                  </a:cubicBezTo>
                  <a:close/>
                </a:path>
              </a:pathLst>
            </a:custGeom>
            <a:solidFill>
              <a:schemeClr val="accent1">
                <a:lumMod val="50000"/>
              </a:schemeClr>
            </a:solidFill>
            <a:ln w="28575" cap="flat" cmpd="sng">
              <a:no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FFFFFF"/>
                </a:solidFill>
                <a:latin typeface="Calibri"/>
                <a:ea typeface="Calibri"/>
                <a:cs typeface="Calibri"/>
                <a:sym typeface="Calibri"/>
              </a:endParaRPr>
            </a:p>
          </p:txBody>
        </p:sp>
        <p:sp>
          <p:nvSpPr>
            <p:cNvPr id="50" name="Dikdörtgen 49">
              <a:hlinkClick r:id="rId7" action="ppaction://hlinksldjump"/>
              <a:extLst>
                <a:ext uri="{FF2B5EF4-FFF2-40B4-BE49-F238E27FC236}">
                  <a16:creationId xmlns:a16="http://schemas.microsoft.com/office/drawing/2014/main" id="{8C139BAB-948D-42FE-BE64-F29223D0A30B}"/>
                </a:ext>
              </a:extLst>
            </p:cNvPr>
            <p:cNvSpPr/>
            <p:nvPr/>
          </p:nvSpPr>
          <p:spPr>
            <a:xfrm>
              <a:off x="5295617" y="6222196"/>
              <a:ext cx="1508747" cy="369332"/>
            </a:xfrm>
            <a:prstGeom prst="rect">
              <a:avLst/>
            </a:prstGeom>
            <a:noFill/>
          </p:spPr>
          <p:txBody>
            <a:bodyPr wrap="none" lIns="91440" tIns="45720" rIns="91440" bIns="45720">
              <a:spAutoFit/>
            </a:bodyPr>
            <a:lstStyle/>
            <a:p>
              <a:pPr algn="ctr"/>
              <a:r>
                <a:rPr lang="tr-TR" b="1"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rPr>
                <a:t>Seç Bakalım</a:t>
              </a:r>
              <a:endParaRPr lang="tr-TR"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endParaRPr>
            </a:p>
          </p:txBody>
        </p:sp>
      </p:grpSp>
      <p:sp>
        <p:nvSpPr>
          <p:cNvPr id="51" name="Eylem Düğmesi: Girişe Git 50">
            <a:hlinkClick r:id="rId8" action="ppaction://hlinksldjump" highlightClick="1"/>
            <a:extLst>
              <a:ext uri="{FF2B5EF4-FFF2-40B4-BE49-F238E27FC236}">
                <a16:creationId xmlns:a16="http://schemas.microsoft.com/office/drawing/2014/main" id="{0EBC84EE-3689-450A-83EB-CEA7CDF322BC}"/>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sz="2400" b="1"/>
          </a:p>
        </p:txBody>
      </p:sp>
      <p:sp>
        <p:nvSpPr>
          <p:cNvPr id="47" name="Title 1">
            <a:extLst>
              <a:ext uri="{FF2B5EF4-FFF2-40B4-BE49-F238E27FC236}">
                <a16:creationId xmlns:a16="http://schemas.microsoft.com/office/drawing/2014/main" id="{46E194AC-8FD5-4BFB-BFB0-D376E290BAC0}"/>
              </a:ext>
            </a:extLst>
          </p:cNvPr>
          <p:cNvSpPr txBox="1">
            <a:spLocks/>
          </p:cNvSpPr>
          <p:nvPr/>
        </p:nvSpPr>
        <p:spPr>
          <a:xfrm>
            <a:off x="0" y="658353"/>
            <a:ext cx="12192000" cy="845983"/>
          </a:xfrm>
          <a:prstGeom prst="rect">
            <a:avLst/>
          </a:prstGeom>
        </p:spPr>
        <p:txBody>
          <a:bodyPr vert="horz" lIns="91440" tIns="45720" rIns="91440" bIns="45720" rtlCol="0" anchor="ctr" anchorCtr="0">
            <a:noAutofit/>
          </a:bodyPr>
          <a:lstStyle>
            <a:lvl1pPr algn="l" defTabSz="914400" rtl="0" eaLnBrk="1" latinLnBrk="0" hangingPunct="1">
              <a:spcBef>
                <a:spcPct val="0"/>
              </a:spcBef>
              <a:buNone/>
              <a:defRPr sz="4000" kern="1200">
                <a:solidFill>
                  <a:schemeClr val="tx1">
                    <a:lumMod val="75000"/>
                    <a:lumOff val="25000"/>
                  </a:schemeClr>
                </a:solidFill>
                <a:latin typeface="+mj-lt"/>
                <a:ea typeface="+mj-ea"/>
                <a:cs typeface="+mj-cs"/>
              </a:defRPr>
            </a:lvl1pPr>
          </a:lstStyle>
          <a:p>
            <a:pPr algn="ctr"/>
            <a:r>
              <a:rPr lang="tr-TR" sz="2400" b="1" dirty="0">
                <a:solidFill>
                  <a:schemeClr val="tx2"/>
                </a:solidFill>
                <a:effectLst>
                  <a:outerShdw blurRad="38100" dist="38100" dir="2700000" algn="tl">
                    <a:srgbClr val="000000">
                      <a:alpha val="43137"/>
                    </a:srgbClr>
                  </a:outerShdw>
                </a:effectLst>
              </a:rPr>
              <a:t>Verilen kavramın yönetimin karar alma süreçlerini etkileyen unsurlardan </a:t>
            </a:r>
            <a:br>
              <a:rPr lang="tr-TR" sz="2400" b="1" dirty="0">
                <a:solidFill>
                  <a:schemeClr val="tx2"/>
                </a:solidFill>
                <a:effectLst>
                  <a:outerShdw blurRad="38100" dist="38100" dir="2700000" algn="tl">
                    <a:srgbClr val="000000">
                      <a:alpha val="43137"/>
                    </a:srgbClr>
                  </a:outerShdw>
                </a:effectLst>
              </a:rPr>
            </a:br>
            <a:r>
              <a:rPr lang="tr-TR" sz="2400" b="1" dirty="0">
                <a:solidFill>
                  <a:schemeClr val="tx2"/>
                </a:solidFill>
                <a:effectLst>
                  <a:outerShdw blurRad="38100" dist="38100" dir="2700000" algn="tl">
                    <a:srgbClr val="000000">
                      <a:alpha val="43137"/>
                    </a:srgbClr>
                  </a:outerShdw>
                </a:effectLst>
              </a:rPr>
              <a:t> daha çok hangisi ile ilgili olduğunu bularak işaretleyiniz.</a:t>
            </a:r>
          </a:p>
        </p:txBody>
      </p:sp>
      <p:sp>
        <p:nvSpPr>
          <p:cNvPr id="52" name="Serbest Form: Şekil 51">
            <a:extLst>
              <a:ext uri="{FF2B5EF4-FFF2-40B4-BE49-F238E27FC236}">
                <a16:creationId xmlns:a16="http://schemas.microsoft.com/office/drawing/2014/main" id="{C549DC07-1F4E-483B-B727-2D79BC28169E}"/>
              </a:ext>
            </a:extLst>
          </p:cNvPr>
          <p:cNvSpPr/>
          <p:nvPr/>
        </p:nvSpPr>
        <p:spPr>
          <a:xfrm>
            <a:off x="5594779" y="3392607"/>
            <a:ext cx="720000" cy="2256025"/>
          </a:xfrm>
          <a:custGeom>
            <a:avLst/>
            <a:gdLst>
              <a:gd name="connsiteX0" fmla="*/ 270264 w 720000"/>
              <a:gd name="connsiteY0" fmla="*/ 0 h 2256025"/>
              <a:gd name="connsiteX1" fmla="*/ 471228 w 720000"/>
              <a:gd name="connsiteY1" fmla="*/ 0 h 2256025"/>
              <a:gd name="connsiteX2" fmla="*/ 521471 w 720000"/>
              <a:gd name="connsiteY2" fmla="*/ 50243 h 2256025"/>
              <a:gd name="connsiteX3" fmla="*/ 521471 w 720000"/>
              <a:gd name="connsiteY3" fmla="*/ 1560974 h 2256025"/>
              <a:gd name="connsiteX4" fmla="*/ 518755 w 720000"/>
              <a:gd name="connsiteY4" fmla="*/ 1574426 h 2256025"/>
              <a:gd name="connsiteX5" fmla="*/ 561280 w 720000"/>
              <a:gd name="connsiteY5" fmla="*/ 1597507 h 2256025"/>
              <a:gd name="connsiteX6" fmla="*/ 720000 w 720000"/>
              <a:gd name="connsiteY6" fmla="*/ 1896025 h 2256025"/>
              <a:gd name="connsiteX7" fmla="*/ 360000 w 720000"/>
              <a:gd name="connsiteY7" fmla="*/ 2256025 h 2256025"/>
              <a:gd name="connsiteX8" fmla="*/ 0 w 720000"/>
              <a:gd name="connsiteY8" fmla="*/ 1896025 h 2256025"/>
              <a:gd name="connsiteX9" fmla="*/ 219872 w 720000"/>
              <a:gd name="connsiteY9" fmla="*/ 1564316 h 2256025"/>
              <a:gd name="connsiteX10" fmla="*/ 220663 w 720000"/>
              <a:gd name="connsiteY10" fmla="*/ 1564156 h 2256025"/>
              <a:gd name="connsiteX11" fmla="*/ 220021 w 720000"/>
              <a:gd name="connsiteY11" fmla="*/ 1560974 h 2256025"/>
              <a:gd name="connsiteX12" fmla="*/ 220021 w 720000"/>
              <a:gd name="connsiteY12" fmla="*/ 50243 h 2256025"/>
              <a:gd name="connsiteX13" fmla="*/ 270264 w 720000"/>
              <a:gd name="connsiteY13" fmla="*/ 0 h 22560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20000" h="2256025">
                <a:moveTo>
                  <a:pt x="270264" y="0"/>
                </a:moveTo>
                <a:lnTo>
                  <a:pt x="471228" y="0"/>
                </a:lnTo>
                <a:cubicBezTo>
                  <a:pt x="498976" y="0"/>
                  <a:pt x="521471" y="22495"/>
                  <a:pt x="521471" y="50243"/>
                </a:cubicBezTo>
                <a:lnTo>
                  <a:pt x="521471" y="1560974"/>
                </a:lnTo>
                <a:lnTo>
                  <a:pt x="518755" y="1574426"/>
                </a:lnTo>
                <a:lnTo>
                  <a:pt x="561280" y="1597507"/>
                </a:lnTo>
                <a:cubicBezTo>
                  <a:pt x="657040" y="1662202"/>
                  <a:pt x="720000" y="1771761"/>
                  <a:pt x="720000" y="1896025"/>
                </a:cubicBezTo>
                <a:cubicBezTo>
                  <a:pt x="720000" y="2094848"/>
                  <a:pt x="558823" y="2256025"/>
                  <a:pt x="360000" y="2256025"/>
                </a:cubicBezTo>
                <a:cubicBezTo>
                  <a:pt x="161177" y="2256025"/>
                  <a:pt x="0" y="2094848"/>
                  <a:pt x="0" y="1896025"/>
                </a:cubicBezTo>
                <a:cubicBezTo>
                  <a:pt x="0" y="1746908"/>
                  <a:pt x="90662" y="1618966"/>
                  <a:pt x="219872" y="1564316"/>
                </a:cubicBezTo>
                <a:lnTo>
                  <a:pt x="220663" y="1564156"/>
                </a:lnTo>
                <a:lnTo>
                  <a:pt x="220021" y="1560974"/>
                </a:lnTo>
                <a:lnTo>
                  <a:pt x="220021" y="50243"/>
                </a:lnTo>
                <a:cubicBezTo>
                  <a:pt x="220021" y="22495"/>
                  <a:pt x="242516" y="0"/>
                  <a:pt x="270264" y="0"/>
                </a:cubicBezTo>
                <a:close/>
              </a:path>
            </a:pathLst>
          </a:cu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tr-TR"/>
          </a:p>
        </p:txBody>
      </p:sp>
      <p:pic>
        <p:nvPicPr>
          <p:cNvPr id="53" name="geri sayma">
            <a:hlinkClick r:id="" action="ppaction://media"/>
            <a:extLst>
              <a:ext uri="{FF2B5EF4-FFF2-40B4-BE49-F238E27FC236}">
                <a16:creationId xmlns:a16="http://schemas.microsoft.com/office/drawing/2014/main" id="{4952472E-17B3-4E81-97E5-7B922DD6BA15}"/>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5879194" y="5278309"/>
            <a:ext cx="176331" cy="176331"/>
          </a:xfrm>
          <a:prstGeom prst="rect">
            <a:avLst/>
          </a:prstGeom>
          <a:ln w="19050">
            <a:solidFill>
              <a:schemeClr val="tx1"/>
            </a:solidFill>
          </a:ln>
        </p:spPr>
      </p:pic>
      <p:sp>
        <p:nvSpPr>
          <p:cNvPr id="54" name="Dikdörtgen 53">
            <a:extLst>
              <a:ext uri="{FF2B5EF4-FFF2-40B4-BE49-F238E27FC236}">
                <a16:creationId xmlns:a16="http://schemas.microsoft.com/office/drawing/2014/main" id="{DC1D2800-6408-4D81-A9FB-7732A06F244F}"/>
              </a:ext>
            </a:extLst>
          </p:cNvPr>
          <p:cNvSpPr/>
          <p:nvPr/>
        </p:nvSpPr>
        <p:spPr>
          <a:xfrm>
            <a:off x="5875525" y="343665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5" name="Dikdörtgen 54">
            <a:extLst>
              <a:ext uri="{FF2B5EF4-FFF2-40B4-BE49-F238E27FC236}">
                <a16:creationId xmlns:a16="http://schemas.microsoft.com/office/drawing/2014/main" id="{B90E2534-E0BC-4ECE-A3EE-941663B0069C}"/>
              </a:ext>
            </a:extLst>
          </p:cNvPr>
          <p:cNvSpPr/>
          <p:nvPr/>
        </p:nvSpPr>
        <p:spPr>
          <a:xfrm>
            <a:off x="5875525" y="349174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6" name="Dikdörtgen 55">
            <a:extLst>
              <a:ext uri="{FF2B5EF4-FFF2-40B4-BE49-F238E27FC236}">
                <a16:creationId xmlns:a16="http://schemas.microsoft.com/office/drawing/2014/main" id="{1D746FEF-EEA1-4F76-B5F8-BCD0E5F77A03}"/>
              </a:ext>
            </a:extLst>
          </p:cNvPr>
          <p:cNvSpPr/>
          <p:nvPr/>
        </p:nvSpPr>
        <p:spPr>
          <a:xfrm>
            <a:off x="5875525" y="354683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7" name="Dikdörtgen 56">
            <a:extLst>
              <a:ext uri="{FF2B5EF4-FFF2-40B4-BE49-F238E27FC236}">
                <a16:creationId xmlns:a16="http://schemas.microsoft.com/office/drawing/2014/main" id="{3BA5EF4F-0649-488A-89CB-4CEBDD472022}"/>
              </a:ext>
            </a:extLst>
          </p:cNvPr>
          <p:cNvSpPr/>
          <p:nvPr/>
        </p:nvSpPr>
        <p:spPr>
          <a:xfrm>
            <a:off x="5875525" y="360192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8" name="Dikdörtgen 57">
            <a:extLst>
              <a:ext uri="{FF2B5EF4-FFF2-40B4-BE49-F238E27FC236}">
                <a16:creationId xmlns:a16="http://schemas.microsoft.com/office/drawing/2014/main" id="{EECB3DD9-6458-4CF0-9D5A-898E9078C847}"/>
              </a:ext>
            </a:extLst>
          </p:cNvPr>
          <p:cNvSpPr/>
          <p:nvPr/>
        </p:nvSpPr>
        <p:spPr>
          <a:xfrm>
            <a:off x="5875525" y="365701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59" name="Dikdörtgen 58">
            <a:extLst>
              <a:ext uri="{FF2B5EF4-FFF2-40B4-BE49-F238E27FC236}">
                <a16:creationId xmlns:a16="http://schemas.microsoft.com/office/drawing/2014/main" id="{5AB18BEF-D218-4138-B4D8-0BC5341259E0}"/>
              </a:ext>
            </a:extLst>
          </p:cNvPr>
          <p:cNvSpPr/>
          <p:nvPr/>
        </p:nvSpPr>
        <p:spPr>
          <a:xfrm>
            <a:off x="5875525" y="371210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0" name="Dikdörtgen 59">
            <a:extLst>
              <a:ext uri="{FF2B5EF4-FFF2-40B4-BE49-F238E27FC236}">
                <a16:creationId xmlns:a16="http://schemas.microsoft.com/office/drawing/2014/main" id="{D01E665C-C15E-4F8B-8A29-2D5FB51F3461}"/>
              </a:ext>
            </a:extLst>
          </p:cNvPr>
          <p:cNvSpPr/>
          <p:nvPr/>
        </p:nvSpPr>
        <p:spPr>
          <a:xfrm>
            <a:off x="5875525" y="376719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1" name="Dikdörtgen 60">
            <a:extLst>
              <a:ext uri="{FF2B5EF4-FFF2-40B4-BE49-F238E27FC236}">
                <a16:creationId xmlns:a16="http://schemas.microsoft.com/office/drawing/2014/main" id="{5DC01324-F7EC-43C6-9316-E37BB9B1FCDB}"/>
              </a:ext>
            </a:extLst>
          </p:cNvPr>
          <p:cNvSpPr/>
          <p:nvPr/>
        </p:nvSpPr>
        <p:spPr>
          <a:xfrm>
            <a:off x="5875525" y="382228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2" name="Dikdörtgen 61">
            <a:extLst>
              <a:ext uri="{FF2B5EF4-FFF2-40B4-BE49-F238E27FC236}">
                <a16:creationId xmlns:a16="http://schemas.microsoft.com/office/drawing/2014/main" id="{9FD5EB0B-C7E0-4E7A-8AAE-76BDCB3D6592}"/>
              </a:ext>
            </a:extLst>
          </p:cNvPr>
          <p:cNvSpPr/>
          <p:nvPr/>
        </p:nvSpPr>
        <p:spPr>
          <a:xfrm>
            <a:off x="5875525" y="387737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3" name="Dikdörtgen 62">
            <a:extLst>
              <a:ext uri="{FF2B5EF4-FFF2-40B4-BE49-F238E27FC236}">
                <a16:creationId xmlns:a16="http://schemas.microsoft.com/office/drawing/2014/main" id="{A7F4B2E5-F241-4BCC-97D3-14B2A1A44B09}"/>
              </a:ext>
            </a:extLst>
          </p:cNvPr>
          <p:cNvSpPr/>
          <p:nvPr/>
        </p:nvSpPr>
        <p:spPr>
          <a:xfrm>
            <a:off x="5875525" y="393245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4" name="Dikdörtgen 63">
            <a:extLst>
              <a:ext uri="{FF2B5EF4-FFF2-40B4-BE49-F238E27FC236}">
                <a16:creationId xmlns:a16="http://schemas.microsoft.com/office/drawing/2014/main" id="{46A49489-95ED-45F3-B087-7C6D00A44391}"/>
              </a:ext>
            </a:extLst>
          </p:cNvPr>
          <p:cNvSpPr/>
          <p:nvPr/>
        </p:nvSpPr>
        <p:spPr>
          <a:xfrm>
            <a:off x="5875525" y="398754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5" name="Dikdörtgen 64">
            <a:extLst>
              <a:ext uri="{FF2B5EF4-FFF2-40B4-BE49-F238E27FC236}">
                <a16:creationId xmlns:a16="http://schemas.microsoft.com/office/drawing/2014/main" id="{90D197F2-55CB-45EA-9BF1-8277646CC31D}"/>
              </a:ext>
            </a:extLst>
          </p:cNvPr>
          <p:cNvSpPr/>
          <p:nvPr/>
        </p:nvSpPr>
        <p:spPr>
          <a:xfrm>
            <a:off x="5875525" y="404263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6" name="Dikdörtgen 65">
            <a:extLst>
              <a:ext uri="{FF2B5EF4-FFF2-40B4-BE49-F238E27FC236}">
                <a16:creationId xmlns:a16="http://schemas.microsoft.com/office/drawing/2014/main" id="{F02D352A-8D81-4295-AAA9-EC6EA5E490B3}"/>
              </a:ext>
            </a:extLst>
          </p:cNvPr>
          <p:cNvSpPr/>
          <p:nvPr/>
        </p:nvSpPr>
        <p:spPr>
          <a:xfrm>
            <a:off x="5875525" y="409772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7" name="Dikdörtgen 66">
            <a:extLst>
              <a:ext uri="{FF2B5EF4-FFF2-40B4-BE49-F238E27FC236}">
                <a16:creationId xmlns:a16="http://schemas.microsoft.com/office/drawing/2014/main" id="{9B6ADACE-2630-43A7-BFF2-23E7BCDE2A1E}"/>
              </a:ext>
            </a:extLst>
          </p:cNvPr>
          <p:cNvSpPr/>
          <p:nvPr/>
        </p:nvSpPr>
        <p:spPr>
          <a:xfrm>
            <a:off x="5875525" y="415281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8" name="Dikdörtgen 67">
            <a:extLst>
              <a:ext uri="{FF2B5EF4-FFF2-40B4-BE49-F238E27FC236}">
                <a16:creationId xmlns:a16="http://schemas.microsoft.com/office/drawing/2014/main" id="{80FD687B-625C-4E9B-941C-2B6F57BFE2A0}"/>
              </a:ext>
            </a:extLst>
          </p:cNvPr>
          <p:cNvSpPr/>
          <p:nvPr/>
        </p:nvSpPr>
        <p:spPr>
          <a:xfrm>
            <a:off x="5875525" y="420790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69" name="Dikdörtgen 68">
            <a:extLst>
              <a:ext uri="{FF2B5EF4-FFF2-40B4-BE49-F238E27FC236}">
                <a16:creationId xmlns:a16="http://schemas.microsoft.com/office/drawing/2014/main" id="{50F5F92A-4291-4753-9716-2C86209B174D}"/>
              </a:ext>
            </a:extLst>
          </p:cNvPr>
          <p:cNvSpPr/>
          <p:nvPr/>
        </p:nvSpPr>
        <p:spPr>
          <a:xfrm>
            <a:off x="5875525" y="426299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0" name="Dikdörtgen 69">
            <a:extLst>
              <a:ext uri="{FF2B5EF4-FFF2-40B4-BE49-F238E27FC236}">
                <a16:creationId xmlns:a16="http://schemas.microsoft.com/office/drawing/2014/main" id="{E8CD0C83-AB5A-4A33-9070-44AE12CB43BF}"/>
              </a:ext>
            </a:extLst>
          </p:cNvPr>
          <p:cNvSpPr/>
          <p:nvPr/>
        </p:nvSpPr>
        <p:spPr>
          <a:xfrm>
            <a:off x="5875525" y="4318082"/>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1" name="Dikdörtgen 70">
            <a:extLst>
              <a:ext uri="{FF2B5EF4-FFF2-40B4-BE49-F238E27FC236}">
                <a16:creationId xmlns:a16="http://schemas.microsoft.com/office/drawing/2014/main" id="{39AED082-369B-47CD-A0B3-408AAC515728}"/>
              </a:ext>
            </a:extLst>
          </p:cNvPr>
          <p:cNvSpPr/>
          <p:nvPr/>
        </p:nvSpPr>
        <p:spPr>
          <a:xfrm>
            <a:off x="5875525" y="4373171"/>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2" name="Dikdörtgen 71">
            <a:extLst>
              <a:ext uri="{FF2B5EF4-FFF2-40B4-BE49-F238E27FC236}">
                <a16:creationId xmlns:a16="http://schemas.microsoft.com/office/drawing/2014/main" id="{B01291A0-960E-49A4-9143-845B1BBFE703}"/>
              </a:ext>
            </a:extLst>
          </p:cNvPr>
          <p:cNvSpPr/>
          <p:nvPr/>
        </p:nvSpPr>
        <p:spPr>
          <a:xfrm>
            <a:off x="5875525" y="4428260"/>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3" name="Dikdörtgen 72">
            <a:extLst>
              <a:ext uri="{FF2B5EF4-FFF2-40B4-BE49-F238E27FC236}">
                <a16:creationId xmlns:a16="http://schemas.microsoft.com/office/drawing/2014/main" id="{79DDDA18-B723-431B-96EB-7AED0E603A91}"/>
              </a:ext>
            </a:extLst>
          </p:cNvPr>
          <p:cNvSpPr/>
          <p:nvPr/>
        </p:nvSpPr>
        <p:spPr>
          <a:xfrm>
            <a:off x="5875525" y="4483349"/>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4" name="Dikdörtgen 73">
            <a:extLst>
              <a:ext uri="{FF2B5EF4-FFF2-40B4-BE49-F238E27FC236}">
                <a16:creationId xmlns:a16="http://schemas.microsoft.com/office/drawing/2014/main" id="{598F625E-E956-41E4-85AF-67AB1578A1F7}"/>
              </a:ext>
            </a:extLst>
          </p:cNvPr>
          <p:cNvSpPr/>
          <p:nvPr/>
        </p:nvSpPr>
        <p:spPr>
          <a:xfrm>
            <a:off x="5875525" y="4538438"/>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5" name="Dikdörtgen 74">
            <a:extLst>
              <a:ext uri="{FF2B5EF4-FFF2-40B4-BE49-F238E27FC236}">
                <a16:creationId xmlns:a16="http://schemas.microsoft.com/office/drawing/2014/main" id="{0AFA75C8-1530-4E00-8778-EA9749CB4D94}"/>
              </a:ext>
            </a:extLst>
          </p:cNvPr>
          <p:cNvSpPr/>
          <p:nvPr/>
        </p:nvSpPr>
        <p:spPr>
          <a:xfrm>
            <a:off x="5875525" y="4593527"/>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6" name="Dikdörtgen 75">
            <a:extLst>
              <a:ext uri="{FF2B5EF4-FFF2-40B4-BE49-F238E27FC236}">
                <a16:creationId xmlns:a16="http://schemas.microsoft.com/office/drawing/2014/main" id="{DDFBA89C-5BF7-43A7-A6D1-BC485CB51AED}"/>
              </a:ext>
            </a:extLst>
          </p:cNvPr>
          <p:cNvSpPr/>
          <p:nvPr/>
        </p:nvSpPr>
        <p:spPr>
          <a:xfrm>
            <a:off x="5875525" y="4648616"/>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7" name="Dikdörtgen 76">
            <a:extLst>
              <a:ext uri="{FF2B5EF4-FFF2-40B4-BE49-F238E27FC236}">
                <a16:creationId xmlns:a16="http://schemas.microsoft.com/office/drawing/2014/main" id="{AF78063F-3183-4E70-9EEB-39DCCCD0B175}"/>
              </a:ext>
            </a:extLst>
          </p:cNvPr>
          <p:cNvSpPr/>
          <p:nvPr/>
        </p:nvSpPr>
        <p:spPr>
          <a:xfrm>
            <a:off x="5875525" y="470370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8" name="Dikdörtgen 77">
            <a:extLst>
              <a:ext uri="{FF2B5EF4-FFF2-40B4-BE49-F238E27FC236}">
                <a16:creationId xmlns:a16="http://schemas.microsoft.com/office/drawing/2014/main" id="{59F4C208-528D-4145-9183-5C0702770C95}"/>
              </a:ext>
            </a:extLst>
          </p:cNvPr>
          <p:cNvSpPr/>
          <p:nvPr/>
        </p:nvSpPr>
        <p:spPr>
          <a:xfrm>
            <a:off x="5875525" y="4758794"/>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79" name="Dikdörtgen 78">
            <a:extLst>
              <a:ext uri="{FF2B5EF4-FFF2-40B4-BE49-F238E27FC236}">
                <a16:creationId xmlns:a16="http://schemas.microsoft.com/office/drawing/2014/main" id="{7A363876-56FF-4646-B528-4393E44E4F93}"/>
              </a:ext>
            </a:extLst>
          </p:cNvPr>
          <p:cNvSpPr/>
          <p:nvPr/>
        </p:nvSpPr>
        <p:spPr>
          <a:xfrm>
            <a:off x="5875525" y="4813883"/>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0" name="Dikdörtgen 79">
            <a:extLst>
              <a:ext uri="{FF2B5EF4-FFF2-40B4-BE49-F238E27FC236}">
                <a16:creationId xmlns:a16="http://schemas.microsoft.com/office/drawing/2014/main" id="{C1CA4824-001B-446A-9A29-B61820400656}"/>
              </a:ext>
            </a:extLst>
          </p:cNvPr>
          <p:cNvSpPr/>
          <p:nvPr/>
        </p:nvSpPr>
        <p:spPr>
          <a:xfrm>
            <a:off x="5875525" y="4868965"/>
            <a:ext cx="180000" cy="45719"/>
          </a:xfrm>
          <a:prstGeom prst="rect">
            <a:avLst/>
          </a:prstGeom>
          <a:gradFill flip="none" rotWithShape="1">
            <a:gsLst>
              <a:gs pos="0">
                <a:srgbClr val="FF0000">
                  <a:shade val="30000"/>
                  <a:satMod val="115000"/>
                </a:srgbClr>
              </a:gs>
              <a:gs pos="50000">
                <a:srgbClr val="FF0000">
                  <a:shade val="67500"/>
                  <a:satMod val="115000"/>
                </a:srgbClr>
              </a:gs>
              <a:gs pos="100000">
                <a:srgbClr val="FF0000">
                  <a:shade val="100000"/>
                  <a:satMod val="115000"/>
                </a:srgbClr>
              </a:gs>
            </a:gsLst>
            <a:path path="circle">
              <a:fillToRect l="50000" t="50000" r="50000" b="50000"/>
            </a:path>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81" name="Oval 80">
            <a:extLst>
              <a:ext uri="{FF2B5EF4-FFF2-40B4-BE49-F238E27FC236}">
                <a16:creationId xmlns:a16="http://schemas.microsoft.com/office/drawing/2014/main" id="{592EB21B-C592-447B-BC4D-D613E93139C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00</a:t>
            </a:r>
          </a:p>
        </p:txBody>
      </p:sp>
      <p:sp>
        <p:nvSpPr>
          <p:cNvPr id="82" name="Oval 81">
            <a:extLst>
              <a:ext uri="{FF2B5EF4-FFF2-40B4-BE49-F238E27FC236}">
                <a16:creationId xmlns:a16="http://schemas.microsoft.com/office/drawing/2014/main" id="{FBB09563-569D-4F67-A0BC-6A099A1AAF1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01</a:t>
            </a:r>
          </a:p>
        </p:txBody>
      </p:sp>
      <p:sp>
        <p:nvSpPr>
          <p:cNvPr id="83" name="Oval 82">
            <a:extLst>
              <a:ext uri="{FF2B5EF4-FFF2-40B4-BE49-F238E27FC236}">
                <a16:creationId xmlns:a16="http://schemas.microsoft.com/office/drawing/2014/main" id="{D01955FF-6CE9-453F-A8F5-78D90EA3602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02</a:t>
            </a:r>
          </a:p>
        </p:txBody>
      </p:sp>
      <p:sp>
        <p:nvSpPr>
          <p:cNvPr id="84" name="Oval 83">
            <a:extLst>
              <a:ext uri="{FF2B5EF4-FFF2-40B4-BE49-F238E27FC236}">
                <a16:creationId xmlns:a16="http://schemas.microsoft.com/office/drawing/2014/main" id="{7D7565D4-3461-4A3E-9ED1-744C24AE84C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03</a:t>
            </a:r>
          </a:p>
        </p:txBody>
      </p:sp>
      <p:sp>
        <p:nvSpPr>
          <p:cNvPr id="85" name="Oval 84">
            <a:extLst>
              <a:ext uri="{FF2B5EF4-FFF2-40B4-BE49-F238E27FC236}">
                <a16:creationId xmlns:a16="http://schemas.microsoft.com/office/drawing/2014/main" id="{631E04AC-61A5-4BF2-8DA4-E3784D866A1C}"/>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04</a:t>
            </a:r>
          </a:p>
        </p:txBody>
      </p:sp>
      <p:sp>
        <p:nvSpPr>
          <p:cNvPr id="86" name="Oval 85">
            <a:extLst>
              <a:ext uri="{FF2B5EF4-FFF2-40B4-BE49-F238E27FC236}">
                <a16:creationId xmlns:a16="http://schemas.microsoft.com/office/drawing/2014/main" id="{87E76003-1E6E-48E9-8333-8A52E85F0DAF}"/>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05</a:t>
            </a:r>
          </a:p>
        </p:txBody>
      </p:sp>
      <p:sp>
        <p:nvSpPr>
          <p:cNvPr id="87" name="Oval 86">
            <a:extLst>
              <a:ext uri="{FF2B5EF4-FFF2-40B4-BE49-F238E27FC236}">
                <a16:creationId xmlns:a16="http://schemas.microsoft.com/office/drawing/2014/main" id="{E2D2F052-2F07-4293-8A80-E4425129D72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06</a:t>
            </a:r>
          </a:p>
        </p:txBody>
      </p:sp>
      <p:sp>
        <p:nvSpPr>
          <p:cNvPr id="88" name="Oval 87">
            <a:extLst>
              <a:ext uri="{FF2B5EF4-FFF2-40B4-BE49-F238E27FC236}">
                <a16:creationId xmlns:a16="http://schemas.microsoft.com/office/drawing/2014/main" id="{AF1EA8E4-129B-42EF-BF61-469C10C962C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07</a:t>
            </a:r>
          </a:p>
        </p:txBody>
      </p:sp>
      <p:sp>
        <p:nvSpPr>
          <p:cNvPr id="89" name="Oval 88">
            <a:extLst>
              <a:ext uri="{FF2B5EF4-FFF2-40B4-BE49-F238E27FC236}">
                <a16:creationId xmlns:a16="http://schemas.microsoft.com/office/drawing/2014/main" id="{C64C0851-C2D9-4F3C-B6AB-28B6FADF5E2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08</a:t>
            </a:r>
          </a:p>
        </p:txBody>
      </p:sp>
      <p:sp>
        <p:nvSpPr>
          <p:cNvPr id="90" name="Oval 89">
            <a:extLst>
              <a:ext uri="{FF2B5EF4-FFF2-40B4-BE49-F238E27FC236}">
                <a16:creationId xmlns:a16="http://schemas.microsoft.com/office/drawing/2014/main" id="{CF0024E0-8472-4484-9EE7-91CA66FE78D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09</a:t>
            </a:r>
          </a:p>
        </p:txBody>
      </p:sp>
      <p:sp>
        <p:nvSpPr>
          <p:cNvPr id="91" name="Oval 90">
            <a:extLst>
              <a:ext uri="{FF2B5EF4-FFF2-40B4-BE49-F238E27FC236}">
                <a16:creationId xmlns:a16="http://schemas.microsoft.com/office/drawing/2014/main" id="{BA14DD30-516A-4FD0-9E2F-295AB3F44B01}"/>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10</a:t>
            </a:r>
          </a:p>
        </p:txBody>
      </p:sp>
      <p:sp>
        <p:nvSpPr>
          <p:cNvPr id="92" name="Oval 91">
            <a:extLst>
              <a:ext uri="{FF2B5EF4-FFF2-40B4-BE49-F238E27FC236}">
                <a16:creationId xmlns:a16="http://schemas.microsoft.com/office/drawing/2014/main" id="{26D02614-51C0-4DA7-82D7-3BD407E14989}"/>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11</a:t>
            </a:r>
          </a:p>
        </p:txBody>
      </p:sp>
      <p:sp>
        <p:nvSpPr>
          <p:cNvPr id="93" name="Oval 92">
            <a:extLst>
              <a:ext uri="{FF2B5EF4-FFF2-40B4-BE49-F238E27FC236}">
                <a16:creationId xmlns:a16="http://schemas.microsoft.com/office/drawing/2014/main" id="{407B727F-2C7A-40C0-AB80-A225B275DAC0}"/>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12</a:t>
            </a:r>
          </a:p>
        </p:txBody>
      </p:sp>
      <p:sp>
        <p:nvSpPr>
          <p:cNvPr id="94" name="Oval 93">
            <a:extLst>
              <a:ext uri="{FF2B5EF4-FFF2-40B4-BE49-F238E27FC236}">
                <a16:creationId xmlns:a16="http://schemas.microsoft.com/office/drawing/2014/main" id="{CACD501E-F452-46A5-A4D7-74B1C3EAEC8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13</a:t>
            </a:r>
          </a:p>
        </p:txBody>
      </p:sp>
      <p:sp>
        <p:nvSpPr>
          <p:cNvPr id="95" name="Oval 94">
            <a:extLst>
              <a:ext uri="{FF2B5EF4-FFF2-40B4-BE49-F238E27FC236}">
                <a16:creationId xmlns:a16="http://schemas.microsoft.com/office/drawing/2014/main" id="{23B3E9D2-7C73-4D74-B438-470BA384718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14</a:t>
            </a:r>
          </a:p>
        </p:txBody>
      </p:sp>
      <p:sp>
        <p:nvSpPr>
          <p:cNvPr id="96" name="Oval 95">
            <a:extLst>
              <a:ext uri="{FF2B5EF4-FFF2-40B4-BE49-F238E27FC236}">
                <a16:creationId xmlns:a16="http://schemas.microsoft.com/office/drawing/2014/main" id="{394C8576-21A3-4DAE-9B9E-AD53F4C8377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15</a:t>
            </a:r>
          </a:p>
        </p:txBody>
      </p:sp>
      <p:sp>
        <p:nvSpPr>
          <p:cNvPr id="97" name="Oval 96">
            <a:extLst>
              <a:ext uri="{FF2B5EF4-FFF2-40B4-BE49-F238E27FC236}">
                <a16:creationId xmlns:a16="http://schemas.microsoft.com/office/drawing/2014/main" id="{97A15066-7F19-4AC6-8A93-AA3DA7B894B6}"/>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16</a:t>
            </a:r>
          </a:p>
        </p:txBody>
      </p:sp>
      <p:sp>
        <p:nvSpPr>
          <p:cNvPr id="98" name="Oval 97">
            <a:extLst>
              <a:ext uri="{FF2B5EF4-FFF2-40B4-BE49-F238E27FC236}">
                <a16:creationId xmlns:a16="http://schemas.microsoft.com/office/drawing/2014/main" id="{4AC17D97-87EE-4693-A9C8-8CC2FC740EBE}"/>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17</a:t>
            </a:r>
          </a:p>
        </p:txBody>
      </p:sp>
      <p:sp>
        <p:nvSpPr>
          <p:cNvPr id="99" name="Oval 98">
            <a:extLst>
              <a:ext uri="{FF2B5EF4-FFF2-40B4-BE49-F238E27FC236}">
                <a16:creationId xmlns:a16="http://schemas.microsoft.com/office/drawing/2014/main" id="{7FDF6971-07E0-4B4C-A63E-E7793FCF578A}"/>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18</a:t>
            </a:r>
          </a:p>
        </p:txBody>
      </p:sp>
      <p:sp>
        <p:nvSpPr>
          <p:cNvPr id="100" name="Oval 99">
            <a:extLst>
              <a:ext uri="{FF2B5EF4-FFF2-40B4-BE49-F238E27FC236}">
                <a16:creationId xmlns:a16="http://schemas.microsoft.com/office/drawing/2014/main" id="{D7E866AA-E097-4C03-88F5-4EE81C61675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19</a:t>
            </a:r>
          </a:p>
        </p:txBody>
      </p:sp>
      <p:sp>
        <p:nvSpPr>
          <p:cNvPr id="101" name="Oval 100">
            <a:extLst>
              <a:ext uri="{FF2B5EF4-FFF2-40B4-BE49-F238E27FC236}">
                <a16:creationId xmlns:a16="http://schemas.microsoft.com/office/drawing/2014/main" id="{42A7A8CF-2C90-4EA3-8363-2ACBD1CA18C8}"/>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20</a:t>
            </a:r>
          </a:p>
        </p:txBody>
      </p:sp>
      <p:sp>
        <p:nvSpPr>
          <p:cNvPr id="102" name="Oval 101">
            <a:extLst>
              <a:ext uri="{FF2B5EF4-FFF2-40B4-BE49-F238E27FC236}">
                <a16:creationId xmlns:a16="http://schemas.microsoft.com/office/drawing/2014/main" id="{9C9478F4-578F-47EB-8A33-F7415EF8FC84}"/>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21</a:t>
            </a:r>
          </a:p>
        </p:txBody>
      </p:sp>
      <p:sp>
        <p:nvSpPr>
          <p:cNvPr id="103" name="Oval 102">
            <a:extLst>
              <a:ext uri="{FF2B5EF4-FFF2-40B4-BE49-F238E27FC236}">
                <a16:creationId xmlns:a16="http://schemas.microsoft.com/office/drawing/2014/main" id="{12B4106A-A8D7-4D30-A27C-E03DD4CBDD8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22</a:t>
            </a:r>
          </a:p>
        </p:txBody>
      </p:sp>
      <p:sp>
        <p:nvSpPr>
          <p:cNvPr id="104" name="Oval 103">
            <a:extLst>
              <a:ext uri="{FF2B5EF4-FFF2-40B4-BE49-F238E27FC236}">
                <a16:creationId xmlns:a16="http://schemas.microsoft.com/office/drawing/2014/main" id="{C3DE4FDF-2961-4664-BC60-A5483172E31D}"/>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23</a:t>
            </a:r>
          </a:p>
        </p:txBody>
      </p:sp>
      <p:sp>
        <p:nvSpPr>
          <p:cNvPr id="105" name="Oval 104">
            <a:extLst>
              <a:ext uri="{FF2B5EF4-FFF2-40B4-BE49-F238E27FC236}">
                <a16:creationId xmlns:a16="http://schemas.microsoft.com/office/drawing/2014/main" id="{E34E0528-587D-43DE-87A8-5781159BB65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24</a:t>
            </a:r>
          </a:p>
        </p:txBody>
      </p:sp>
      <p:sp>
        <p:nvSpPr>
          <p:cNvPr id="106" name="Oval 105">
            <a:extLst>
              <a:ext uri="{FF2B5EF4-FFF2-40B4-BE49-F238E27FC236}">
                <a16:creationId xmlns:a16="http://schemas.microsoft.com/office/drawing/2014/main" id="{A56F8755-3DEC-4BF2-BF29-37DE5FFCB63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25</a:t>
            </a:r>
          </a:p>
        </p:txBody>
      </p:sp>
      <p:sp>
        <p:nvSpPr>
          <p:cNvPr id="107" name="Oval 106">
            <a:extLst>
              <a:ext uri="{FF2B5EF4-FFF2-40B4-BE49-F238E27FC236}">
                <a16:creationId xmlns:a16="http://schemas.microsoft.com/office/drawing/2014/main" id="{0A495935-CAE7-40EF-A369-B47A24628025}"/>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26</a:t>
            </a:r>
          </a:p>
        </p:txBody>
      </p:sp>
      <p:sp>
        <p:nvSpPr>
          <p:cNvPr id="108" name="Oval 107">
            <a:extLst>
              <a:ext uri="{FF2B5EF4-FFF2-40B4-BE49-F238E27FC236}">
                <a16:creationId xmlns:a16="http://schemas.microsoft.com/office/drawing/2014/main" id="{3267C181-92D0-49ED-9ECB-84CCECA89562}"/>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27</a:t>
            </a:r>
          </a:p>
        </p:txBody>
      </p:sp>
      <p:sp>
        <p:nvSpPr>
          <p:cNvPr id="109" name="Oval 108">
            <a:extLst>
              <a:ext uri="{FF2B5EF4-FFF2-40B4-BE49-F238E27FC236}">
                <a16:creationId xmlns:a16="http://schemas.microsoft.com/office/drawing/2014/main" id="{96058ABC-5B50-44AF-8D7E-8CB465004BA7}"/>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28</a:t>
            </a:r>
          </a:p>
        </p:txBody>
      </p:sp>
      <p:sp>
        <p:nvSpPr>
          <p:cNvPr id="110" name="Oval 109">
            <a:extLst>
              <a:ext uri="{FF2B5EF4-FFF2-40B4-BE49-F238E27FC236}">
                <a16:creationId xmlns:a16="http://schemas.microsoft.com/office/drawing/2014/main" id="{D9B83DD4-589C-40AE-808B-1A7C2EAB35F3}"/>
              </a:ext>
            </a:extLst>
          </p:cNvPr>
          <p:cNvSpPr/>
          <p:nvPr/>
        </p:nvSpPr>
        <p:spPr>
          <a:xfrm>
            <a:off x="5714052" y="5009234"/>
            <a:ext cx="500066" cy="489766"/>
          </a:xfrm>
          <a:prstGeom prst="ellipse">
            <a:avLst/>
          </a:prstGeom>
          <a:solidFill>
            <a:schemeClr val="bg1">
              <a:lumMod val="85000"/>
            </a:schemeClr>
          </a:solidFill>
          <a:ln w="19050">
            <a:solidFill>
              <a:schemeClr val="tx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200" b="1" dirty="0">
                <a:solidFill>
                  <a:srgbClr val="FF0000"/>
                </a:solidFill>
                <a:effectLst>
                  <a:outerShdw blurRad="38100" dist="38100" dir="2700000" algn="tl">
                    <a:srgbClr val="000000">
                      <a:alpha val="43137"/>
                    </a:srgbClr>
                  </a:outerShdw>
                </a:effectLst>
              </a:rPr>
              <a:t>29</a:t>
            </a:r>
          </a:p>
        </p:txBody>
      </p:sp>
    </p:spTree>
    <p:extLst>
      <p:ext uri="{BB962C8B-B14F-4D97-AF65-F5344CB8AC3E}">
        <p14:creationId xmlns:p14="http://schemas.microsoft.com/office/powerpoint/2010/main" val="1081090417"/>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up)">
                                      <p:cBhvr>
                                        <p:cTn id="7" dur="500"/>
                                        <p:tgtEl>
                                          <p:spTgt spid="10"/>
                                        </p:tgtEl>
                                      </p:cBhvr>
                                    </p:animEffect>
                                  </p:childTnLst>
                                </p:cTn>
                              </p:par>
                              <p:par>
                                <p:cTn id="8" presetID="22" presetClass="entr" presetSubtype="1"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up)">
                                      <p:cBhvr>
                                        <p:cTn id="10" dur="500"/>
                                        <p:tgtEl>
                                          <p:spTgt spid="12"/>
                                        </p:tgtEl>
                                      </p:cBhvr>
                                    </p:animEffect>
                                  </p:childTnLst>
                                </p:cTn>
                              </p:par>
                            </p:childTnLst>
                          </p:cTn>
                        </p:par>
                        <p:par>
                          <p:cTn id="11" fill="hold">
                            <p:stCondLst>
                              <p:cond delay="500"/>
                            </p:stCondLst>
                            <p:childTnLst>
                              <p:par>
                                <p:cTn id="12" presetID="10" presetClass="exit" presetSubtype="0" fill="hold" grpId="0" nodeType="afterEffect">
                                  <p:stCondLst>
                                    <p:cond delay="0"/>
                                  </p:stCondLst>
                                  <p:childTnLst>
                                    <p:animEffect transition="out" filter="fade">
                                      <p:cBhvr>
                                        <p:cTn id="13" dur="1000"/>
                                        <p:tgtEl>
                                          <p:spTgt spid="110"/>
                                        </p:tgtEl>
                                      </p:cBhvr>
                                    </p:animEffect>
                                    <p:set>
                                      <p:cBhvr>
                                        <p:cTn id="14" dur="1" fill="hold">
                                          <p:stCondLst>
                                            <p:cond delay="999"/>
                                          </p:stCondLst>
                                        </p:cTn>
                                        <p:tgtEl>
                                          <p:spTgt spid="110"/>
                                        </p:tgtEl>
                                        <p:attrNameLst>
                                          <p:attrName>style.visibility</p:attrName>
                                        </p:attrNameLst>
                                      </p:cBhvr>
                                      <p:to>
                                        <p:strVal val="hidden"/>
                                      </p:to>
                                    </p:set>
                                  </p:childTnLst>
                                </p:cTn>
                              </p:par>
                            </p:childTnLst>
                          </p:cTn>
                        </p:par>
                        <p:par>
                          <p:cTn id="15" fill="hold">
                            <p:stCondLst>
                              <p:cond delay="1500"/>
                            </p:stCondLst>
                            <p:childTnLst>
                              <p:par>
                                <p:cTn id="16" presetID="10" presetClass="exit" presetSubtype="0" fill="hold" grpId="0" nodeType="afterEffect">
                                  <p:stCondLst>
                                    <p:cond delay="0"/>
                                  </p:stCondLst>
                                  <p:childTnLst>
                                    <p:animEffect transition="out" filter="fade">
                                      <p:cBhvr>
                                        <p:cTn id="17" dur="1000"/>
                                        <p:tgtEl>
                                          <p:spTgt spid="109"/>
                                        </p:tgtEl>
                                      </p:cBhvr>
                                    </p:animEffect>
                                    <p:set>
                                      <p:cBhvr>
                                        <p:cTn id="18" dur="1" fill="hold">
                                          <p:stCondLst>
                                            <p:cond delay="999"/>
                                          </p:stCondLst>
                                        </p:cTn>
                                        <p:tgtEl>
                                          <p:spTgt spid="109"/>
                                        </p:tgtEl>
                                        <p:attrNameLst>
                                          <p:attrName>style.visibility</p:attrName>
                                        </p:attrNameLst>
                                      </p:cBhvr>
                                      <p:to>
                                        <p:strVal val="hidden"/>
                                      </p:to>
                                    </p:set>
                                  </p:childTnLst>
                                </p:cTn>
                              </p:par>
                            </p:childTnLst>
                          </p:cTn>
                        </p:par>
                        <p:par>
                          <p:cTn id="19" fill="hold">
                            <p:stCondLst>
                              <p:cond delay="2500"/>
                            </p:stCondLst>
                            <p:childTnLst>
                              <p:par>
                                <p:cTn id="20" presetID="10" presetClass="exit" presetSubtype="0" fill="hold" grpId="0" nodeType="afterEffect">
                                  <p:stCondLst>
                                    <p:cond delay="0"/>
                                  </p:stCondLst>
                                  <p:childTnLst>
                                    <p:animEffect transition="out" filter="fade">
                                      <p:cBhvr>
                                        <p:cTn id="21" dur="1000"/>
                                        <p:tgtEl>
                                          <p:spTgt spid="108"/>
                                        </p:tgtEl>
                                      </p:cBhvr>
                                    </p:animEffect>
                                    <p:set>
                                      <p:cBhvr>
                                        <p:cTn id="22" dur="1" fill="hold">
                                          <p:stCondLst>
                                            <p:cond delay="999"/>
                                          </p:stCondLst>
                                        </p:cTn>
                                        <p:tgtEl>
                                          <p:spTgt spid="108"/>
                                        </p:tgtEl>
                                        <p:attrNameLst>
                                          <p:attrName>style.visibility</p:attrName>
                                        </p:attrNameLst>
                                      </p:cBhvr>
                                      <p:to>
                                        <p:strVal val="hidden"/>
                                      </p:to>
                                    </p:set>
                                  </p:childTnLst>
                                </p:cTn>
                              </p:par>
                            </p:childTnLst>
                          </p:cTn>
                        </p:par>
                        <p:par>
                          <p:cTn id="23" fill="hold">
                            <p:stCondLst>
                              <p:cond delay="3500"/>
                            </p:stCondLst>
                            <p:childTnLst>
                              <p:par>
                                <p:cTn id="24" presetID="10" presetClass="exit" presetSubtype="0" fill="hold" grpId="0" nodeType="afterEffect">
                                  <p:stCondLst>
                                    <p:cond delay="0"/>
                                  </p:stCondLst>
                                  <p:childTnLst>
                                    <p:animEffect transition="out" filter="fade">
                                      <p:cBhvr>
                                        <p:cTn id="25" dur="1000"/>
                                        <p:tgtEl>
                                          <p:spTgt spid="54"/>
                                        </p:tgtEl>
                                      </p:cBhvr>
                                    </p:animEffect>
                                    <p:set>
                                      <p:cBhvr>
                                        <p:cTn id="26" dur="1" fill="hold">
                                          <p:stCondLst>
                                            <p:cond delay="999"/>
                                          </p:stCondLst>
                                        </p:cTn>
                                        <p:tgtEl>
                                          <p:spTgt spid="54"/>
                                        </p:tgtEl>
                                        <p:attrNameLst>
                                          <p:attrName>style.visibility</p:attrName>
                                        </p:attrNameLst>
                                      </p:cBhvr>
                                      <p:to>
                                        <p:strVal val="hidden"/>
                                      </p:to>
                                    </p:set>
                                  </p:childTnLst>
                                </p:cTn>
                              </p:par>
                              <p:par>
                                <p:cTn id="27" presetID="10" presetClass="exit" presetSubtype="0" fill="hold" grpId="0" nodeType="withEffect">
                                  <p:stCondLst>
                                    <p:cond delay="0"/>
                                  </p:stCondLst>
                                  <p:childTnLst>
                                    <p:animEffect transition="out" filter="fade">
                                      <p:cBhvr>
                                        <p:cTn id="28" dur="500"/>
                                        <p:tgtEl>
                                          <p:spTgt spid="107"/>
                                        </p:tgtEl>
                                      </p:cBhvr>
                                    </p:animEffect>
                                    <p:set>
                                      <p:cBhvr>
                                        <p:cTn id="29" dur="1" fill="hold">
                                          <p:stCondLst>
                                            <p:cond delay="499"/>
                                          </p:stCondLst>
                                        </p:cTn>
                                        <p:tgtEl>
                                          <p:spTgt spid="107"/>
                                        </p:tgtEl>
                                        <p:attrNameLst>
                                          <p:attrName>style.visibility</p:attrName>
                                        </p:attrNameLst>
                                      </p:cBhvr>
                                      <p:to>
                                        <p:strVal val="hidden"/>
                                      </p:to>
                                    </p:set>
                                  </p:childTnLst>
                                </p:cTn>
                              </p:par>
                            </p:childTnLst>
                          </p:cTn>
                        </p:par>
                        <p:par>
                          <p:cTn id="30" fill="hold">
                            <p:stCondLst>
                              <p:cond delay="4500"/>
                            </p:stCondLst>
                            <p:childTnLst>
                              <p:par>
                                <p:cTn id="31" presetID="10" presetClass="exit" presetSubtype="0" fill="hold" grpId="0" nodeType="afterEffect">
                                  <p:stCondLst>
                                    <p:cond delay="0"/>
                                  </p:stCondLst>
                                  <p:childTnLst>
                                    <p:animEffect transition="out" filter="fade">
                                      <p:cBhvr>
                                        <p:cTn id="32" dur="1000"/>
                                        <p:tgtEl>
                                          <p:spTgt spid="55"/>
                                        </p:tgtEl>
                                      </p:cBhvr>
                                    </p:animEffect>
                                    <p:set>
                                      <p:cBhvr>
                                        <p:cTn id="33" dur="1" fill="hold">
                                          <p:stCondLst>
                                            <p:cond delay="999"/>
                                          </p:stCondLst>
                                        </p:cTn>
                                        <p:tgtEl>
                                          <p:spTgt spid="55"/>
                                        </p:tgtEl>
                                        <p:attrNameLst>
                                          <p:attrName>style.visibility</p:attrName>
                                        </p:attrNameLst>
                                      </p:cBhvr>
                                      <p:to>
                                        <p:strVal val="hidden"/>
                                      </p:to>
                                    </p:set>
                                  </p:childTnLst>
                                </p:cTn>
                              </p:par>
                              <p:par>
                                <p:cTn id="34" presetID="10" presetClass="exit" presetSubtype="0" fill="hold" grpId="0" nodeType="withEffect">
                                  <p:stCondLst>
                                    <p:cond delay="0"/>
                                  </p:stCondLst>
                                  <p:childTnLst>
                                    <p:animEffect transition="out" filter="fade">
                                      <p:cBhvr>
                                        <p:cTn id="35" dur="500"/>
                                        <p:tgtEl>
                                          <p:spTgt spid="106"/>
                                        </p:tgtEl>
                                      </p:cBhvr>
                                    </p:animEffect>
                                    <p:set>
                                      <p:cBhvr>
                                        <p:cTn id="36" dur="1" fill="hold">
                                          <p:stCondLst>
                                            <p:cond delay="499"/>
                                          </p:stCondLst>
                                        </p:cTn>
                                        <p:tgtEl>
                                          <p:spTgt spid="106"/>
                                        </p:tgtEl>
                                        <p:attrNameLst>
                                          <p:attrName>style.visibility</p:attrName>
                                        </p:attrNameLst>
                                      </p:cBhvr>
                                      <p:to>
                                        <p:strVal val="hidden"/>
                                      </p:to>
                                    </p:set>
                                  </p:childTnLst>
                                </p:cTn>
                              </p:par>
                            </p:childTnLst>
                          </p:cTn>
                        </p:par>
                        <p:par>
                          <p:cTn id="37" fill="hold">
                            <p:stCondLst>
                              <p:cond delay="5500"/>
                            </p:stCondLst>
                            <p:childTnLst>
                              <p:par>
                                <p:cTn id="38" presetID="10" presetClass="exit" presetSubtype="0" fill="hold" grpId="0" nodeType="afterEffect">
                                  <p:stCondLst>
                                    <p:cond delay="0"/>
                                  </p:stCondLst>
                                  <p:childTnLst>
                                    <p:animEffect transition="out" filter="fade">
                                      <p:cBhvr>
                                        <p:cTn id="39" dur="1000"/>
                                        <p:tgtEl>
                                          <p:spTgt spid="56"/>
                                        </p:tgtEl>
                                      </p:cBhvr>
                                    </p:animEffect>
                                    <p:set>
                                      <p:cBhvr>
                                        <p:cTn id="40" dur="1" fill="hold">
                                          <p:stCondLst>
                                            <p:cond delay="999"/>
                                          </p:stCondLst>
                                        </p:cTn>
                                        <p:tgtEl>
                                          <p:spTgt spid="56"/>
                                        </p:tgtEl>
                                        <p:attrNameLst>
                                          <p:attrName>style.visibility</p:attrName>
                                        </p:attrNameLst>
                                      </p:cBhvr>
                                      <p:to>
                                        <p:strVal val="hidden"/>
                                      </p:to>
                                    </p:set>
                                  </p:childTnLst>
                                </p:cTn>
                              </p:par>
                              <p:par>
                                <p:cTn id="41" presetID="10" presetClass="exit" presetSubtype="0" fill="hold" grpId="0" nodeType="withEffect">
                                  <p:stCondLst>
                                    <p:cond delay="0"/>
                                  </p:stCondLst>
                                  <p:childTnLst>
                                    <p:animEffect transition="out" filter="fade">
                                      <p:cBhvr>
                                        <p:cTn id="42" dur="500"/>
                                        <p:tgtEl>
                                          <p:spTgt spid="105"/>
                                        </p:tgtEl>
                                      </p:cBhvr>
                                    </p:animEffect>
                                    <p:set>
                                      <p:cBhvr>
                                        <p:cTn id="43" dur="1" fill="hold">
                                          <p:stCondLst>
                                            <p:cond delay="499"/>
                                          </p:stCondLst>
                                        </p:cTn>
                                        <p:tgtEl>
                                          <p:spTgt spid="105"/>
                                        </p:tgtEl>
                                        <p:attrNameLst>
                                          <p:attrName>style.visibility</p:attrName>
                                        </p:attrNameLst>
                                      </p:cBhvr>
                                      <p:to>
                                        <p:strVal val="hidden"/>
                                      </p:to>
                                    </p:set>
                                  </p:childTnLst>
                                </p:cTn>
                              </p:par>
                            </p:childTnLst>
                          </p:cTn>
                        </p:par>
                        <p:par>
                          <p:cTn id="44" fill="hold">
                            <p:stCondLst>
                              <p:cond delay="6500"/>
                            </p:stCondLst>
                            <p:childTnLst>
                              <p:par>
                                <p:cTn id="45" presetID="10" presetClass="exit" presetSubtype="0" fill="hold" grpId="0" nodeType="afterEffect">
                                  <p:stCondLst>
                                    <p:cond delay="0"/>
                                  </p:stCondLst>
                                  <p:childTnLst>
                                    <p:animEffect transition="out" filter="fade">
                                      <p:cBhvr>
                                        <p:cTn id="46" dur="1000"/>
                                        <p:tgtEl>
                                          <p:spTgt spid="57"/>
                                        </p:tgtEl>
                                      </p:cBhvr>
                                    </p:animEffect>
                                    <p:set>
                                      <p:cBhvr>
                                        <p:cTn id="47" dur="1" fill="hold">
                                          <p:stCondLst>
                                            <p:cond delay="999"/>
                                          </p:stCondLst>
                                        </p:cTn>
                                        <p:tgtEl>
                                          <p:spTgt spid="57"/>
                                        </p:tgtEl>
                                        <p:attrNameLst>
                                          <p:attrName>style.visibility</p:attrName>
                                        </p:attrNameLst>
                                      </p:cBhvr>
                                      <p:to>
                                        <p:strVal val="hidden"/>
                                      </p:to>
                                    </p:set>
                                  </p:childTnLst>
                                </p:cTn>
                              </p:par>
                              <p:par>
                                <p:cTn id="48" presetID="10" presetClass="exit" presetSubtype="0" fill="hold" grpId="0" nodeType="withEffect">
                                  <p:stCondLst>
                                    <p:cond delay="0"/>
                                  </p:stCondLst>
                                  <p:childTnLst>
                                    <p:animEffect transition="out" filter="fade">
                                      <p:cBhvr>
                                        <p:cTn id="49" dur="500"/>
                                        <p:tgtEl>
                                          <p:spTgt spid="104"/>
                                        </p:tgtEl>
                                      </p:cBhvr>
                                    </p:animEffect>
                                    <p:set>
                                      <p:cBhvr>
                                        <p:cTn id="50" dur="1" fill="hold">
                                          <p:stCondLst>
                                            <p:cond delay="499"/>
                                          </p:stCondLst>
                                        </p:cTn>
                                        <p:tgtEl>
                                          <p:spTgt spid="104"/>
                                        </p:tgtEl>
                                        <p:attrNameLst>
                                          <p:attrName>style.visibility</p:attrName>
                                        </p:attrNameLst>
                                      </p:cBhvr>
                                      <p:to>
                                        <p:strVal val="hidden"/>
                                      </p:to>
                                    </p:set>
                                  </p:childTnLst>
                                </p:cTn>
                              </p:par>
                            </p:childTnLst>
                          </p:cTn>
                        </p:par>
                        <p:par>
                          <p:cTn id="51" fill="hold">
                            <p:stCondLst>
                              <p:cond delay="7500"/>
                            </p:stCondLst>
                            <p:childTnLst>
                              <p:par>
                                <p:cTn id="52" presetID="10" presetClass="exit" presetSubtype="0" fill="hold" grpId="0" nodeType="afterEffect">
                                  <p:stCondLst>
                                    <p:cond delay="0"/>
                                  </p:stCondLst>
                                  <p:childTnLst>
                                    <p:animEffect transition="out" filter="fade">
                                      <p:cBhvr>
                                        <p:cTn id="53" dur="1000"/>
                                        <p:tgtEl>
                                          <p:spTgt spid="58"/>
                                        </p:tgtEl>
                                      </p:cBhvr>
                                    </p:animEffect>
                                    <p:set>
                                      <p:cBhvr>
                                        <p:cTn id="54" dur="1" fill="hold">
                                          <p:stCondLst>
                                            <p:cond delay="999"/>
                                          </p:stCondLst>
                                        </p:cTn>
                                        <p:tgtEl>
                                          <p:spTgt spid="58"/>
                                        </p:tgtEl>
                                        <p:attrNameLst>
                                          <p:attrName>style.visibility</p:attrName>
                                        </p:attrNameLst>
                                      </p:cBhvr>
                                      <p:to>
                                        <p:strVal val="hidden"/>
                                      </p:to>
                                    </p:set>
                                  </p:childTnLst>
                                </p:cTn>
                              </p:par>
                              <p:par>
                                <p:cTn id="55" presetID="10" presetClass="exit" presetSubtype="0" fill="hold" grpId="0" nodeType="withEffect">
                                  <p:stCondLst>
                                    <p:cond delay="0"/>
                                  </p:stCondLst>
                                  <p:childTnLst>
                                    <p:animEffect transition="out" filter="fade">
                                      <p:cBhvr>
                                        <p:cTn id="56" dur="500"/>
                                        <p:tgtEl>
                                          <p:spTgt spid="103"/>
                                        </p:tgtEl>
                                      </p:cBhvr>
                                    </p:animEffect>
                                    <p:set>
                                      <p:cBhvr>
                                        <p:cTn id="57" dur="1" fill="hold">
                                          <p:stCondLst>
                                            <p:cond delay="499"/>
                                          </p:stCondLst>
                                        </p:cTn>
                                        <p:tgtEl>
                                          <p:spTgt spid="103"/>
                                        </p:tgtEl>
                                        <p:attrNameLst>
                                          <p:attrName>style.visibility</p:attrName>
                                        </p:attrNameLst>
                                      </p:cBhvr>
                                      <p:to>
                                        <p:strVal val="hidden"/>
                                      </p:to>
                                    </p:set>
                                  </p:childTnLst>
                                </p:cTn>
                              </p:par>
                            </p:childTnLst>
                          </p:cTn>
                        </p:par>
                        <p:par>
                          <p:cTn id="58" fill="hold">
                            <p:stCondLst>
                              <p:cond delay="8500"/>
                            </p:stCondLst>
                            <p:childTnLst>
                              <p:par>
                                <p:cTn id="59" presetID="10" presetClass="exit" presetSubtype="0" fill="hold" grpId="0" nodeType="afterEffect">
                                  <p:stCondLst>
                                    <p:cond delay="0"/>
                                  </p:stCondLst>
                                  <p:childTnLst>
                                    <p:animEffect transition="out" filter="fade">
                                      <p:cBhvr>
                                        <p:cTn id="60" dur="1000"/>
                                        <p:tgtEl>
                                          <p:spTgt spid="59"/>
                                        </p:tgtEl>
                                      </p:cBhvr>
                                    </p:animEffect>
                                    <p:set>
                                      <p:cBhvr>
                                        <p:cTn id="61" dur="1" fill="hold">
                                          <p:stCondLst>
                                            <p:cond delay="999"/>
                                          </p:stCondLst>
                                        </p:cTn>
                                        <p:tgtEl>
                                          <p:spTgt spid="59"/>
                                        </p:tgtEl>
                                        <p:attrNameLst>
                                          <p:attrName>style.visibility</p:attrName>
                                        </p:attrNameLst>
                                      </p:cBhvr>
                                      <p:to>
                                        <p:strVal val="hidden"/>
                                      </p:to>
                                    </p:set>
                                  </p:childTnLst>
                                </p:cTn>
                              </p:par>
                              <p:par>
                                <p:cTn id="62" presetID="10" presetClass="exit" presetSubtype="0" fill="hold" grpId="0" nodeType="withEffect">
                                  <p:stCondLst>
                                    <p:cond delay="0"/>
                                  </p:stCondLst>
                                  <p:childTnLst>
                                    <p:animEffect transition="out" filter="fade">
                                      <p:cBhvr>
                                        <p:cTn id="63" dur="500"/>
                                        <p:tgtEl>
                                          <p:spTgt spid="102"/>
                                        </p:tgtEl>
                                      </p:cBhvr>
                                    </p:animEffect>
                                    <p:set>
                                      <p:cBhvr>
                                        <p:cTn id="64" dur="1" fill="hold">
                                          <p:stCondLst>
                                            <p:cond delay="499"/>
                                          </p:stCondLst>
                                        </p:cTn>
                                        <p:tgtEl>
                                          <p:spTgt spid="102"/>
                                        </p:tgtEl>
                                        <p:attrNameLst>
                                          <p:attrName>style.visibility</p:attrName>
                                        </p:attrNameLst>
                                      </p:cBhvr>
                                      <p:to>
                                        <p:strVal val="hidden"/>
                                      </p:to>
                                    </p:set>
                                  </p:childTnLst>
                                </p:cTn>
                              </p:par>
                            </p:childTnLst>
                          </p:cTn>
                        </p:par>
                        <p:par>
                          <p:cTn id="65" fill="hold">
                            <p:stCondLst>
                              <p:cond delay="9500"/>
                            </p:stCondLst>
                            <p:childTnLst>
                              <p:par>
                                <p:cTn id="66" presetID="10" presetClass="exit" presetSubtype="0" fill="hold" grpId="0" nodeType="afterEffect">
                                  <p:stCondLst>
                                    <p:cond delay="0"/>
                                  </p:stCondLst>
                                  <p:childTnLst>
                                    <p:animEffect transition="out" filter="fade">
                                      <p:cBhvr>
                                        <p:cTn id="67" dur="1000"/>
                                        <p:tgtEl>
                                          <p:spTgt spid="60"/>
                                        </p:tgtEl>
                                      </p:cBhvr>
                                    </p:animEffect>
                                    <p:set>
                                      <p:cBhvr>
                                        <p:cTn id="68" dur="1" fill="hold">
                                          <p:stCondLst>
                                            <p:cond delay="999"/>
                                          </p:stCondLst>
                                        </p:cTn>
                                        <p:tgtEl>
                                          <p:spTgt spid="60"/>
                                        </p:tgtEl>
                                        <p:attrNameLst>
                                          <p:attrName>style.visibility</p:attrName>
                                        </p:attrNameLst>
                                      </p:cBhvr>
                                      <p:to>
                                        <p:strVal val="hidden"/>
                                      </p:to>
                                    </p:set>
                                  </p:childTnLst>
                                </p:cTn>
                              </p:par>
                              <p:par>
                                <p:cTn id="69" presetID="10" presetClass="exit" presetSubtype="0" fill="hold" grpId="0" nodeType="withEffect">
                                  <p:stCondLst>
                                    <p:cond delay="0"/>
                                  </p:stCondLst>
                                  <p:childTnLst>
                                    <p:animEffect transition="out" filter="fade">
                                      <p:cBhvr>
                                        <p:cTn id="70" dur="500"/>
                                        <p:tgtEl>
                                          <p:spTgt spid="101"/>
                                        </p:tgtEl>
                                      </p:cBhvr>
                                    </p:animEffect>
                                    <p:set>
                                      <p:cBhvr>
                                        <p:cTn id="71" dur="1" fill="hold">
                                          <p:stCondLst>
                                            <p:cond delay="499"/>
                                          </p:stCondLst>
                                        </p:cTn>
                                        <p:tgtEl>
                                          <p:spTgt spid="101"/>
                                        </p:tgtEl>
                                        <p:attrNameLst>
                                          <p:attrName>style.visibility</p:attrName>
                                        </p:attrNameLst>
                                      </p:cBhvr>
                                      <p:to>
                                        <p:strVal val="hidden"/>
                                      </p:to>
                                    </p:set>
                                  </p:childTnLst>
                                  <p:subTnLst>
                                    <p:audio>
                                      <p:cMediaNode>
                                        <p:cTn display="0" masterRel="sameClick">
                                          <p:stCondLst>
                                            <p:cond evt="begin" delay="0">
                                              <p:tn val="69"/>
                                            </p:cond>
                                          </p:stCondLst>
                                          <p:endCondLst>
                                            <p:cond evt="onStopAudio" delay="0">
                                              <p:tgtEl>
                                                <p:sldTgt/>
                                              </p:tgtEl>
                                            </p:cond>
                                          </p:endCondLst>
                                        </p:cTn>
                                        <p:tgtEl>
                                          <p:sndTgt r:embed="rId4" name="geri sayımşimşek.wav"/>
                                        </p:tgtEl>
                                      </p:cMediaNode>
                                    </p:audio>
                                  </p:subTnLst>
                                </p:cTn>
                              </p:par>
                            </p:childTnLst>
                          </p:cTn>
                        </p:par>
                        <p:par>
                          <p:cTn id="72" fill="hold">
                            <p:stCondLst>
                              <p:cond delay="10500"/>
                            </p:stCondLst>
                            <p:childTnLst>
                              <p:par>
                                <p:cTn id="73" presetID="10" presetClass="exit" presetSubtype="0" fill="hold" grpId="0" nodeType="afterEffect">
                                  <p:stCondLst>
                                    <p:cond delay="0"/>
                                  </p:stCondLst>
                                  <p:childTnLst>
                                    <p:animEffect transition="out" filter="fade">
                                      <p:cBhvr>
                                        <p:cTn id="74" dur="1000"/>
                                        <p:tgtEl>
                                          <p:spTgt spid="61"/>
                                        </p:tgtEl>
                                      </p:cBhvr>
                                    </p:animEffect>
                                    <p:set>
                                      <p:cBhvr>
                                        <p:cTn id="75" dur="1" fill="hold">
                                          <p:stCondLst>
                                            <p:cond delay="999"/>
                                          </p:stCondLst>
                                        </p:cTn>
                                        <p:tgtEl>
                                          <p:spTgt spid="61"/>
                                        </p:tgtEl>
                                        <p:attrNameLst>
                                          <p:attrName>style.visibility</p:attrName>
                                        </p:attrNameLst>
                                      </p:cBhvr>
                                      <p:to>
                                        <p:strVal val="hidden"/>
                                      </p:to>
                                    </p:set>
                                  </p:childTnLst>
                                </p:cTn>
                              </p:par>
                              <p:par>
                                <p:cTn id="76" presetID="10" presetClass="exit" presetSubtype="0" fill="hold" grpId="0" nodeType="withEffect">
                                  <p:stCondLst>
                                    <p:cond delay="0"/>
                                  </p:stCondLst>
                                  <p:childTnLst>
                                    <p:animEffect transition="out" filter="fade">
                                      <p:cBhvr>
                                        <p:cTn id="77" dur="500"/>
                                        <p:tgtEl>
                                          <p:spTgt spid="100"/>
                                        </p:tgtEl>
                                      </p:cBhvr>
                                    </p:animEffect>
                                    <p:set>
                                      <p:cBhvr>
                                        <p:cTn id="78" dur="1" fill="hold">
                                          <p:stCondLst>
                                            <p:cond delay="499"/>
                                          </p:stCondLst>
                                        </p:cTn>
                                        <p:tgtEl>
                                          <p:spTgt spid="100"/>
                                        </p:tgtEl>
                                        <p:attrNameLst>
                                          <p:attrName>style.visibility</p:attrName>
                                        </p:attrNameLst>
                                      </p:cBhvr>
                                      <p:to>
                                        <p:strVal val="hidden"/>
                                      </p:to>
                                    </p:set>
                                  </p:childTnLst>
                                </p:cTn>
                              </p:par>
                            </p:childTnLst>
                          </p:cTn>
                        </p:par>
                        <p:par>
                          <p:cTn id="79" fill="hold">
                            <p:stCondLst>
                              <p:cond delay="11500"/>
                            </p:stCondLst>
                            <p:childTnLst>
                              <p:par>
                                <p:cTn id="80" presetID="10" presetClass="exit" presetSubtype="0" fill="hold" grpId="0" nodeType="afterEffect">
                                  <p:stCondLst>
                                    <p:cond delay="0"/>
                                  </p:stCondLst>
                                  <p:childTnLst>
                                    <p:animEffect transition="out" filter="fade">
                                      <p:cBhvr>
                                        <p:cTn id="81" dur="1000"/>
                                        <p:tgtEl>
                                          <p:spTgt spid="62"/>
                                        </p:tgtEl>
                                      </p:cBhvr>
                                    </p:animEffect>
                                    <p:set>
                                      <p:cBhvr>
                                        <p:cTn id="82" dur="1" fill="hold">
                                          <p:stCondLst>
                                            <p:cond delay="999"/>
                                          </p:stCondLst>
                                        </p:cTn>
                                        <p:tgtEl>
                                          <p:spTgt spid="62"/>
                                        </p:tgtEl>
                                        <p:attrNameLst>
                                          <p:attrName>style.visibility</p:attrName>
                                        </p:attrNameLst>
                                      </p:cBhvr>
                                      <p:to>
                                        <p:strVal val="hidden"/>
                                      </p:to>
                                    </p:set>
                                  </p:childTnLst>
                                </p:cTn>
                              </p:par>
                              <p:par>
                                <p:cTn id="83" presetID="10" presetClass="exit" presetSubtype="0" fill="hold" grpId="0" nodeType="withEffect">
                                  <p:stCondLst>
                                    <p:cond delay="0"/>
                                  </p:stCondLst>
                                  <p:childTnLst>
                                    <p:animEffect transition="out" filter="fade">
                                      <p:cBhvr>
                                        <p:cTn id="84" dur="500"/>
                                        <p:tgtEl>
                                          <p:spTgt spid="99"/>
                                        </p:tgtEl>
                                      </p:cBhvr>
                                    </p:animEffect>
                                    <p:set>
                                      <p:cBhvr>
                                        <p:cTn id="85" dur="1" fill="hold">
                                          <p:stCondLst>
                                            <p:cond delay="499"/>
                                          </p:stCondLst>
                                        </p:cTn>
                                        <p:tgtEl>
                                          <p:spTgt spid="99"/>
                                        </p:tgtEl>
                                        <p:attrNameLst>
                                          <p:attrName>style.visibility</p:attrName>
                                        </p:attrNameLst>
                                      </p:cBhvr>
                                      <p:to>
                                        <p:strVal val="hidden"/>
                                      </p:to>
                                    </p:set>
                                  </p:childTnLst>
                                </p:cTn>
                              </p:par>
                            </p:childTnLst>
                          </p:cTn>
                        </p:par>
                        <p:par>
                          <p:cTn id="86" fill="hold">
                            <p:stCondLst>
                              <p:cond delay="12500"/>
                            </p:stCondLst>
                            <p:childTnLst>
                              <p:par>
                                <p:cTn id="87" presetID="10" presetClass="exit" presetSubtype="0" fill="hold" grpId="0" nodeType="afterEffect">
                                  <p:stCondLst>
                                    <p:cond delay="0"/>
                                  </p:stCondLst>
                                  <p:childTnLst>
                                    <p:animEffect transition="out" filter="fade">
                                      <p:cBhvr>
                                        <p:cTn id="88" dur="1000"/>
                                        <p:tgtEl>
                                          <p:spTgt spid="63"/>
                                        </p:tgtEl>
                                      </p:cBhvr>
                                    </p:animEffect>
                                    <p:set>
                                      <p:cBhvr>
                                        <p:cTn id="89" dur="1" fill="hold">
                                          <p:stCondLst>
                                            <p:cond delay="999"/>
                                          </p:stCondLst>
                                        </p:cTn>
                                        <p:tgtEl>
                                          <p:spTgt spid="63"/>
                                        </p:tgtEl>
                                        <p:attrNameLst>
                                          <p:attrName>style.visibility</p:attrName>
                                        </p:attrNameLst>
                                      </p:cBhvr>
                                      <p:to>
                                        <p:strVal val="hidden"/>
                                      </p:to>
                                    </p:set>
                                  </p:childTnLst>
                                </p:cTn>
                              </p:par>
                              <p:par>
                                <p:cTn id="90" presetID="10" presetClass="exit" presetSubtype="0" fill="hold" grpId="0" nodeType="withEffect">
                                  <p:stCondLst>
                                    <p:cond delay="0"/>
                                  </p:stCondLst>
                                  <p:childTnLst>
                                    <p:animEffect transition="out" filter="fade">
                                      <p:cBhvr>
                                        <p:cTn id="91" dur="500"/>
                                        <p:tgtEl>
                                          <p:spTgt spid="98"/>
                                        </p:tgtEl>
                                      </p:cBhvr>
                                    </p:animEffect>
                                    <p:set>
                                      <p:cBhvr>
                                        <p:cTn id="92" dur="1" fill="hold">
                                          <p:stCondLst>
                                            <p:cond delay="499"/>
                                          </p:stCondLst>
                                        </p:cTn>
                                        <p:tgtEl>
                                          <p:spTgt spid="98"/>
                                        </p:tgtEl>
                                        <p:attrNameLst>
                                          <p:attrName>style.visibility</p:attrName>
                                        </p:attrNameLst>
                                      </p:cBhvr>
                                      <p:to>
                                        <p:strVal val="hidden"/>
                                      </p:to>
                                    </p:set>
                                  </p:childTnLst>
                                </p:cTn>
                              </p:par>
                            </p:childTnLst>
                          </p:cTn>
                        </p:par>
                        <p:par>
                          <p:cTn id="93" fill="hold">
                            <p:stCondLst>
                              <p:cond delay="13500"/>
                            </p:stCondLst>
                            <p:childTnLst>
                              <p:par>
                                <p:cTn id="94" presetID="10" presetClass="exit" presetSubtype="0" fill="hold" grpId="0" nodeType="afterEffect">
                                  <p:stCondLst>
                                    <p:cond delay="0"/>
                                  </p:stCondLst>
                                  <p:childTnLst>
                                    <p:animEffect transition="out" filter="fade">
                                      <p:cBhvr>
                                        <p:cTn id="95" dur="1000"/>
                                        <p:tgtEl>
                                          <p:spTgt spid="64"/>
                                        </p:tgtEl>
                                      </p:cBhvr>
                                    </p:animEffect>
                                    <p:set>
                                      <p:cBhvr>
                                        <p:cTn id="96" dur="1" fill="hold">
                                          <p:stCondLst>
                                            <p:cond delay="999"/>
                                          </p:stCondLst>
                                        </p:cTn>
                                        <p:tgtEl>
                                          <p:spTgt spid="64"/>
                                        </p:tgtEl>
                                        <p:attrNameLst>
                                          <p:attrName>style.visibility</p:attrName>
                                        </p:attrNameLst>
                                      </p:cBhvr>
                                      <p:to>
                                        <p:strVal val="hidden"/>
                                      </p:to>
                                    </p:set>
                                  </p:childTnLst>
                                </p:cTn>
                              </p:par>
                              <p:par>
                                <p:cTn id="97" presetID="10" presetClass="exit" presetSubtype="0" fill="hold" grpId="0" nodeType="withEffect">
                                  <p:stCondLst>
                                    <p:cond delay="0"/>
                                  </p:stCondLst>
                                  <p:childTnLst>
                                    <p:animEffect transition="out" filter="fade">
                                      <p:cBhvr>
                                        <p:cTn id="98" dur="500"/>
                                        <p:tgtEl>
                                          <p:spTgt spid="97"/>
                                        </p:tgtEl>
                                      </p:cBhvr>
                                    </p:animEffect>
                                    <p:set>
                                      <p:cBhvr>
                                        <p:cTn id="99" dur="1" fill="hold">
                                          <p:stCondLst>
                                            <p:cond delay="499"/>
                                          </p:stCondLst>
                                        </p:cTn>
                                        <p:tgtEl>
                                          <p:spTgt spid="97"/>
                                        </p:tgtEl>
                                        <p:attrNameLst>
                                          <p:attrName>style.visibility</p:attrName>
                                        </p:attrNameLst>
                                      </p:cBhvr>
                                      <p:to>
                                        <p:strVal val="hidden"/>
                                      </p:to>
                                    </p:set>
                                  </p:childTnLst>
                                </p:cTn>
                              </p:par>
                            </p:childTnLst>
                          </p:cTn>
                        </p:par>
                        <p:par>
                          <p:cTn id="100" fill="hold">
                            <p:stCondLst>
                              <p:cond delay="14500"/>
                            </p:stCondLst>
                            <p:childTnLst>
                              <p:par>
                                <p:cTn id="101" presetID="10" presetClass="exit" presetSubtype="0" fill="hold" grpId="0" nodeType="afterEffect">
                                  <p:stCondLst>
                                    <p:cond delay="0"/>
                                  </p:stCondLst>
                                  <p:childTnLst>
                                    <p:animEffect transition="out" filter="fade">
                                      <p:cBhvr>
                                        <p:cTn id="102" dur="1000"/>
                                        <p:tgtEl>
                                          <p:spTgt spid="65"/>
                                        </p:tgtEl>
                                      </p:cBhvr>
                                    </p:animEffect>
                                    <p:set>
                                      <p:cBhvr>
                                        <p:cTn id="103" dur="1" fill="hold">
                                          <p:stCondLst>
                                            <p:cond delay="999"/>
                                          </p:stCondLst>
                                        </p:cTn>
                                        <p:tgtEl>
                                          <p:spTgt spid="65"/>
                                        </p:tgtEl>
                                        <p:attrNameLst>
                                          <p:attrName>style.visibility</p:attrName>
                                        </p:attrNameLst>
                                      </p:cBhvr>
                                      <p:to>
                                        <p:strVal val="hidden"/>
                                      </p:to>
                                    </p:set>
                                  </p:childTnLst>
                                </p:cTn>
                              </p:par>
                              <p:par>
                                <p:cTn id="104" presetID="10" presetClass="exit" presetSubtype="0" fill="hold" grpId="0" nodeType="withEffect">
                                  <p:stCondLst>
                                    <p:cond delay="0"/>
                                  </p:stCondLst>
                                  <p:childTnLst>
                                    <p:animEffect transition="out" filter="fade">
                                      <p:cBhvr>
                                        <p:cTn id="105" dur="500"/>
                                        <p:tgtEl>
                                          <p:spTgt spid="96"/>
                                        </p:tgtEl>
                                      </p:cBhvr>
                                    </p:animEffect>
                                    <p:set>
                                      <p:cBhvr>
                                        <p:cTn id="106" dur="1" fill="hold">
                                          <p:stCondLst>
                                            <p:cond delay="499"/>
                                          </p:stCondLst>
                                        </p:cTn>
                                        <p:tgtEl>
                                          <p:spTgt spid="96"/>
                                        </p:tgtEl>
                                        <p:attrNameLst>
                                          <p:attrName>style.visibility</p:attrName>
                                        </p:attrNameLst>
                                      </p:cBhvr>
                                      <p:to>
                                        <p:strVal val="hidden"/>
                                      </p:to>
                                    </p:set>
                                  </p:childTnLst>
                                </p:cTn>
                              </p:par>
                            </p:childTnLst>
                          </p:cTn>
                        </p:par>
                        <p:par>
                          <p:cTn id="107" fill="hold">
                            <p:stCondLst>
                              <p:cond delay="15500"/>
                            </p:stCondLst>
                            <p:childTnLst>
                              <p:par>
                                <p:cTn id="108" presetID="10" presetClass="exit" presetSubtype="0" fill="hold" grpId="0" nodeType="afterEffect">
                                  <p:stCondLst>
                                    <p:cond delay="0"/>
                                  </p:stCondLst>
                                  <p:childTnLst>
                                    <p:animEffect transition="out" filter="fade">
                                      <p:cBhvr>
                                        <p:cTn id="109" dur="1000"/>
                                        <p:tgtEl>
                                          <p:spTgt spid="66"/>
                                        </p:tgtEl>
                                      </p:cBhvr>
                                    </p:animEffect>
                                    <p:set>
                                      <p:cBhvr>
                                        <p:cTn id="110" dur="1" fill="hold">
                                          <p:stCondLst>
                                            <p:cond delay="999"/>
                                          </p:stCondLst>
                                        </p:cTn>
                                        <p:tgtEl>
                                          <p:spTgt spid="66"/>
                                        </p:tgtEl>
                                        <p:attrNameLst>
                                          <p:attrName>style.visibility</p:attrName>
                                        </p:attrNameLst>
                                      </p:cBhvr>
                                      <p:to>
                                        <p:strVal val="hidden"/>
                                      </p:to>
                                    </p:set>
                                  </p:childTnLst>
                                </p:cTn>
                              </p:par>
                              <p:par>
                                <p:cTn id="111" presetID="10" presetClass="exit" presetSubtype="0" fill="hold" grpId="0" nodeType="withEffect">
                                  <p:stCondLst>
                                    <p:cond delay="0"/>
                                  </p:stCondLst>
                                  <p:childTnLst>
                                    <p:animEffect transition="out" filter="fade">
                                      <p:cBhvr>
                                        <p:cTn id="112" dur="500"/>
                                        <p:tgtEl>
                                          <p:spTgt spid="95"/>
                                        </p:tgtEl>
                                      </p:cBhvr>
                                    </p:animEffect>
                                    <p:set>
                                      <p:cBhvr>
                                        <p:cTn id="113" dur="1" fill="hold">
                                          <p:stCondLst>
                                            <p:cond delay="499"/>
                                          </p:stCondLst>
                                        </p:cTn>
                                        <p:tgtEl>
                                          <p:spTgt spid="95"/>
                                        </p:tgtEl>
                                        <p:attrNameLst>
                                          <p:attrName>style.visibility</p:attrName>
                                        </p:attrNameLst>
                                      </p:cBhvr>
                                      <p:to>
                                        <p:strVal val="hidden"/>
                                      </p:to>
                                    </p:set>
                                  </p:childTnLst>
                                </p:cTn>
                              </p:par>
                            </p:childTnLst>
                          </p:cTn>
                        </p:par>
                        <p:par>
                          <p:cTn id="114" fill="hold">
                            <p:stCondLst>
                              <p:cond delay="16500"/>
                            </p:stCondLst>
                            <p:childTnLst>
                              <p:par>
                                <p:cTn id="115" presetID="10" presetClass="exit" presetSubtype="0" fill="hold" grpId="0" nodeType="afterEffect">
                                  <p:stCondLst>
                                    <p:cond delay="0"/>
                                  </p:stCondLst>
                                  <p:childTnLst>
                                    <p:animEffect transition="out" filter="fade">
                                      <p:cBhvr>
                                        <p:cTn id="116" dur="1000"/>
                                        <p:tgtEl>
                                          <p:spTgt spid="67"/>
                                        </p:tgtEl>
                                      </p:cBhvr>
                                    </p:animEffect>
                                    <p:set>
                                      <p:cBhvr>
                                        <p:cTn id="117" dur="1" fill="hold">
                                          <p:stCondLst>
                                            <p:cond delay="999"/>
                                          </p:stCondLst>
                                        </p:cTn>
                                        <p:tgtEl>
                                          <p:spTgt spid="67"/>
                                        </p:tgtEl>
                                        <p:attrNameLst>
                                          <p:attrName>style.visibility</p:attrName>
                                        </p:attrNameLst>
                                      </p:cBhvr>
                                      <p:to>
                                        <p:strVal val="hidden"/>
                                      </p:to>
                                    </p:set>
                                  </p:childTnLst>
                                </p:cTn>
                              </p:par>
                              <p:par>
                                <p:cTn id="118" presetID="10" presetClass="exit" presetSubtype="0" fill="hold" grpId="0" nodeType="withEffect">
                                  <p:stCondLst>
                                    <p:cond delay="0"/>
                                  </p:stCondLst>
                                  <p:childTnLst>
                                    <p:animEffect transition="out" filter="fade">
                                      <p:cBhvr>
                                        <p:cTn id="119" dur="500"/>
                                        <p:tgtEl>
                                          <p:spTgt spid="94"/>
                                        </p:tgtEl>
                                      </p:cBhvr>
                                    </p:animEffect>
                                    <p:set>
                                      <p:cBhvr>
                                        <p:cTn id="120" dur="1" fill="hold">
                                          <p:stCondLst>
                                            <p:cond delay="499"/>
                                          </p:stCondLst>
                                        </p:cTn>
                                        <p:tgtEl>
                                          <p:spTgt spid="94"/>
                                        </p:tgtEl>
                                        <p:attrNameLst>
                                          <p:attrName>style.visibility</p:attrName>
                                        </p:attrNameLst>
                                      </p:cBhvr>
                                      <p:to>
                                        <p:strVal val="hidden"/>
                                      </p:to>
                                    </p:set>
                                  </p:childTnLst>
                                </p:cTn>
                              </p:par>
                            </p:childTnLst>
                          </p:cTn>
                        </p:par>
                        <p:par>
                          <p:cTn id="121" fill="hold">
                            <p:stCondLst>
                              <p:cond delay="17500"/>
                            </p:stCondLst>
                            <p:childTnLst>
                              <p:par>
                                <p:cTn id="122" presetID="10" presetClass="exit" presetSubtype="0" fill="hold" grpId="0" nodeType="afterEffect">
                                  <p:stCondLst>
                                    <p:cond delay="0"/>
                                  </p:stCondLst>
                                  <p:childTnLst>
                                    <p:animEffect transition="out" filter="fade">
                                      <p:cBhvr>
                                        <p:cTn id="123" dur="1000"/>
                                        <p:tgtEl>
                                          <p:spTgt spid="68"/>
                                        </p:tgtEl>
                                      </p:cBhvr>
                                    </p:animEffect>
                                    <p:set>
                                      <p:cBhvr>
                                        <p:cTn id="124" dur="1" fill="hold">
                                          <p:stCondLst>
                                            <p:cond delay="999"/>
                                          </p:stCondLst>
                                        </p:cTn>
                                        <p:tgtEl>
                                          <p:spTgt spid="68"/>
                                        </p:tgtEl>
                                        <p:attrNameLst>
                                          <p:attrName>style.visibility</p:attrName>
                                        </p:attrNameLst>
                                      </p:cBhvr>
                                      <p:to>
                                        <p:strVal val="hidden"/>
                                      </p:to>
                                    </p:set>
                                  </p:childTnLst>
                                </p:cTn>
                              </p:par>
                              <p:par>
                                <p:cTn id="125" presetID="10" presetClass="exit" presetSubtype="0" fill="hold" grpId="0" nodeType="withEffect">
                                  <p:stCondLst>
                                    <p:cond delay="0"/>
                                  </p:stCondLst>
                                  <p:childTnLst>
                                    <p:animEffect transition="out" filter="fade">
                                      <p:cBhvr>
                                        <p:cTn id="126" dur="500"/>
                                        <p:tgtEl>
                                          <p:spTgt spid="93"/>
                                        </p:tgtEl>
                                      </p:cBhvr>
                                    </p:animEffect>
                                    <p:set>
                                      <p:cBhvr>
                                        <p:cTn id="127" dur="1" fill="hold">
                                          <p:stCondLst>
                                            <p:cond delay="499"/>
                                          </p:stCondLst>
                                        </p:cTn>
                                        <p:tgtEl>
                                          <p:spTgt spid="93"/>
                                        </p:tgtEl>
                                        <p:attrNameLst>
                                          <p:attrName>style.visibility</p:attrName>
                                        </p:attrNameLst>
                                      </p:cBhvr>
                                      <p:to>
                                        <p:strVal val="hidden"/>
                                      </p:to>
                                    </p:set>
                                  </p:childTnLst>
                                </p:cTn>
                              </p:par>
                            </p:childTnLst>
                          </p:cTn>
                        </p:par>
                        <p:par>
                          <p:cTn id="128" fill="hold">
                            <p:stCondLst>
                              <p:cond delay="18500"/>
                            </p:stCondLst>
                            <p:childTnLst>
                              <p:par>
                                <p:cTn id="129" presetID="10" presetClass="exit" presetSubtype="0" fill="hold" grpId="0" nodeType="afterEffect">
                                  <p:stCondLst>
                                    <p:cond delay="0"/>
                                  </p:stCondLst>
                                  <p:childTnLst>
                                    <p:animEffect transition="out" filter="fade">
                                      <p:cBhvr>
                                        <p:cTn id="130" dur="1000"/>
                                        <p:tgtEl>
                                          <p:spTgt spid="69"/>
                                        </p:tgtEl>
                                      </p:cBhvr>
                                    </p:animEffect>
                                    <p:set>
                                      <p:cBhvr>
                                        <p:cTn id="131" dur="1" fill="hold">
                                          <p:stCondLst>
                                            <p:cond delay="999"/>
                                          </p:stCondLst>
                                        </p:cTn>
                                        <p:tgtEl>
                                          <p:spTgt spid="69"/>
                                        </p:tgtEl>
                                        <p:attrNameLst>
                                          <p:attrName>style.visibility</p:attrName>
                                        </p:attrNameLst>
                                      </p:cBhvr>
                                      <p:to>
                                        <p:strVal val="hidden"/>
                                      </p:to>
                                    </p:set>
                                  </p:childTnLst>
                                </p:cTn>
                              </p:par>
                              <p:par>
                                <p:cTn id="132" presetID="10" presetClass="exit" presetSubtype="0" fill="hold" grpId="0" nodeType="withEffect">
                                  <p:stCondLst>
                                    <p:cond delay="0"/>
                                  </p:stCondLst>
                                  <p:childTnLst>
                                    <p:animEffect transition="out" filter="fade">
                                      <p:cBhvr>
                                        <p:cTn id="133" dur="500"/>
                                        <p:tgtEl>
                                          <p:spTgt spid="92"/>
                                        </p:tgtEl>
                                      </p:cBhvr>
                                    </p:animEffect>
                                    <p:set>
                                      <p:cBhvr>
                                        <p:cTn id="134" dur="1" fill="hold">
                                          <p:stCondLst>
                                            <p:cond delay="499"/>
                                          </p:stCondLst>
                                        </p:cTn>
                                        <p:tgtEl>
                                          <p:spTgt spid="92"/>
                                        </p:tgtEl>
                                        <p:attrNameLst>
                                          <p:attrName>style.visibility</p:attrName>
                                        </p:attrNameLst>
                                      </p:cBhvr>
                                      <p:to>
                                        <p:strVal val="hidden"/>
                                      </p:to>
                                    </p:set>
                                  </p:childTnLst>
                                </p:cTn>
                              </p:par>
                            </p:childTnLst>
                          </p:cTn>
                        </p:par>
                        <p:par>
                          <p:cTn id="135" fill="hold">
                            <p:stCondLst>
                              <p:cond delay="19500"/>
                            </p:stCondLst>
                            <p:childTnLst>
                              <p:par>
                                <p:cTn id="136" presetID="10" presetClass="exit" presetSubtype="0" fill="hold" grpId="0" nodeType="afterEffect">
                                  <p:stCondLst>
                                    <p:cond delay="0"/>
                                  </p:stCondLst>
                                  <p:childTnLst>
                                    <p:animEffect transition="out" filter="fade">
                                      <p:cBhvr>
                                        <p:cTn id="137" dur="1000"/>
                                        <p:tgtEl>
                                          <p:spTgt spid="70"/>
                                        </p:tgtEl>
                                      </p:cBhvr>
                                    </p:animEffect>
                                    <p:set>
                                      <p:cBhvr>
                                        <p:cTn id="138" dur="1" fill="hold">
                                          <p:stCondLst>
                                            <p:cond delay="999"/>
                                          </p:stCondLst>
                                        </p:cTn>
                                        <p:tgtEl>
                                          <p:spTgt spid="70"/>
                                        </p:tgtEl>
                                        <p:attrNameLst>
                                          <p:attrName>style.visibility</p:attrName>
                                        </p:attrNameLst>
                                      </p:cBhvr>
                                      <p:to>
                                        <p:strVal val="hidden"/>
                                      </p:to>
                                    </p:set>
                                  </p:childTnLst>
                                </p:cTn>
                              </p:par>
                              <p:par>
                                <p:cTn id="139" presetID="10" presetClass="exit" presetSubtype="0" fill="hold" grpId="0" nodeType="withEffect">
                                  <p:stCondLst>
                                    <p:cond delay="0"/>
                                  </p:stCondLst>
                                  <p:childTnLst>
                                    <p:animEffect transition="out" filter="fade">
                                      <p:cBhvr>
                                        <p:cTn id="140" dur="500"/>
                                        <p:tgtEl>
                                          <p:spTgt spid="91"/>
                                        </p:tgtEl>
                                      </p:cBhvr>
                                    </p:animEffect>
                                    <p:set>
                                      <p:cBhvr>
                                        <p:cTn id="141" dur="1" fill="hold">
                                          <p:stCondLst>
                                            <p:cond delay="499"/>
                                          </p:stCondLst>
                                        </p:cTn>
                                        <p:tgtEl>
                                          <p:spTgt spid="91"/>
                                        </p:tgtEl>
                                        <p:attrNameLst>
                                          <p:attrName>style.visibility</p:attrName>
                                        </p:attrNameLst>
                                      </p:cBhvr>
                                      <p:to>
                                        <p:strVal val="hidden"/>
                                      </p:to>
                                    </p:set>
                                  </p:childTnLst>
                                </p:cTn>
                              </p:par>
                            </p:childTnLst>
                          </p:cTn>
                        </p:par>
                        <p:par>
                          <p:cTn id="142" fill="hold">
                            <p:stCondLst>
                              <p:cond delay="20500"/>
                            </p:stCondLst>
                            <p:childTnLst>
                              <p:par>
                                <p:cTn id="143" presetID="10" presetClass="exit" presetSubtype="0" fill="hold" grpId="0" nodeType="afterEffect">
                                  <p:stCondLst>
                                    <p:cond delay="0"/>
                                  </p:stCondLst>
                                  <p:childTnLst>
                                    <p:animEffect transition="out" filter="fade">
                                      <p:cBhvr>
                                        <p:cTn id="144" dur="1000"/>
                                        <p:tgtEl>
                                          <p:spTgt spid="71"/>
                                        </p:tgtEl>
                                      </p:cBhvr>
                                    </p:animEffect>
                                    <p:set>
                                      <p:cBhvr>
                                        <p:cTn id="145" dur="1" fill="hold">
                                          <p:stCondLst>
                                            <p:cond delay="999"/>
                                          </p:stCondLst>
                                        </p:cTn>
                                        <p:tgtEl>
                                          <p:spTgt spid="71"/>
                                        </p:tgtEl>
                                        <p:attrNameLst>
                                          <p:attrName>style.visibility</p:attrName>
                                        </p:attrNameLst>
                                      </p:cBhvr>
                                      <p:to>
                                        <p:strVal val="hidden"/>
                                      </p:to>
                                    </p:set>
                                  </p:childTnLst>
                                </p:cTn>
                              </p:par>
                              <p:par>
                                <p:cTn id="146" presetID="10" presetClass="exit" presetSubtype="0" fill="hold" grpId="0" nodeType="withEffect">
                                  <p:stCondLst>
                                    <p:cond delay="0"/>
                                  </p:stCondLst>
                                  <p:childTnLst>
                                    <p:animEffect transition="out" filter="fade">
                                      <p:cBhvr>
                                        <p:cTn id="147" dur="500"/>
                                        <p:tgtEl>
                                          <p:spTgt spid="90"/>
                                        </p:tgtEl>
                                      </p:cBhvr>
                                    </p:animEffect>
                                    <p:set>
                                      <p:cBhvr>
                                        <p:cTn id="148" dur="1" fill="hold">
                                          <p:stCondLst>
                                            <p:cond delay="499"/>
                                          </p:stCondLst>
                                        </p:cTn>
                                        <p:tgtEl>
                                          <p:spTgt spid="90"/>
                                        </p:tgtEl>
                                        <p:attrNameLst>
                                          <p:attrName>style.visibility</p:attrName>
                                        </p:attrNameLst>
                                      </p:cBhvr>
                                      <p:to>
                                        <p:strVal val="hidden"/>
                                      </p:to>
                                    </p:set>
                                  </p:childTnLst>
                                </p:cTn>
                              </p:par>
                            </p:childTnLst>
                          </p:cTn>
                        </p:par>
                        <p:par>
                          <p:cTn id="149" fill="hold">
                            <p:stCondLst>
                              <p:cond delay="21500"/>
                            </p:stCondLst>
                            <p:childTnLst>
                              <p:par>
                                <p:cTn id="150" presetID="10" presetClass="exit" presetSubtype="0" fill="hold" grpId="0" nodeType="afterEffect">
                                  <p:stCondLst>
                                    <p:cond delay="0"/>
                                  </p:stCondLst>
                                  <p:childTnLst>
                                    <p:animEffect transition="out" filter="fade">
                                      <p:cBhvr>
                                        <p:cTn id="151" dur="1000"/>
                                        <p:tgtEl>
                                          <p:spTgt spid="72"/>
                                        </p:tgtEl>
                                      </p:cBhvr>
                                    </p:animEffect>
                                    <p:set>
                                      <p:cBhvr>
                                        <p:cTn id="152" dur="1" fill="hold">
                                          <p:stCondLst>
                                            <p:cond delay="999"/>
                                          </p:stCondLst>
                                        </p:cTn>
                                        <p:tgtEl>
                                          <p:spTgt spid="7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89"/>
                                        </p:tgtEl>
                                      </p:cBhvr>
                                    </p:animEffect>
                                    <p:set>
                                      <p:cBhvr>
                                        <p:cTn id="155" dur="1" fill="hold">
                                          <p:stCondLst>
                                            <p:cond delay="499"/>
                                          </p:stCondLst>
                                        </p:cTn>
                                        <p:tgtEl>
                                          <p:spTgt spid="89"/>
                                        </p:tgtEl>
                                        <p:attrNameLst>
                                          <p:attrName>style.visibility</p:attrName>
                                        </p:attrNameLst>
                                      </p:cBhvr>
                                      <p:to>
                                        <p:strVal val="hidden"/>
                                      </p:to>
                                    </p:set>
                                  </p:childTnLst>
                                </p:cTn>
                              </p:par>
                            </p:childTnLst>
                          </p:cTn>
                        </p:par>
                        <p:par>
                          <p:cTn id="156" fill="hold">
                            <p:stCondLst>
                              <p:cond delay="22500"/>
                            </p:stCondLst>
                            <p:childTnLst>
                              <p:par>
                                <p:cTn id="157" presetID="10" presetClass="exit" presetSubtype="0" fill="hold" grpId="0" nodeType="afterEffect">
                                  <p:stCondLst>
                                    <p:cond delay="0"/>
                                  </p:stCondLst>
                                  <p:childTnLst>
                                    <p:animEffect transition="out" filter="fade">
                                      <p:cBhvr>
                                        <p:cTn id="158" dur="1000"/>
                                        <p:tgtEl>
                                          <p:spTgt spid="73"/>
                                        </p:tgtEl>
                                      </p:cBhvr>
                                    </p:animEffect>
                                    <p:set>
                                      <p:cBhvr>
                                        <p:cTn id="159" dur="1" fill="hold">
                                          <p:stCondLst>
                                            <p:cond delay="999"/>
                                          </p:stCondLst>
                                        </p:cTn>
                                        <p:tgtEl>
                                          <p:spTgt spid="73"/>
                                        </p:tgtEl>
                                        <p:attrNameLst>
                                          <p:attrName>style.visibility</p:attrName>
                                        </p:attrNameLst>
                                      </p:cBhvr>
                                      <p:to>
                                        <p:strVal val="hidden"/>
                                      </p:to>
                                    </p:set>
                                  </p:childTnLst>
                                </p:cTn>
                              </p:par>
                              <p:par>
                                <p:cTn id="160" presetID="10" presetClass="exit" presetSubtype="0" fill="hold" grpId="0" nodeType="withEffect">
                                  <p:stCondLst>
                                    <p:cond delay="0"/>
                                  </p:stCondLst>
                                  <p:childTnLst>
                                    <p:animEffect transition="out" filter="fade">
                                      <p:cBhvr>
                                        <p:cTn id="161" dur="500"/>
                                        <p:tgtEl>
                                          <p:spTgt spid="88"/>
                                        </p:tgtEl>
                                      </p:cBhvr>
                                    </p:animEffect>
                                    <p:set>
                                      <p:cBhvr>
                                        <p:cTn id="162" dur="1" fill="hold">
                                          <p:stCondLst>
                                            <p:cond delay="499"/>
                                          </p:stCondLst>
                                        </p:cTn>
                                        <p:tgtEl>
                                          <p:spTgt spid="88"/>
                                        </p:tgtEl>
                                        <p:attrNameLst>
                                          <p:attrName>style.visibility</p:attrName>
                                        </p:attrNameLst>
                                      </p:cBhvr>
                                      <p:to>
                                        <p:strVal val="hidden"/>
                                      </p:to>
                                    </p:set>
                                  </p:childTnLst>
                                </p:cTn>
                              </p:par>
                            </p:childTnLst>
                          </p:cTn>
                        </p:par>
                        <p:par>
                          <p:cTn id="163" fill="hold">
                            <p:stCondLst>
                              <p:cond delay="23500"/>
                            </p:stCondLst>
                            <p:childTnLst>
                              <p:par>
                                <p:cTn id="164" presetID="10" presetClass="exit" presetSubtype="0" fill="hold" grpId="0" nodeType="afterEffect">
                                  <p:stCondLst>
                                    <p:cond delay="0"/>
                                  </p:stCondLst>
                                  <p:childTnLst>
                                    <p:animEffect transition="out" filter="fade">
                                      <p:cBhvr>
                                        <p:cTn id="165" dur="1000"/>
                                        <p:tgtEl>
                                          <p:spTgt spid="74"/>
                                        </p:tgtEl>
                                      </p:cBhvr>
                                    </p:animEffect>
                                    <p:set>
                                      <p:cBhvr>
                                        <p:cTn id="166" dur="1" fill="hold">
                                          <p:stCondLst>
                                            <p:cond delay="999"/>
                                          </p:stCondLst>
                                        </p:cTn>
                                        <p:tgtEl>
                                          <p:spTgt spid="74"/>
                                        </p:tgtEl>
                                        <p:attrNameLst>
                                          <p:attrName>style.visibility</p:attrName>
                                        </p:attrNameLst>
                                      </p:cBhvr>
                                      <p:to>
                                        <p:strVal val="hidden"/>
                                      </p:to>
                                    </p:set>
                                  </p:childTnLst>
                                </p:cTn>
                              </p:par>
                              <p:par>
                                <p:cTn id="167" presetID="10" presetClass="exit" presetSubtype="0" fill="hold" grpId="0" nodeType="withEffect">
                                  <p:stCondLst>
                                    <p:cond delay="0"/>
                                  </p:stCondLst>
                                  <p:childTnLst>
                                    <p:animEffect transition="out" filter="fade">
                                      <p:cBhvr>
                                        <p:cTn id="168" dur="500"/>
                                        <p:tgtEl>
                                          <p:spTgt spid="87"/>
                                        </p:tgtEl>
                                      </p:cBhvr>
                                    </p:animEffect>
                                    <p:set>
                                      <p:cBhvr>
                                        <p:cTn id="169" dur="1" fill="hold">
                                          <p:stCondLst>
                                            <p:cond delay="499"/>
                                          </p:stCondLst>
                                        </p:cTn>
                                        <p:tgtEl>
                                          <p:spTgt spid="87"/>
                                        </p:tgtEl>
                                        <p:attrNameLst>
                                          <p:attrName>style.visibility</p:attrName>
                                        </p:attrNameLst>
                                      </p:cBhvr>
                                      <p:to>
                                        <p:strVal val="hidden"/>
                                      </p:to>
                                    </p:set>
                                  </p:childTnLst>
                                </p:cTn>
                              </p:par>
                            </p:childTnLst>
                          </p:cTn>
                        </p:par>
                        <p:par>
                          <p:cTn id="170" fill="hold">
                            <p:stCondLst>
                              <p:cond delay="24500"/>
                            </p:stCondLst>
                            <p:childTnLst>
                              <p:par>
                                <p:cTn id="171" presetID="10" presetClass="exit" presetSubtype="0" fill="hold" grpId="0" nodeType="afterEffect">
                                  <p:stCondLst>
                                    <p:cond delay="0"/>
                                  </p:stCondLst>
                                  <p:childTnLst>
                                    <p:animEffect transition="out" filter="fade">
                                      <p:cBhvr>
                                        <p:cTn id="172" dur="1000"/>
                                        <p:tgtEl>
                                          <p:spTgt spid="75"/>
                                        </p:tgtEl>
                                      </p:cBhvr>
                                    </p:animEffect>
                                    <p:set>
                                      <p:cBhvr>
                                        <p:cTn id="173" dur="1" fill="hold">
                                          <p:stCondLst>
                                            <p:cond delay="999"/>
                                          </p:stCondLst>
                                        </p:cTn>
                                        <p:tgtEl>
                                          <p:spTgt spid="75"/>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86"/>
                                        </p:tgtEl>
                                      </p:cBhvr>
                                    </p:animEffect>
                                    <p:set>
                                      <p:cBhvr>
                                        <p:cTn id="176" dur="1" fill="hold">
                                          <p:stCondLst>
                                            <p:cond delay="499"/>
                                          </p:stCondLst>
                                        </p:cTn>
                                        <p:tgtEl>
                                          <p:spTgt spid="86"/>
                                        </p:tgtEl>
                                        <p:attrNameLst>
                                          <p:attrName>style.visibility</p:attrName>
                                        </p:attrNameLst>
                                      </p:cBhvr>
                                      <p:to>
                                        <p:strVal val="hidden"/>
                                      </p:to>
                                    </p:set>
                                  </p:childTnLst>
                                </p:cTn>
                              </p:par>
                            </p:childTnLst>
                          </p:cTn>
                        </p:par>
                        <p:par>
                          <p:cTn id="177" fill="hold">
                            <p:stCondLst>
                              <p:cond delay="25500"/>
                            </p:stCondLst>
                            <p:childTnLst>
                              <p:par>
                                <p:cTn id="178" presetID="10" presetClass="exit" presetSubtype="0" fill="hold" grpId="0" nodeType="afterEffect">
                                  <p:stCondLst>
                                    <p:cond delay="0"/>
                                  </p:stCondLst>
                                  <p:childTnLst>
                                    <p:animEffect transition="out" filter="fade">
                                      <p:cBhvr>
                                        <p:cTn id="179" dur="1000"/>
                                        <p:tgtEl>
                                          <p:spTgt spid="76"/>
                                        </p:tgtEl>
                                      </p:cBhvr>
                                    </p:animEffect>
                                    <p:set>
                                      <p:cBhvr>
                                        <p:cTn id="180" dur="1" fill="hold">
                                          <p:stCondLst>
                                            <p:cond delay="999"/>
                                          </p:stCondLst>
                                        </p:cTn>
                                        <p:tgtEl>
                                          <p:spTgt spid="76"/>
                                        </p:tgtEl>
                                        <p:attrNameLst>
                                          <p:attrName>style.visibility</p:attrName>
                                        </p:attrNameLst>
                                      </p:cBhvr>
                                      <p:to>
                                        <p:strVal val="hidden"/>
                                      </p:to>
                                    </p:set>
                                  </p:childTnLst>
                                </p:cTn>
                              </p:par>
                              <p:par>
                                <p:cTn id="181" presetID="10" presetClass="exit" presetSubtype="0" fill="hold" grpId="0" nodeType="withEffect">
                                  <p:stCondLst>
                                    <p:cond delay="0"/>
                                  </p:stCondLst>
                                  <p:childTnLst>
                                    <p:animEffect transition="out" filter="fade">
                                      <p:cBhvr>
                                        <p:cTn id="182" dur="500"/>
                                        <p:tgtEl>
                                          <p:spTgt spid="85"/>
                                        </p:tgtEl>
                                      </p:cBhvr>
                                    </p:animEffect>
                                    <p:set>
                                      <p:cBhvr>
                                        <p:cTn id="183" dur="1" fill="hold">
                                          <p:stCondLst>
                                            <p:cond delay="499"/>
                                          </p:stCondLst>
                                        </p:cTn>
                                        <p:tgtEl>
                                          <p:spTgt spid="85"/>
                                        </p:tgtEl>
                                        <p:attrNameLst>
                                          <p:attrName>style.visibility</p:attrName>
                                        </p:attrNameLst>
                                      </p:cBhvr>
                                      <p:to>
                                        <p:strVal val="hidden"/>
                                      </p:to>
                                    </p:set>
                                  </p:childTnLst>
                                </p:cTn>
                              </p:par>
                            </p:childTnLst>
                          </p:cTn>
                        </p:par>
                        <p:par>
                          <p:cTn id="184" fill="hold">
                            <p:stCondLst>
                              <p:cond delay="26500"/>
                            </p:stCondLst>
                            <p:childTnLst>
                              <p:par>
                                <p:cTn id="185" presetID="10" presetClass="exit" presetSubtype="0" fill="hold" grpId="0" nodeType="afterEffect">
                                  <p:stCondLst>
                                    <p:cond delay="0"/>
                                  </p:stCondLst>
                                  <p:childTnLst>
                                    <p:animEffect transition="out" filter="fade">
                                      <p:cBhvr>
                                        <p:cTn id="186" dur="1000"/>
                                        <p:tgtEl>
                                          <p:spTgt spid="77"/>
                                        </p:tgtEl>
                                      </p:cBhvr>
                                    </p:animEffect>
                                    <p:set>
                                      <p:cBhvr>
                                        <p:cTn id="187" dur="1" fill="hold">
                                          <p:stCondLst>
                                            <p:cond delay="999"/>
                                          </p:stCondLst>
                                        </p:cTn>
                                        <p:tgtEl>
                                          <p:spTgt spid="77"/>
                                        </p:tgtEl>
                                        <p:attrNameLst>
                                          <p:attrName>style.visibility</p:attrName>
                                        </p:attrNameLst>
                                      </p:cBhvr>
                                      <p:to>
                                        <p:strVal val="hidden"/>
                                      </p:to>
                                    </p:set>
                                  </p:childTnLst>
                                </p:cTn>
                              </p:par>
                              <p:par>
                                <p:cTn id="188" presetID="10" presetClass="exit" presetSubtype="0" fill="hold" grpId="0" nodeType="withEffect">
                                  <p:stCondLst>
                                    <p:cond delay="0"/>
                                  </p:stCondLst>
                                  <p:childTnLst>
                                    <p:animEffect transition="out" filter="fade">
                                      <p:cBhvr>
                                        <p:cTn id="189" dur="500"/>
                                        <p:tgtEl>
                                          <p:spTgt spid="84"/>
                                        </p:tgtEl>
                                      </p:cBhvr>
                                    </p:animEffect>
                                    <p:set>
                                      <p:cBhvr>
                                        <p:cTn id="190" dur="1" fill="hold">
                                          <p:stCondLst>
                                            <p:cond delay="499"/>
                                          </p:stCondLst>
                                        </p:cTn>
                                        <p:tgtEl>
                                          <p:spTgt spid="84"/>
                                        </p:tgtEl>
                                        <p:attrNameLst>
                                          <p:attrName>style.visibility</p:attrName>
                                        </p:attrNameLst>
                                      </p:cBhvr>
                                      <p:to>
                                        <p:strVal val="hidden"/>
                                      </p:to>
                                    </p:set>
                                  </p:childTnLst>
                                </p:cTn>
                              </p:par>
                            </p:childTnLst>
                          </p:cTn>
                        </p:par>
                        <p:par>
                          <p:cTn id="191" fill="hold">
                            <p:stCondLst>
                              <p:cond delay="27500"/>
                            </p:stCondLst>
                            <p:childTnLst>
                              <p:par>
                                <p:cTn id="192" presetID="10" presetClass="exit" presetSubtype="0" fill="hold" grpId="0" nodeType="afterEffect">
                                  <p:stCondLst>
                                    <p:cond delay="0"/>
                                  </p:stCondLst>
                                  <p:childTnLst>
                                    <p:animEffect transition="out" filter="fade">
                                      <p:cBhvr>
                                        <p:cTn id="193" dur="1000"/>
                                        <p:tgtEl>
                                          <p:spTgt spid="78"/>
                                        </p:tgtEl>
                                      </p:cBhvr>
                                    </p:animEffect>
                                    <p:set>
                                      <p:cBhvr>
                                        <p:cTn id="194" dur="1" fill="hold">
                                          <p:stCondLst>
                                            <p:cond delay="999"/>
                                          </p:stCondLst>
                                        </p:cTn>
                                        <p:tgtEl>
                                          <p:spTgt spid="78"/>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83"/>
                                        </p:tgtEl>
                                      </p:cBhvr>
                                    </p:animEffect>
                                    <p:set>
                                      <p:cBhvr>
                                        <p:cTn id="197" dur="1" fill="hold">
                                          <p:stCondLst>
                                            <p:cond delay="499"/>
                                          </p:stCondLst>
                                        </p:cTn>
                                        <p:tgtEl>
                                          <p:spTgt spid="83"/>
                                        </p:tgtEl>
                                        <p:attrNameLst>
                                          <p:attrName>style.visibility</p:attrName>
                                        </p:attrNameLst>
                                      </p:cBhvr>
                                      <p:to>
                                        <p:strVal val="hidden"/>
                                      </p:to>
                                    </p:set>
                                  </p:childTnLst>
                                </p:cTn>
                              </p:par>
                            </p:childTnLst>
                          </p:cTn>
                        </p:par>
                        <p:par>
                          <p:cTn id="198" fill="hold">
                            <p:stCondLst>
                              <p:cond delay="28500"/>
                            </p:stCondLst>
                            <p:childTnLst>
                              <p:par>
                                <p:cTn id="199" presetID="10" presetClass="exit" presetSubtype="0" fill="hold" grpId="0" nodeType="afterEffect">
                                  <p:stCondLst>
                                    <p:cond delay="0"/>
                                  </p:stCondLst>
                                  <p:childTnLst>
                                    <p:animEffect transition="out" filter="fade">
                                      <p:cBhvr>
                                        <p:cTn id="200" dur="1000"/>
                                        <p:tgtEl>
                                          <p:spTgt spid="79"/>
                                        </p:tgtEl>
                                      </p:cBhvr>
                                    </p:animEffect>
                                    <p:set>
                                      <p:cBhvr>
                                        <p:cTn id="201" dur="1" fill="hold">
                                          <p:stCondLst>
                                            <p:cond delay="999"/>
                                          </p:stCondLst>
                                        </p:cTn>
                                        <p:tgtEl>
                                          <p:spTgt spid="79"/>
                                        </p:tgtEl>
                                        <p:attrNameLst>
                                          <p:attrName>style.visibility</p:attrName>
                                        </p:attrNameLst>
                                      </p:cBhvr>
                                      <p:to>
                                        <p:strVal val="hidden"/>
                                      </p:to>
                                    </p:set>
                                  </p:childTnLst>
                                </p:cTn>
                              </p:par>
                              <p:par>
                                <p:cTn id="202" presetID="10" presetClass="exit" presetSubtype="0" fill="hold" grpId="0" nodeType="withEffect">
                                  <p:stCondLst>
                                    <p:cond delay="0"/>
                                  </p:stCondLst>
                                  <p:childTnLst>
                                    <p:animEffect transition="out" filter="fade">
                                      <p:cBhvr>
                                        <p:cTn id="203" dur="500"/>
                                        <p:tgtEl>
                                          <p:spTgt spid="82"/>
                                        </p:tgtEl>
                                      </p:cBhvr>
                                    </p:animEffect>
                                    <p:set>
                                      <p:cBhvr>
                                        <p:cTn id="204" dur="1" fill="hold">
                                          <p:stCondLst>
                                            <p:cond delay="499"/>
                                          </p:stCondLst>
                                        </p:cTn>
                                        <p:tgtEl>
                                          <p:spTgt spid="82"/>
                                        </p:tgtEl>
                                        <p:attrNameLst>
                                          <p:attrName>style.visibility</p:attrName>
                                        </p:attrNameLst>
                                      </p:cBhvr>
                                      <p:to>
                                        <p:strVal val="hidden"/>
                                      </p:to>
                                    </p:set>
                                  </p:childTnLst>
                                </p:cTn>
                              </p:par>
                            </p:childTnLst>
                          </p:cTn>
                        </p:par>
                        <p:par>
                          <p:cTn id="205" fill="hold">
                            <p:stCondLst>
                              <p:cond delay="29500"/>
                            </p:stCondLst>
                            <p:childTnLst>
                              <p:par>
                                <p:cTn id="206" presetID="10" presetClass="exit" presetSubtype="0" fill="hold" grpId="0" nodeType="afterEffect">
                                  <p:stCondLst>
                                    <p:cond delay="0"/>
                                  </p:stCondLst>
                                  <p:childTnLst>
                                    <p:animEffect transition="out" filter="fade">
                                      <p:cBhvr>
                                        <p:cTn id="207" dur="1000"/>
                                        <p:tgtEl>
                                          <p:spTgt spid="80"/>
                                        </p:tgtEl>
                                      </p:cBhvr>
                                    </p:animEffect>
                                    <p:set>
                                      <p:cBhvr>
                                        <p:cTn id="208" dur="1" fill="hold">
                                          <p:stCondLst>
                                            <p:cond delay="999"/>
                                          </p:stCondLst>
                                        </p:cTn>
                                        <p:tgtEl>
                                          <p:spTgt spid="80"/>
                                        </p:tgtEl>
                                        <p:attrNameLst>
                                          <p:attrName>style.visibility</p:attrName>
                                        </p:attrNameLst>
                                      </p:cBhvr>
                                      <p:to>
                                        <p:strVal val="hidden"/>
                                      </p:to>
                                    </p:set>
                                  </p:childTnLst>
                                </p:cTn>
                              </p:par>
                            </p:childTnLst>
                          </p:cTn>
                        </p:par>
                        <p:par>
                          <p:cTn id="209" fill="hold">
                            <p:stCondLst>
                              <p:cond delay="30500"/>
                            </p:stCondLst>
                            <p:childTnLst>
                              <p:par>
                                <p:cTn id="210" presetID="37" presetClass="exit" presetSubtype="0" fill="hold" nodeType="afterEffect">
                                  <p:stCondLst>
                                    <p:cond delay="0"/>
                                  </p:stCondLst>
                                  <p:childTnLst>
                                    <p:animEffect transition="out" filter="fade">
                                      <p:cBhvr>
                                        <p:cTn id="211" dur="1000"/>
                                        <p:tgtEl>
                                          <p:spTgt spid="10"/>
                                        </p:tgtEl>
                                      </p:cBhvr>
                                    </p:animEffect>
                                    <p:anim calcmode="lin" valueType="num">
                                      <p:cBhvr>
                                        <p:cTn id="212" dur="1000"/>
                                        <p:tgtEl>
                                          <p:spTgt spid="10"/>
                                        </p:tgtEl>
                                        <p:attrNameLst>
                                          <p:attrName>ppt_x</p:attrName>
                                        </p:attrNameLst>
                                      </p:cBhvr>
                                      <p:tavLst>
                                        <p:tav tm="0">
                                          <p:val>
                                            <p:strVal val="ppt_x"/>
                                          </p:val>
                                        </p:tav>
                                        <p:tav tm="100000">
                                          <p:val>
                                            <p:strVal val="ppt_x"/>
                                          </p:val>
                                        </p:tav>
                                      </p:tavLst>
                                    </p:anim>
                                    <p:anim calcmode="lin" valueType="num">
                                      <p:cBhvr>
                                        <p:cTn id="213" dur="100" decel="100000"/>
                                        <p:tgtEl>
                                          <p:spTgt spid="10"/>
                                        </p:tgtEl>
                                        <p:attrNameLst>
                                          <p:attrName>ppt_y</p:attrName>
                                        </p:attrNameLst>
                                      </p:cBhvr>
                                      <p:tavLst>
                                        <p:tav tm="0">
                                          <p:val>
                                            <p:strVal val="ppt_y"/>
                                          </p:val>
                                        </p:tav>
                                        <p:tav tm="100000">
                                          <p:val>
                                            <p:strVal val="ppt_y-.03"/>
                                          </p:val>
                                        </p:tav>
                                      </p:tavLst>
                                    </p:anim>
                                    <p:anim calcmode="lin" valueType="num">
                                      <p:cBhvr>
                                        <p:cTn id="214" dur="900" accel="100000">
                                          <p:stCondLst>
                                            <p:cond delay="100"/>
                                          </p:stCondLst>
                                        </p:cTn>
                                        <p:tgtEl>
                                          <p:spTgt spid="10"/>
                                        </p:tgtEl>
                                        <p:attrNameLst>
                                          <p:attrName>ppt_y</p:attrName>
                                        </p:attrNameLst>
                                      </p:cBhvr>
                                      <p:tavLst>
                                        <p:tav tm="0">
                                          <p:val>
                                            <p:strVal val="ppt_y"/>
                                          </p:val>
                                        </p:tav>
                                        <p:tav tm="100000">
                                          <p:val>
                                            <p:strVal val="ppt_y+1"/>
                                          </p:val>
                                        </p:tav>
                                      </p:tavLst>
                                    </p:anim>
                                    <p:set>
                                      <p:cBhvr>
                                        <p:cTn id="215" dur="1" fill="hold">
                                          <p:stCondLst>
                                            <p:cond delay="999"/>
                                          </p:stCondLst>
                                        </p:cTn>
                                        <p:tgtEl>
                                          <p:spTgt spid="10"/>
                                        </p:tgtEl>
                                        <p:attrNameLst>
                                          <p:attrName>style.visibility</p:attrName>
                                        </p:attrNameLst>
                                      </p:cBhvr>
                                      <p:to>
                                        <p:strVal val="hidden"/>
                                      </p:to>
                                    </p:set>
                                  </p:childTnLst>
                                </p:cTn>
                              </p:par>
                              <p:par>
                                <p:cTn id="216" presetID="37" presetClass="exit" presetSubtype="0" fill="hold" nodeType="withEffect">
                                  <p:stCondLst>
                                    <p:cond delay="0"/>
                                  </p:stCondLst>
                                  <p:childTnLst>
                                    <p:animEffect transition="out" filter="fade">
                                      <p:cBhvr>
                                        <p:cTn id="217" dur="1000"/>
                                        <p:tgtEl>
                                          <p:spTgt spid="12"/>
                                        </p:tgtEl>
                                      </p:cBhvr>
                                    </p:animEffect>
                                    <p:anim calcmode="lin" valueType="num">
                                      <p:cBhvr>
                                        <p:cTn id="218" dur="1000"/>
                                        <p:tgtEl>
                                          <p:spTgt spid="12"/>
                                        </p:tgtEl>
                                        <p:attrNameLst>
                                          <p:attrName>ppt_x</p:attrName>
                                        </p:attrNameLst>
                                      </p:cBhvr>
                                      <p:tavLst>
                                        <p:tav tm="0">
                                          <p:val>
                                            <p:strVal val="ppt_x"/>
                                          </p:val>
                                        </p:tav>
                                        <p:tav tm="100000">
                                          <p:val>
                                            <p:strVal val="ppt_x"/>
                                          </p:val>
                                        </p:tav>
                                      </p:tavLst>
                                    </p:anim>
                                    <p:anim calcmode="lin" valueType="num">
                                      <p:cBhvr>
                                        <p:cTn id="219" dur="100" decel="100000"/>
                                        <p:tgtEl>
                                          <p:spTgt spid="12"/>
                                        </p:tgtEl>
                                        <p:attrNameLst>
                                          <p:attrName>ppt_y</p:attrName>
                                        </p:attrNameLst>
                                      </p:cBhvr>
                                      <p:tavLst>
                                        <p:tav tm="0">
                                          <p:val>
                                            <p:strVal val="ppt_y"/>
                                          </p:val>
                                        </p:tav>
                                        <p:tav tm="100000">
                                          <p:val>
                                            <p:strVal val="ppt_y-.03"/>
                                          </p:val>
                                        </p:tav>
                                      </p:tavLst>
                                    </p:anim>
                                    <p:anim calcmode="lin" valueType="num">
                                      <p:cBhvr>
                                        <p:cTn id="220" dur="900" accel="100000">
                                          <p:stCondLst>
                                            <p:cond delay="100"/>
                                          </p:stCondLst>
                                        </p:cTn>
                                        <p:tgtEl>
                                          <p:spTgt spid="12"/>
                                        </p:tgtEl>
                                        <p:attrNameLst>
                                          <p:attrName>ppt_y</p:attrName>
                                        </p:attrNameLst>
                                      </p:cBhvr>
                                      <p:tavLst>
                                        <p:tav tm="0">
                                          <p:val>
                                            <p:strVal val="ppt_y"/>
                                          </p:val>
                                        </p:tav>
                                        <p:tav tm="100000">
                                          <p:val>
                                            <p:strVal val="ppt_y+1"/>
                                          </p:val>
                                        </p:tav>
                                      </p:tavLst>
                                    </p:anim>
                                    <p:set>
                                      <p:cBhvr>
                                        <p:cTn id="221" dur="1" fill="hold">
                                          <p:stCondLst>
                                            <p:cond delay="999"/>
                                          </p:stCondLst>
                                        </p:cTn>
                                        <p:tgtEl>
                                          <p:spTgt spid="12"/>
                                        </p:tgtEl>
                                        <p:attrNameLst>
                                          <p:attrName>style.visibility</p:attrName>
                                        </p:attrNameLst>
                                      </p:cBhvr>
                                      <p:to>
                                        <p:strVal val="hidden"/>
                                      </p:to>
                                    </p:set>
                                  </p:childTnLst>
                                </p:cTn>
                              </p:par>
                              <p:par>
                                <p:cTn id="222" presetID="37" presetClass="exit" presetSubtype="0" fill="hold" grpId="0" nodeType="withEffect">
                                  <p:stCondLst>
                                    <p:cond delay="0"/>
                                  </p:stCondLst>
                                  <p:childTnLst>
                                    <p:animEffect transition="out" filter="fade">
                                      <p:cBhvr>
                                        <p:cTn id="223" dur="1000"/>
                                        <p:tgtEl>
                                          <p:spTgt spid="11"/>
                                        </p:tgtEl>
                                      </p:cBhvr>
                                    </p:animEffect>
                                    <p:anim calcmode="lin" valueType="num">
                                      <p:cBhvr>
                                        <p:cTn id="224" dur="1000"/>
                                        <p:tgtEl>
                                          <p:spTgt spid="11"/>
                                        </p:tgtEl>
                                        <p:attrNameLst>
                                          <p:attrName>ppt_x</p:attrName>
                                        </p:attrNameLst>
                                      </p:cBhvr>
                                      <p:tavLst>
                                        <p:tav tm="0">
                                          <p:val>
                                            <p:strVal val="ppt_x"/>
                                          </p:val>
                                        </p:tav>
                                        <p:tav tm="100000">
                                          <p:val>
                                            <p:strVal val="ppt_x"/>
                                          </p:val>
                                        </p:tav>
                                      </p:tavLst>
                                    </p:anim>
                                    <p:anim calcmode="lin" valueType="num">
                                      <p:cBhvr>
                                        <p:cTn id="225" dur="100" decel="100000"/>
                                        <p:tgtEl>
                                          <p:spTgt spid="11"/>
                                        </p:tgtEl>
                                        <p:attrNameLst>
                                          <p:attrName>ppt_y</p:attrName>
                                        </p:attrNameLst>
                                      </p:cBhvr>
                                      <p:tavLst>
                                        <p:tav tm="0">
                                          <p:val>
                                            <p:strVal val="ppt_y"/>
                                          </p:val>
                                        </p:tav>
                                        <p:tav tm="100000">
                                          <p:val>
                                            <p:strVal val="ppt_y-.03"/>
                                          </p:val>
                                        </p:tav>
                                      </p:tavLst>
                                    </p:anim>
                                    <p:anim calcmode="lin" valueType="num">
                                      <p:cBhvr>
                                        <p:cTn id="226" dur="900" accel="100000">
                                          <p:stCondLst>
                                            <p:cond delay="100"/>
                                          </p:stCondLst>
                                        </p:cTn>
                                        <p:tgtEl>
                                          <p:spTgt spid="11"/>
                                        </p:tgtEl>
                                        <p:attrNameLst>
                                          <p:attrName>ppt_y</p:attrName>
                                        </p:attrNameLst>
                                      </p:cBhvr>
                                      <p:tavLst>
                                        <p:tav tm="0">
                                          <p:val>
                                            <p:strVal val="ppt_y"/>
                                          </p:val>
                                        </p:tav>
                                        <p:tav tm="100000">
                                          <p:val>
                                            <p:strVal val="ppt_y+1"/>
                                          </p:val>
                                        </p:tav>
                                      </p:tavLst>
                                    </p:anim>
                                    <p:set>
                                      <p:cBhvr>
                                        <p:cTn id="227" dur="1" fill="hold">
                                          <p:stCondLst>
                                            <p:cond delay="999"/>
                                          </p:stCondLst>
                                        </p:cTn>
                                        <p:tgtEl>
                                          <p:spTgt spid="11"/>
                                        </p:tgtEl>
                                        <p:attrNameLst>
                                          <p:attrName>style.visibility</p:attrName>
                                        </p:attrNameLst>
                                      </p:cBhvr>
                                      <p:to>
                                        <p:strVal val="hidden"/>
                                      </p:to>
                                    </p:set>
                                  </p:childTnLst>
                                </p:cTn>
                              </p:par>
                              <p:par>
                                <p:cTn id="228" presetID="37" presetClass="exit" presetSubtype="0" fill="hold" grpId="0" nodeType="withEffect">
                                  <p:stCondLst>
                                    <p:cond delay="0"/>
                                  </p:stCondLst>
                                  <p:childTnLst>
                                    <p:animEffect transition="out" filter="fade">
                                      <p:cBhvr>
                                        <p:cTn id="229" dur="1000"/>
                                        <p:tgtEl>
                                          <p:spTgt spid="13"/>
                                        </p:tgtEl>
                                      </p:cBhvr>
                                    </p:animEffect>
                                    <p:anim calcmode="lin" valueType="num">
                                      <p:cBhvr>
                                        <p:cTn id="230" dur="1000"/>
                                        <p:tgtEl>
                                          <p:spTgt spid="13"/>
                                        </p:tgtEl>
                                        <p:attrNameLst>
                                          <p:attrName>ppt_x</p:attrName>
                                        </p:attrNameLst>
                                      </p:cBhvr>
                                      <p:tavLst>
                                        <p:tav tm="0">
                                          <p:val>
                                            <p:strVal val="ppt_x"/>
                                          </p:val>
                                        </p:tav>
                                        <p:tav tm="100000">
                                          <p:val>
                                            <p:strVal val="ppt_x"/>
                                          </p:val>
                                        </p:tav>
                                      </p:tavLst>
                                    </p:anim>
                                    <p:anim calcmode="lin" valueType="num">
                                      <p:cBhvr>
                                        <p:cTn id="231" dur="100" decel="100000"/>
                                        <p:tgtEl>
                                          <p:spTgt spid="13"/>
                                        </p:tgtEl>
                                        <p:attrNameLst>
                                          <p:attrName>ppt_y</p:attrName>
                                        </p:attrNameLst>
                                      </p:cBhvr>
                                      <p:tavLst>
                                        <p:tav tm="0">
                                          <p:val>
                                            <p:strVal val="ppt_y"/>
                                          </p:val>
                                        </p:tav>
                                        <p:tav tm="100000">
                                          <p:val>
                                            <p:strVal val="ppt_y-.03"/>
                                          </p:val>
                                        </p:tav>
                                      </p:tavLst>
                                    </p:anim>
                                    <p:anim calcmode="lin" valueType="num">
                                      <p:cBhvr>
                                        <p:cTn id="232" dur="900" accel="100000">
                                          <p:stCondLst>
                                            <p:cond delay="100"/>
                                          </p:stCondLst>
                                        </p:cTn>
                                        <p:tgtEl>
                                          <p:spTgt spid="13"/>
                                        </p:tgtEl>
                                        <p:attrNameLst>
                                          <p:attrName>ppt_y</p:attrName>
                                        </p:attrNameLst>
                                      </p:cBhvr>
                                      <p:tavLst>
                                        <p:tav tm="0">
                                          <p:val>
                                            <p:strVal val="ppt_y"/>
                                          </p:val>
                                        </p:tav>
                                        <p:tav tm="100000">
                                          <p:val>
                                            <p:strVal val="ppt_y+1"/>
                                          </p:val>
                                        </p:tav>
                                      </p:tavLst>
                                    </p:anim>
                                    <p:set>
                                      <p:cBhvr>
                                        <p:cTn id="233" dur="1" fill="hold">
                                          <p:stCondLst>
                                            <p:cond delay="999"/>
                                          </p:stCondLst>
                                        </p:cTn>
                                        <p:tgtEl>
                                          <p:spTgt spid="13"/>
                                        </p:tgtEl>
                                        <p:attrNameLst>
                                          <p:attrName>style.visibility</p:attrName>
                                        </p:attrNameLst>
                                      </p:cBhvr>
                                      <p:to>
                                        <p:strVal val="hidden"/>
                                      </p:to>
                                    </p:set>
                                  </p:childTnLst>
                                </p:cTn>
                              </p:par>
                              <p:par>
                                <p:cTn id="234" presetID="37" presetClass="exit" presetSubtype="0" fill="hold" grpId="0" nodeType="withEffect">
                                  <p:stCondLst>
                                    <p:cond delay="0"/>
                                  </p:stCondLst>
                                  <p:childTnLst>
                                    <p:animEffect transition="out" filter="fade">
                                      <p:cBhvr>
                                        <p:cTn id="235" dur="1000"/>
                                        <p:tgtEl>
                                          <p:spTgt spid="9"/>
                                        </p:tgtEl>
                                      </p:cBhvr>
                                    </p:animEffect>
                                    <p:anim calcmode="lin" valueType="num">
                                      <p:cBhvr>
                                        <p:cTn id="236" dur="1000"/>
                                        <p:tgtEl>
                                          <p:spTgt spid="9"/>
                                        </p:tgtEl>
                                        <p:attrNameLst>
                                          <p:attrName>ppt_x</p:attrName>
                                        </p:attrNameLst>
                                      </p:cBhvr>
                                      <p:tavLst>
                                        <p:tav tm="0">
                                          <p:val>
                                            <p:strVal val="ppt_x"/>
                                          </p:val>
                                        </p:tav>
                                        <p:tav tm="100000">
                                          <p:val>
                                            <p:strVal val="ppt_x"/>
                                          </p:val>
                                        </p:tav>
                                      </p:tavLst>
                                    </p:anim>
                                    <p:anim calcmode="lin" valueType="num">
                                      <p:cBhvr>
                                        <p:cTn id="237" dur="100" decel="100000"/>
                                        <p:tgtEl>
                                          <p:spTgt spid="9"/>
                                        </p:tgtEl>
                                        <p:attrNameLst>
                                          <p:attrName>ppt_y</p:attrName>
                                        </p:attrNameLst>
                                      </p:cBhvr>
                                      <p:tavLst>
                                        <p:tav tm="0">
                                          <p:val>
                                            <p:strVal val="ppt_y"/>
                                          </p:val>
                                        </p:tav>
                                        <p:tav tm="100000">
                                          <p:val>
                                            <p:strVal val="ppt_y-.03"/>
                                          </p:val>
                                        </p:tav>
                                      </p:tavLst>
                                    </p:anim>
                                    <p:anim calcmode="lin" valueType="num">
                                      <p:cBhvr>
                                        <p:cTn id="238" dur="900" accel="100000">
                                          <p:stCondLst>
                                            <p:cond delay="100"/>
                                          </p:stCondLst>
                                        </p:cTn>
                                        <p:tgtEl>
                                          <p:spTgt spid="9"/>
                                        </p:tgtEl>
                                        <p:attrNameLst>
                                          <p:attrName>ppt_y</p:attrName>
                                        </p:attrNameLst>
                                      </p:cBhvr>
                                      <p:tavLst>
                                        <p:tav tm="0">
                                          <p:val>
                                            <p:strVal val="ppt_y"/>
                                          </p:val>
                                        </p:tav>
                                        <p:tav tm="100000">
                                          <p:val>
                                            <p:strVal val="ppt_y+1"/>
                                          </p:val>
                                        </p:tav>
                                      </p:tavLst>
                                    </p:anim>
                                    <p:set>
                                      <p:cBhvr>
                                        <p:cTn id="239" dur="1" fill="hold">
                                          <p:stCondLst>
                                            <p:cond delay="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240" restart="whenNotActive" fill="hold" evtFilter="cancelBubble" nodeType="interactiveSeq">
                <p:stCondLst>
                  <p:cond evt="onClick" delay="0">
                    <p:tgtEl>
                      <p:spTgt spid="11"/>
                    </p:tgtEl>
                  </p:cond>
                </p:stCondLst>
                <p:endSync evt="end" delay="0">
                  <p:rtn val="all"/>
                </p:endSync>
                <p:childTnLst>
                  <p:par>
                    <p:cTn id="241" fill="hold">
                      <p:stCondLst>
                        <p:cond delay="0"/>
                      </p:stCondLst>
                      <p:childTnLst>
                        <p:par>
                          <p:cTn id="242" fill="hold">
                            <p:stCondLst>
                              <p:cond delay="0"/>
                            </p:stCondLst>
                            <p:childTnLst>
                              <p:par>
                                <p:cTn id="243" presetID="1" presetClass="emph" presetSubtype="2" fill="hold" nodeType="clickEffect">
                                  <p:stCondLst>
                                    <p:cond delay="0"/>
                                  </p:stCondLst>
                                  <p:childTnLst>
                                    <p:animClr clrSpc="rgb" dir="cw">
                                      <p:cBhvr>
                                        <p:cTn id="244" dur="2000" fill="hold"/>
                                        <p:tgtEl>
                                          <p:spTgt spid="11"/>
                                        </p:tgtEl>
                                        <p:attrNameLst>
                                          <p:attrName>fillcolor</p:attrName>
                                        </p:attrNameLst>
                                      </p:cBhvr>
                                      <p:to>
                                        <a:srgbClr val="FF0000"/>
                                      </p:to>
                                    </p:animClr>
                                    <p:set>
                                      <p:cBhvr>
                                        <p:cTn id="245" dur="2000" fill="hold"/>
                                        <p:tgtEl>
                                          <p:spTgt spid="11"/>
                                        </p:tgtEl>
                                        <p:attrNameLst>
                                          <p:attrName>fill.type</p:attrName>
                                        </p:attrNameLst>
                                      </p:cBhvr>
                                      <p:to>
                                        <p:strVal val="solid"/>
                                      </p:to>
                                    </p:set>
                                    <p:set>
                                      <p:cBhvr>
                                        <p:cTn id="246" dur="2000" fill="hold"/>
                                        <p:tgtEl>
                                          <p:spTgt spid="11"/>
                                        </p:tgtEl>
                                        <p:attrNameLst>
                                          <p:attrName>fill.on</p:attrName>
                                        </p:attrNameLst>
                                      </p:cBhvr>
                                      <p:to>
                                        <p:strVal val="true"/>
                                      </p:to>
                                    </p:set>
                                  </p:childTnLst>
                                  <p:subTnLst>
                                    <p:audio>
                                      <p:cMediaNode>
                                        <p:cTn display="0" masterRel="sameClick">
                                          <p:stCondLst>
                                            <p:cond evt="begin" delay="0">
                                              <p:tn val="243"/>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1"/>
                  </p:tgtEl>
                </p:cond>
              </p:nextCondLst>
            </p:seq>
            <p:seq concurrent="1" nextAc="seek">
              <p:cTn id="247" restart="whenNotActive" fill="hold" evtFilter="cancelBubble" nodeType="interactiveSeq">
                <p:stCondLst>
                  <p:cond evt="onClick" delay="0">
                    <p:tgtEl>
                      <p:spTgt spid="13"/>
                    </p:tgtEl>
                  </p:cond>
                </p:stCondLst>
                <p:endSync evt="end" delay="0">
                  <p:rtn val="all"/>
                </p:endSync>
                <p:childTnLst>
                  <p:par>
                    <p:cTn id="248" fill="hold">
                      <p:stCondLst>
                        <p:cond delay="0"/>
                      </p:stCondLst>
                      <p:childTnLst>
                        <p:par>
                          <p:cTn id="249" fill="hold">
                            <p:stCondLst>
                              <p:cond delay="0"/>
                            </p:stCondLst>
                            <p:childTnLst>
                              <p:par>
                                <p:cTn id="250" presetID="1" presetClass="emph" presetSubtype="2" fill="hold" nodeType="clickEffect">
                                  <p:stCondLst>
                                    <p:cond delay="0"/>
                                  </p:stCondLst>
                                  <p:childTnLst>
                                    <p:animClr clrSpc="rgb" dir="cw">
                                      <p:cBhvr>
                                        <p:cTn id="251" dur="2000" fill="hold"/>
                                        <p:tgtEl>
                                          <p:spTgt spid="13"/>
                                        </p:tgtEl>
                                        <p:attrNameLst>
                                          <p:attrName>fillcolor</p:attrName>
                                        </p:attrNameLst>
                                      </p:cBhvr>
                                      <p:to>
                                        <a:srgbClr val="00B050"/>
                                      </p:to>
                                    </p:animClr>
                                    <p:set>
                                      <p:cBhvr>
                                        <p:cTn id="252" dur="2000" fill="hold"/>
                                        <p:tgtEl>
                                          <p:spTgt spid="13"/>
                                        </p:tgtEl>
                                        <p:attrNameLst>
                                          <p:attrName>fill.type</p:attrName>
                                        </p:attrNameLst>
                                      </p:cBhvr>
                                      <p:to>
                                        <p:strVal val="solid"/>
                                      </p:to>
                                    </p:set>
                                    <p:set>
                                      <p:cBhvr>
                                        <p:cTn id="253" dur="2000" fill="hold"/>
                                        <p:tgtEl>
                                          <p:spTgt spid="13"/>
                                        </p:tgtEl>
                                        <p:attrNameLst>
                                          <p:attrName>fill.on</p:attrName>
                                        </p:attrNameLst>
                                      </p:cBhvr>
                                      <p:to>
                                        <p:strVal val="true"/>
                                      </p:to>
                                    </p:set>
                                  </p:childTnLst>
                                  <p:subTnLst>
                                    <p:audio>
                                      <p:cMediaNode>
                                        <p:cTn display="0" masterRel="sameClick">
                                          <p:stCondLst>
                                            <p:cond evt="begin" delay="0">
                                              <p:tn val="250"/>
                                            </p:cond>
                                          </p:stCondLst>
                                          <p:endCondLst>
                                            <p:cond evt="onStopAudio" delay="0">
                                              <p:tgtEl>
                                                <p:sldTgt/>
                                              </p:tgtEl>
                                            </p:cond>
                                          </p:endCondLst>
                                        </p:cTn>
                                        <p:tgtEl>
                                          <p:sndTgt r:embed="rId6" name="applause.wav"/>
                                        </p:tgtEl>
                                      </p:cMediaNode>
                                    </p:audio>
                                  </p:subTnLst>
                                </p:cTn>
                              </p:par>
                            </p:childTnLst>
                          </p:cTn>
                        </p:par>
                      </p:childTnLst>
                    </p:cTn>
                  </p:par>
                </p:childTnLst>
              </p:cTn>
              <p:nextCondLst>
                <p:cond evt="onClick" delay="0">
                  <p:tgtEl>
                    <p:spTgt spid="13"/>
                  </p:tgtEl>
                </p:cond>
              </p:nextCondLst>
            </p:seq>
            <p:audio>
              <p:cMediaNode vol="80000">
                <p:cTn id="254" fill="hold" display="0">
                  <p:stCondLst>
                    <p:cond delay="indefinite"/>
                  </p:stCondLst>
                  <p:endCondLst>
                    <p:cond evt="onStopAudio" delay="0">
                      <p:tgtEl>
                        <p:sldTgt/>
                      </p:tgtEl>
                    </p:cond>
                  </p:endCondLst>
                </p:cTn>
                <p:tgtEl>
                  <p:spTgt spid="53"/>
                </p:tgtEl>
              </p:cMediaNode>
            </p:audio>
          </p:childTnLst>
        </p:cTn>
      </p:par>
    </p:tnLst>
    <p:bldLst>
      <p:bldP spid="11" grpId="0" animBg="1"/>
      <p:bldP spid="13" grpId="0" animBg="1"/>
      <p:bldP spid="9" grpId="0" animBg="1"/>
      <p:bldP spid="54" grpId="0" animBg="1"/>
      <p:bldP spid="55" grpId="0" animBg="1"/>
      <p:bldP spid="56" grpId="0" animBg="1"/>
      <p:bldP spid="57" grpId="0" animBg="1"/>
      <p:bldP spid="58" grpId="0" animBg="1"/>
      <p:bldP spid="5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70"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2" grpId="0" animBg="1"/>
      <p:bldP spid="83" grpId="0" animBg="1"/>
      <p:bldP spid="84" grpId="0" animBg="1"/>
      <p:bldP spid="85" grpId="0" animBg="1"/>
      <p:bldP spid="86"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animBg="1"/>
      <p:bldP spid="98" grpId="0" animBg="1"/>
      <p:bldP spid="99" grpId="0" animBg="1"/>
      <p:bldP spid="100" grpId="0" animBg="1"/>
      <p:bldP spid="101"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874856-36B6-0387-6C63-208DD9C49721}"/>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6977A59-7C52-3398-F021-8D1D8ACCCE1B}"/>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A779DAC-803D-DB65-E30E-6C8F891C1FB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925E53A8-A1BC-DBE7-05D8-2F818345E421}"/>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76E387CA-2F1C-BE0C-37D7-DB09317FEB8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42" name="Eylem Düğmesi: Girişe Git 41">
            <a:hlinkClick r:id="rId3" action="ppaction://hlinksldjump" highlightClick="1"/>
            <a:extLst>
              <a:ext uri="{FF2B5EF4-FFF2-40B4-BE49-F238E27FC236}">
                <a16:creationId xmlns:a16="http://schemas.microsoft.com/office/drawing/2014/main" id="{95E82C8D-0673-8E81-DD4C-61E011FD7124}"/>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sp>
        <p:nvSpPr>
          <p:cNvPr id="9" name="Dikdörtgen 8">
            <a:extLst>
              <a:ext uri="{FF2B5EF4-FFF2-40B4-BE49-F238E27FC236}">
                <a16:creationId xmlns:a16="http://schemas.microsoft.com/office/drawing/2014/main" id="{A96CFF6D-438D-7B0D-E5D6-7CAE558E2BAC}"/>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graphicFrame>
        <p:nvGraphicFramePr>
          <p:cNvPr id="6" name="Diyagram 5">
            <a:extLst>
              <a:ext uri="{FF2B5EF4-FFF2-40B4-BE49-F238E27FC236}">
                <a16:creationId xmlns:a16="http://schemas.microsoft.com/office/drawing/2014/main" id="{DBFCDD6B-A0E6-EFD7-7476-1DFE5F5BADFE}"/>
              </a:ext>
            </a:extLst>
          </p:cNvPr>
          <p:cNvGraphicFramePr/>
          <p:nvPr>
            <p:extLst>
              <p:ext uri="{D42A27DB-BD31-4B8C-83A1-F6EECF244321}">
                <p14:modId xmlns:p14="http://schemas.microsoft.com/office/powerpoint/2010/main" val="1034776287"/>
              </p:ext>
            </p:extLst>
          </p:nvPr>
        </p:nvGraphicFramePr>
        <p:xfrm>
          <a:off x="-96688" y="1124744"/>
          <a:ext cx="7952432" cy="5085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Dikdörtgen 7">
            <a:extLst>
              <a:ext uri="{FF2B5EF4-FFF2-40B4-BE49-F238E27FC236}">
                <a16:creationId xmlns:a16="http://schemas.microsoft.com/office/drawing/2014/main" id="{FE110BC7-4B46-3049-7B19-069B88D28C42}"/>
              </a:ext>
            </a:extLst>
          </p:cNvPr>
          <p:cNvSpPr/>
          <p:nvPr/>
        </p:nvSpPr>
        <p:spPr>
          <a:xfrm>
            <a:off x="9120336" y="2708920"/>
            <a:ext cx="144016" cy="3672408"/>
          </a:xfrm>
          <a:prstGeom prst="rect">
            <a:avLst/>
          </a:prstGeom>
          <a:ln>
            <a:noFill/>
          </a:ln>
          <a:effectLst>
            <a:glow rad="101600">
              <a:schemeClr val="bg1">
                <a:lumMod val="65000"/>
                <a:alpha val="60000"/>
              </a:schemeClr>
            </a:glow>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1">
            <a:schemeClr val="dk1"/>
          </a:lnRef>
          <a:fillRef idx="3">
            <a:schemeClr val="dk1"/>
          </a:fillRef>
          <a:effectRef idx="2">
            <a:schemeClr val="dk1"/>
          </a:effectRef>
          <a:fontRef idx="minor">
            <a:schemeClr val="lt1"/>
          </a:fontRef>
        </p:style>
        <p:txBody>
          <a:bodyPr rtlCol="0" anchor="ctr"/>
          <a:lstStyle/>
          <a:p>
            <a:pPr algn="ctr"/>
            <a:endParaRPr lang="tr-TR"/>
          </a:p>
        </p:txBody>
      </p:sp>
      <p:sp>
        <p:nvSpPr>
          <p:cNvPr id="7" name="Dikdörtgen 6">
            <a:hlinkClick r:id="rId9" action="ppaction://hlinksldjump"/>
            <a:extLst>
              <a:ext uri="{FF2B5EF4-FFF2-40B4-BE49-F238E27FC236}">
                <a16:creationId xmlns:a16="http://schemas.microsoft.com/office/drawing/2014/main" id="{AA16562A-C697-0BAF-F3D3-669DC514A642}"/>
              </a:ext>
            </a:extLst>
          </p:cNvPr>
          <p:cNvSpPr/>
          <p:nvPr/>
        </p:nvSpPr>
        <p:spPr>
          <a:xfrm>
            <a:off x="7490129" y="2348880"/>
            <a:ext cx="3548446" cy="1196751"/>
          </a:xfrm>
          <a:prstGeom prst="stripedRightArrow">
            <a:avLst/>
          </a:prstGeom>
          <a:ln>
            <a:noFill/>
          </a:ln>
          <a:effectLst>
            <a:glow rad="228600">
              <a:schemeClr val="accent4">
                <a:satMod val="175000"/>
                <a:alpha val="40000"/>
              </a:schemeClr>
            </a:glow>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0">
            <a:schemeClr val="accent4"/>
          </a:lnRef>
          <a:fillRef idx="3">
            <a:schemeClr val="accent4"/>
          </a:fillRef>
          <a:effectRef idx="3">
            <a:schemeClr val="accent4"/>
          </a:effectRef>
          <a:fontRef idx="minor">
            <a:schemeClr val="lt1"/>
          </a:fontRef>
        </p:style>
        <p:txBody>
          <a:bodyPr rtlCol="0" anchor="ctr"/>
          <a:lstStyle/>
          <a:p>
            <a:pPr algn="ctr"/>
            <a:r>
              <a:rPr lang="tr-TR" sz="4000" b="1" dirty="0">
                <a:effectLst>
                  <a:outerShdw blurRad="38100" dist="38100" dir="2700000" algn="tl">
                    <a:srgbClr val="000000">
                      <a:alpha val="43137"/>
                    </a:srgbClr>
                  </a:outerShdw>
                </a:effectLst>
              </a:rPr>
              <a:t>BAŞLA</a:t>
            </a:r>
          </a:p>
        </p:txBody>
      </p:sp>
    </p:spTree>
    <p:extLst>
      <p:ext uri="{BB962C8B-B14F-4D97-AF65-F5344CB8AC3E}">
        <p14:creationId xmlns:p14="http://schemas.microsoft.com/office/powerpoint/2010/main" val="41091315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Click="0">
        <p15:prstTrans prst="pageCurlDouble"/>
      </p:transition>
    </mc:Choice>
    <mc:Fallback xmlns="">
      <p:transition spd="slow" advClick="0">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007C99-3B92-68C4-1482-0D5A13620B37}"/>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751A1D95-D838-D6BF-F8AC-B6508F022AEE}"/>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ADBC589-11A2-946D-0FD5-445D886E3D4E}"/>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05F11A75-849D-E233-7B4E-E39E075ACFB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E7EB7AB2-A64C-DE6F-FB4D-8A2E40D99CBA}"/>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42" name="Eylem Düğmesi: Girişe Git 41">
            <a:hlinkClick r:id="rId3" action="ppaction://hlinksldjump" highlightClick="1"/>
            <a:extLst>
              <a:ext uri="{FF2B5EF4-FFF2-40B4-BE49-F238E27FC236}">
                <a16:creationId xmlns:a16="http://schemas.microsoft.com/office/drawing/2014/main" id="{42BF32F8-6F2D-AB86-E697-AB6E465BC4EF}"/>
              </a:ext>
            </a:extLst>
          </p:cNvPr>
          <p:cNvSpPr/>
          <p:nvPr/>
        </p:nvSpPr>
        <p:spPr>
          <a:xfrm>
            <a:off x="325531" y="38792"/>
            <a:ext cx="722065" cy="589168"/>
          </a:xfrm>
          <a:prstGeom prst="actionButtonHome">
            <a:avLst/>
          </a:prstGeom>
          <a:solidFill>
            <a:srgbClr val="FFC000"/>
          </a:solidFill>
          <a:ln>
            <a:noFill/>
          </a:ln>
          <a:effectLst>
            <a:glow rad="228600">
              <a:schemeClr val="accent1">
                <a:satMod val="175000"/>
                <a:alpha val="40000"/>
              </a:schemeClr>
            </a:glow>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5"/>
          </a:fillRef>
          <a:effectRef idx="1">
            <a:schemeClr val="accent5"/>
          </a:effectRef>
          <a:fontRef idx="minor">
            <a:schemeClr val="lt1"/>
          </a:fontRef>
        </p:style>
        <p:txBody>
          <a:bodyPr rtlCol="0" anchor="ctr"/>
          <a:lstStyle/>
          <a:p>
            <a:pPr algn="ctr"/>
            <a:endParaRPr lang="tr-TR"/>
          </a:p>
        </p:txBody>
      </p:sp>
      <p:pic>
        <p:nvPicPr>
          <p:cNvPr id="6" name="Resim 5">
            <a:extLst>
              <a:ext uri="{FF2B5EF4-FFF2-40B4-BE49-F238E27FC236}">
                <a16:creationId xmlns:a16="http://schemas.microsoft.com/office/drawing/2014/main" id="{93D7E64C-8023-A17B-4C90-64C4E20190F7}"/>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2984"/>
          <a:stretch/>
        </p:blipFill>
        <p:spPr>
          <a:xfrm>
            <a:off x="0" y="711200"/>
            <a:ext cx="12192000" cy="7072602"/>
          </a:xfrm>
          <a:prstGeom prst="rect">
            <a:avLst/>
          </a:prstGeom>
        </p:spPr>
      </p:pic>
      <p:pic>
        <p:nvPicPr>
          <p:cNvPr id="8" name="Google Shape;97;p15">
            <a:extLst>
              <a:ext uri="{FF2B5EF4-FFF2-40B4-BE49-F238E27FC236}">
                <a16:creationId xmlns:a16="http://schemas.microsoft.com/office/drawing/2014/main" id="{E9D6889C-EAB6-3E4D-E640-47DBA1D94B6B}"/>
              </a:ext>
            </a:extLst>
          </p:cNvPr>
          <p:cNvPicPr preferRelativeResize="0"/>
          <p:nvPr/>
        </p:nvPicPr>
        <p:blipFill rotWithShape="1">
          <a:blip r:embed="rId5">
            <a:alphaModFix/>
          </a:blip>
          <a:srcRect b="60097"/>
          <a:stretch/>
        </p:blipFill>
        <p:spPr>
          <a:xfrm>
            <a:off x="0" y="5118100"/>
            <a:ext cx="12192000" cy="1912191"/>
          </a:xfrm>
          <a:prstGeom prst="rect">
            <a:avLst/>
          </a:prstGeom>
          <a:noFill/>
          <a:ln>
            <a:noFill/>
          </a:ln>
        </p:spPr>
      </p:pic>
      <p:pic>
        <p:nvPicPr>
          <p:cNvPr id="10" name="Resim 9">
            <a:hlinkClick r:id="rId6" action="ppaction://hlinksldjump"/>
            <a:extLst>
              <a:ext uri="{FF2B5EF4-FFF2-40B4-BE49-F238E27FC236}">
                <a16:creationId xmlns:a16="http://schemas.microsoft.com/office/drawing/2014/main" id="{058D7D4B-2ABE-26E4-8115-0A2F8E03C98D}"/>
              </a:ext>
            </a:extLst>
          </p:cNvPr>
          <p:cNvPicPr>
            <a:picLocks noChangeAspect="1"/>
          </p:cNvPicPr>
          <p:nvPr/>
        </p:nvPicPr>
        <p:blipFill>
          <a:blip r:embed="rId7"/>
          <a:stretch>
            <a:fillRect/>
          </a:stretch>
        </p:blipFill>
        <p:spPr>
          <a:xfrm>
            <a:off x="654207" y="908720"/>
            <a:ext cx="1080000" cy="1080000"/>
          </a:xfrm>
          <a:prstGeom prst="rect">
            <a:avLst/>
          </a:prstGeom>
        </p:spPr>
      </p:pic>
      <p:pic>
        <p:nvPicPr>
          <p:cNvPr id="12" name="Resim 11">
            <a:hlinkClick r:id="rId8" action="ppaction://hlinksldjump"/>
            <a:extLst>
              <a:ext uri="{FF2B5EF4-FFF2-40B4-BE49-F238E27FC236}">
                <a16:creationId xmlns:a16="http://schemas.microsoft.com/office/drawing/2014/main" id="{71403EDF-F372-3663-A105-B9D06CF4C200}"/>
              </a:ext>
            </a:extLst>
          </p:cNvPr>
          <p:cNvPicPr>
            <a:picLocks noChangeAspect="1"/>
          </p:cNvPicPr>
          <p:nvPr/>
        </p:nvPicPr>
        <p:blipFill>
          <a:blip r:embed="rId9"/>
          <a:stretch>
            <a:fillRect/>
          </a:stretch>
        </p:blipFill>
        <p:spPr>
          <a:xfrm>
            <a:off x="3087000" y="908720"/>
            <a:ext cx="1080000" cy="1080000"/>
          </a:xfrm>
          <a:prstGeom prst="rect">
            <a:avLst/>
          </a:prstGeom>
        </p:spPr>
      </p:pic>
      <p:pic>
        <p:nvPicPr>
          <p:cNvPr id="14" name="Resim 13">
            <a:hlinkClick r:id="rId10" action="ppaction://hlinksldjump"/>
            <a:extLst>
              <a:ext uri="{FF2B5EF4-FFF2-40B4-BE49-F238E27FC236}">
                <a16:creationId xmlns:a16="http://schemas.microsoft.com/office/drawing/2014/main" id="{82DE26C6-4298-A96A-5D3C-A9A57A2D39D2}"/>
              </a:ext>
            </a:extLst>
          </p:cNvPr>
          <p:cNvPicPr>
            <a:picLocks noChangeAspect="1"/>
          </p:cNvPicPr>
          <p:nvPr/>
        </p:nvPicPr>
        <p:blipFill>
          <a:blip r:embed="rId11"/>
          <a:stretch>
            <a:fillRect/>
          </a:stretch>
        </p:blipFill>
        <p:spPr>
          <a:xfrm>
            <a:off x="5321044" y="908720"/>
            <a:ext cx="1080000" cy="1080000"/>
          </a:xfrm>
          <a:prstGeom prst="rect">
            <a:avLst/>
          </a:prstGeom>
        </p:spPr>
      </p:pic>
      <p:pic>
        <p:nvPicPr>
          <p:cNvPr id="16" name="Resim 15">
            <a:hlinkClick r:id="rId12" action="ppaction://hlinksldjump"/>
            <a:extLst>
              <a:ext uri="{FF2B5EF4-FFF2-40B4-BE49-F238E27FC236}">
                <a16:creationId xmlns:a16="http://schemas.microsoft.com/office/drawing/2014/main" id="{D38091CC-AF45-4ABE-4F5A-DDFCF452405B}"/>
              </a:ext>
            </a:extLst>
          </p:cNvPr>
          <p:cNvPicPr>
            <a:picLocks noChangeAspect="1"/>
          </p:cNvPicPr>
          <p:nvPr/>
        </p:nvPicPr>
        <p:blipFill>
          <a:blip r:embed="rId13"/>
          <a:stretch>
            <a:fillRect/>
          </a:stretch>
        </p:blipFill>
        <p:spPr>
          <a:xfrm>
            <a:off x="7904766" y="908720"/>
            <a:ext cx="1080000" cy="1080000"/>
          </a:xfrm>
          <a:prstGeom prst="rect">
            <a:avLst/>
          </a:prstGeom>
        </p:spPr>
      </p:pic>
      <p:pic>
        <p:nvPicPr>
          <p:cNvPr id="18" name="Resim 17">
            <a:hlinkClick r:id="rId14" action="ppaction://hlinksldjump"/>
            <a:extLst>
              <a:ext uri="{FF2B5EF4-FFF2-40B4-BE49-F238E27FC236}">
                <a16:creationId xmlns:a16="http://schemas.microsoft.com/office/drawing/2014/main" id="{B44D9AE5-D8DB-2136-7F2D-761FAF43C9F3}"/>
              </a:ext>
            </a:extLst>
          </p:cNvPr>
          <p:cNvPicPr>
            <a:picLocks noChangeAspect="1"/>
          </p:cNvPicPr>
          <p:nvPr/>
        </p:nvPicPr>
        <p:blipFill>
          <a:blip r:embed="rId15"/>
          <a:stretch>
            <a:fillRect/>
          </a:stretch>
        </p:blipFill>
        <p:spPr>
          <a:xfrm>
            <a:off x="10488488" y="900384"/>
            <a:ext cx="1080000" cy="1080000"/>
          </a:xfrm>
          <a:prstGeom prst="rect">
            <a:avLst/>
          </a:prstGeom>
        </p:spPr>
      </p:pic>
      <p:pic>
        <p:nvPicPr>
          <p:cNvPr id="20" name="Resim 19">
            <a:hlinkClick r:id="rId16" action="ppaction://hlinksldjump"/>
            <a:extLst>
              <a:ext uri="{FF2B5EF4-FFF2-40B4-BE49-F238E27FC236}">
                <a16:creationId xmlns:a16="http://schemas.microsoft.com/office/drawing/2014/main" id="{5C3C5405-D329-6454-9628-0C2CB67819B1}"/>
              </a:ext>
            </a:extLst>
          </p:cNvPr>
          <p:cNvPicPr>
            <a:picLocks noChangeAspect="1"/>
          </p:cNvPicPr>
          <p:nvPr/>
        </p:nvPicPr>
        <p:blipFill>
          <a:blip r:embed="rId17"/>
          <a:stretch>
            <a:fillRect/>
          </a:stretch>
        </p:blipFill>
        <p:spPr>
          <a:xfrm>
            <a:off x="654207" y="2040906"/>
            <a:ext cx="1080000" cy="1080000"/>
          </a:xfrm>
          <a:prstGeom prst="rect">
            <a:avLst/>
          </a:prstGeom>
        </p:spPr>
      </p:pic>
      <p:pic>
        <p:nvPicPr>
          <p:cNvPr id="22" name="Resim 21">
            <a:hlinkClick r:id="rId18" action="ppaction://hlinksldjump"/>
            <a:extLst>
              <a:ext uri="{FF2B5EF4-FFF2-40B4-BE49-F238E27FC236}">
                <a16:creationId xmlns:a16="http://schemas.microsoft.com/office/drawing/2014/main" id="{3EC6AFA2-6FFA-8E53-96AB-BFEA7C4D908E}"/>
              </a:ext>
            </a:extLst>
          </p:cNvPr>
          <p:cNvPicPr>
            <a:picLocks noChangeAspect="1"/>
          </p:cNvPicPr>
          <p:nvPr/>
        </p:nvPicPr>
        <p:blipFill>
          <a:blip r:embed="rId19"/>
          <a:stretch>
            <a:fillRect/>
          </a:stretch>
        </p:blipFill>
        <p:spPr>
          <a:xfrm>
            <a:off x="3087000" y="2040906"/>
            <a:ext cx="1080000" cy="1080000"/>
          </a:xfrm>
          <a:prstGeom prst="rect">
            <a:avLst/>
          </a:prstGeom>
        </p:spPr>
      </p:pic>
      <p:pic>
        <p:nvPicPr>
          <p:cNvPr id="24" name="Resim 23">
            <a:hlinkClick r:id="rId20" action="ppaction://hlinksldjump"/>
            <a:extLst>
              <a:ext uri="{FF2B5EF4-FFF2-40B4-BE49-F238E27FC236}">
                <a16:creationId xmlns:a16="http://schemas.microsoft.com/office/drawing/2014/main" id="{B92B9B79-84D7-AA79-B2BE-6F859AD16A87}"/>
              </a:ext>
            </a:extLst>
          </p:cNvPr>
          <p:cNvPicPr>
            <a:picLocks noChangeAspect="1"/>
          </p:cNvPicPr>
          <p:nvPr/>
        </p:nvPicPr>
        <p:blipFill>
          <a:blip r:embed="rId21"/>
          <a:stretch>
            <a:fillRect/>
          </a:stretch>
        </p:blipFill>
        <p:spPr>
          <a:xfrm>
            <a:off x="5321044" y="2040906"/>
            <a:ext cx="1080000" cy="1080000"/>
          </a:xfrm>
          <a:prstGeom prst="rect">
            <a:avLst/>
          </a:prstGeom>
        </p:spPr>
      </p:pic>
      <p:pic>
        <p:nvPicPr>
          <p:cNvPr id="26" name="Resim 25">
            <a:hlinkClick r:id="rId22" action="ppaction://hlinksldjump"/>
            <a:extLst>
              <a:ext uri="{FF2B5EF4-FFF2-40B4-BE49-F238E27FC236}">
                <a16:creationId xmlns:a16="http://schemas.microsoft.com/office/drawing/2014/main" id="{ED7D4224-4512-68F8-1C34-187CFD894DF6}"/>
              </a:ext>
            </a:extLst>
          </p:cNvPr>
          <p:cNvPicPr>
            <a:picLocks noChangeAspect="1"/>
          </p:cNvPicPr>
          <p:nvPr/>
        </p:nvPicPr>
        <p:blipFill>
          <a:blip r:embed="rId23"/>
          <a:stretch>
            <a:fillRect/>
          </a:stretch>
        </p:blipFill>
        <p:spPr>
          <a:xfrm>
            <a:off x="7904766" y="2040906"/>
            <a:ext cx="1080000" cy="1080000"/>
          </a:xfrm>
          <a:prstGeom prst="rect">
            <a:avLst/>
          </a:prstGeom>
        </p:spPr>
      </p:pic>
      <p:pic>
        <p:nvPicPr>
          <p:cNvPr id="28" name="Resim 27">
            <a:hlinkClick r:id="rId24" action="ppaction://hlinksldjump"/>
            <a:extLst>
              <a:ext uri="{FF2B5EF4-FFF2-40B4-BE49-F238E27FC236}">
                <a16:creationId xmlns:a16="http://schemas.microsoft.com/office/drawing/2014/main" id="{6E7FA477-45CD-AA4C-5494-653452CC7757}"/>
              </a:ext>
            </a:extLst>
          </p:cNvPr>
          <p:cNvPicPr>
            <a:picLocks noChangeAspect="1"/>
          </p:cNvPicPr>
          <p:nvPr/>
        </p:nvPicPr>
        <p:blipFill>
          <a:blip r:embed="rId25"/>
          <a:stretch>
            <a:fillRect/>
          </a:stretch>
        </p:blipFill>
        <p:spPr>
          <a:xfrm>
            <a:off x="10488488" y="2040906"/>
            <a:ext cx="1080000" cy="1080000"/>
          </a:xfrm>
          <a:prstGeom prst="rect">
            <a:avLst/>
          </a:prstGeom>
        </p:spPr>
      </p:pic>
      <p:pic>
        <p:nvPicPr>
          <p:cNvPr id="30" name="Resim 29">
            <a:hlinkClick r:id="rId26" action="ppaction://hlinksldjump"/>
            <a:extLst>
              <a:ext uri="{FF2B5EF4-FFF2-40B4-BE49-F238E27FC236}">
                <a16:creationId xmlns:a16="http://schemas.microsoft.com/office/drawing/2014/main" id="{CF4C85C2-C516-11BC-EF1A-80E52A4106D9}"/>
              </a:ext>
            </a:extLst>
          </p:cNvPr>
          <p:cNvPicPr>
            <a:picLocks noChangeAspect="1"/>
          </p:cNvPicPr>
          <p:nvPr/>
        </p:nvPicPr>
        <p:blipFill>
          <a:blip r:embed="rId27"/>
          <a:stretch>
            <a:fillRect/>
          </a:stretch>
        </p:blipFill>
        <p:spPr>
          <a:xfrm>
            <a:off x="654207" y="3173091"/>
            <a:ext cx="1080000" cy="1080000"/>
          </a:xfrm>
          <a:prstGeom prst="rect">
            <a:avLst/>
          </a:prstGeom>
        </p:spPr>
      </p:pic>
      <p:pic>
        <p:nvPicPr>
          <p:cNvPr id="32" name="Resim 31">
            <a:hlinkClick r:id="rId28" action="ppaction://hlinksldjump"/>
            <a:extLst>
              <a:ext uri="{FF2B5EF4-FFF2-40B4-BE49-F238E27FC236}">
                <a16:creationId xmlns:a16="http://schemas.microsoft.com/office/drawing/2014/main" id="{650266F8-4695-5C07-6648-4F718CE3A815}"/>
              </a:ext>
            </a:extLst>
          </p:cNvPr>
          <p:cNvPicPr>
            <a:picLocks noChangeAspect="1"/>
          </p:cNvPicPr>
          <p:nvPr/>
        </p:nvPicPr>
        <p:blipFill>
          <a:blip r:embed="rId29"/>
          <a:stretch>
            <a:fillRect/>
          </a:stretch>
        </p:blipFill>
        <p:spPr>
          <a:xfrm>
            <a:off x="3087000" y="3173091"/>
            <a:ext cx="1080000" cy="1080000"/>
          </a:xfrm>
          <a:prstGeom prst="rect">
            <a:avLst/>
          </a:prstGeom>
        </p:spPr>
      </p:pic>
      <p:pic>
        <p:nvPicPr>
          <p:cNvPr id="34" name="Resim 33">
            <a:hlinkClick r:id="rId30" action="ppaction://hlinksldjump"/>
            <a:extLst>
              <a:ext uri="{FF2B5EF4-FFF2-40B4-BE49-F238E27FC236}">
                <a16:creationId xmlns:a16="http://schemas.microsoft.com/office/drawing/2014/main" id="{9C1B81A6-19A3-A35A-8F7B-355B4C670AC9}"/>
              </a:ext>
            </a:extLst>
          </p:cNvPr>
          <p:cNvPicPr>
            <a:picLocks noChangeAspect="1"/>
          </p:cNvPicPr>
          <p:nvPr/>
        </p:nvPicPr>
        <p:blipFill>
          <a:blip r:embed="rId31"/>
          <a:stretch>
            <a:fillRect/>
          </a:stretch>
        </p:blipFill>
        <p:spPr>
          <a:xfrm>
            <a:off x="5321044" y="3173091"/>
            <a:ext cx="1080000" cy="1080000"/>
          </a:xfrm>
          <a:prstGeom prst="rect">
            <a:avLst/>
          </a:prstGeom>
        </p:spPr>
      </p:pic>
      <p:pic>
        <p:nvPicPr>
          <p:cNvPr id="36" name="Resim 35">
            <a:hlinkClick r:id="rId32" action="ppaction://hlinksldjump"/>
            <a:extLst>
              <a:ext uri="{FF2B5EF4-FFF2-40B4-BE49-F238E27FC236}">
                <a16:creationId xmlns:a16="http://schemas.microsoft.com/office/drawing/2014/main" id="{3F291058-A3EA-5211-C4BE-6B2E7E9939D5}"/>
              </a:ext>
            </a:extLst>
          </p:cNvPr>
          <p:cNvPicPr>
            <a:picLocks noChangeAspect="1"/>
          </p:cNvPicPr>
          <p:nvPr/>
        </p:nvPicPr>
        <p:blipFill>
          <a:blip r:embed="rId33"/>
          <a:stretch>
            <a:fillRect/>
          </a:stretch>
        </p:blipFill>
        <p:spPr>
          <a:xfrm>
            <a:off x="7904766" y="3173091"/>
            <a:ext cx="1080000" cy="1080000"/>
          </a:xfrm>
          <a:prstGeom prst="rect">
            <a:avLst/>
          </a:prstGeom>
        </p:spPr>
      </p:pic>
      <p:pic>
        <p:nvPicPr>
          <p:cNvPr id="38" name="Resim 37">
            <a:hlinkClick r:id="rId34" action="ppaction://hlinksldjump"/>
            <a:extLst>
              <a:ext uri="{FF2B5EF4-FFF2-40B4-BE49-F238E27FC236}">
                <a16:creationId xmlns:a16="http://schemas.microsoft.com/office/drawing/2014/main" id="{63033B74-4583-5EE0-49A2-3DC9346D17B3}"/>
              </a:ext>
            </a:extLst>
          </p:cNvPr>
          <p:cNvPicPr>
            <a:picLocks noChangeAspect="1"/>
          </p:cNvPicPr>
          <p:nvPr/>
        </p:nvPicPr>
        <p:blipFill>
          <a:blip r:embed="rId35"/>
          <a:stretch>
            <a:fillRect/>
          </a:stretch>
        </p:blipFill>
        <p:spPr>
          <a:xfrm>
            <a:off x="10488488" y="3173091"/>
            <a:ext cx="1080000" cy="1080000"/>
          </a:xfrm>
          <a:prstGeom prst="rect">
            <a:avLst/>
          </a:prstGeom>
        </p:spPr>
      </p:pic>
      <p:pic>
        <p:nvPicPr>
          <p:cNvPr id="41" name="Resim 40">
            <a:hlinkClick r:id="rId36" action="ppaction://hlinksldjump"/>
            <a:extLst>
              <a:ext uri="{FF2B5EF4-FFF2-40B4-BE49-F238E27FC236}">
                <a16:creationId xmlns:a16="http://schemas.microsoft.com/office/drawing/2014/main" id="{521D4614-D179-EA76-0AA0-2EA4FEF9833B}"/>
              </a:ext>
            </a:extLst>
          </p:cNvPr>
          <p:cNvPicPr>
            <a:picLocks noChangeAspect="1"/>
          </p:cNvPicPr>
          <p:nvPr/>
        </p:nvPicPr>
        <p:blipFill>
          <a:blip r:embed="rId37"/>
          <a:stretch>
            <a:fillRect/>
          </a:stretch>
        </p:blipFill>
        <p:spPr>
          <a:xfrm>
            <a:off x="654207" y="4305277"/>
            <a:ext cx="1080000" cy="1080000"/>
          </a:xfrm>
          <a:prstGeom prst="rect">
            <a:avLst/>
          </a:prstGeom>
        </p:spPr>
      </p:pic>
      <p:pic>
        <p:nvPicPr>
          <p:cNvPr id="46" name="Resim 45">
            <a:hlinkClick r:id="rId38" action="ppaction://hlinksldjump"/>
            <a:extLst>
              <a:ext uri="{FF2B5EF4-FFF2-40B4-BE49-F238E27FC236}">
                <a16:creationId xmlns:a16="http://schemas.microsoft.com/office/drawing/2014/main" id="{43684F40-41FB-ACD3-A37E-D4EA09D1A625}"/>
              </a:ext>
            </a:extLst>
          </p:cNvPr>
          <p:cNvPicPr>
            <a:picLocks noChangeAspect="1"/>
          </p:cNvPicPr>
          <p:nvPr/>
        </p:nvPicPr>
        <p:blipFill>
          <a:blip r:embed="rId39"/>
          <a:stretch>
            <a:fillRect/>
          </a:stretch>
        </p:blipFill>
        <p:spPr>
          <a:xfrm>
            <a:off x="3087000" y="4305277"/>
            <a:ext cx="1080000" cy="1080000"/>
          </a:xfrm>
          <a:prstGeom prst="rect">
            <a:avLst/>
          </a:prstGeom>
        </p:spPr>
      </p:pic>
      <p:pic>
        <p:nvPicPr>
          <p:cNvPr id="50" name="Resim 49">
            <a:hlinkClick r:id="rId40" action="ppaction://hlinksldjump"/>
            <a:extLst>
              <a:ext uri="{FF2B5EF4-FFF2-40B4-BE49-F238E27FC236}">
                <a16:creationId xmlns:a16="http://schemas.microsoft.com/office/drawing/2014/main" id="{EFE9AC2F-D4A0-D4AC-5345-BCDBC1E3C37F}"/>
              </a:ext>
            </a:extLst>
          </p:cNvPr>
          <p:cNvPicPr>
            <a:picLocks noChangeAspect="1"/>
          </p:cNvPicPr>
          <p:nvPr/>
        </p:nvPicPr>
        <p:blipFill>
          <a:blip r:embed="rId41"/>
          <a:stretch>
            <a:fillRect/>
          </a:stretch>
        </p:blipFill>
        <p:spPr>
          <a:xfrm>
            <a:off x="5321044" y="4305277"/>
            <a:ext cx="1080000" cy="1080000"/>
          </a:xfrm>
          <a:prstGeom prst="rect">
            <a:avLst/>
          </a:prstGeom>
        </p:spPr>
      </p:pic>
      <p:pic>
        <p:nvPicPr>
          <p:cNvPr id="54" name="Resim 53">
            <a:hlinkClick r:id="rId42" action="ppaction://hlinksldjump"/>
            <a:extLst>
              <a:ext uri="{FF2B5EF4-FFF2-40B4-BE49-F238E27FC236}">
                <a16:creationId xmlns:a16="http://schemas.microsoft.com/office/drawing/2014/main" id="{E1BAAE3C-D4DE-4172-B40E-2ED23A2AB610}"/>
              </a:ext>
            </a:extLst>
          </p:cNvPr>
          <p:cNvPicPr>
            <a:picLocks noChangeAspect="1"/>
          </p:cNvPicPr>
          <p:nvPr/>
        </p:nvPicPr>
        <p:blipFill>
          <a:blip r:embed="rId43"/>
          <a:stretch>
            <a:fillRect/>
          </a:stretch>
        </p:blipFill>
        <p:spPr>
          <a:xfrm>
            <a:off x="7904766" y="4305277"/>
            <a:ext cx="1080000" cy="1080000"/>
          </a:xfrm>
          <a:prstGeom prst="rect">
            <a:avLst/>
          </a:prstGeom>
        </p:spPr>
      </p:pic>
      <p:pic>
        <p:nvPicPr>
          <p:cNvPr id="58" name="Resim 57">
            <a:hlinkClick r:id="rId44" action="ppaction://hlinksldjump"/>
            <a:extLst>
              <a:ext uri="{FF2B5EF4-FFF2-40B4-BE49-F238E27FC236}">
                <a16:creationId xmlns:a16="http://schemas.microsoft.com/office/drawing/2014/main" id="{53FFF077-F086-1700-E3E7-EF3EE4065CFE}"/>
              </a:ext>
            </a:extLst>
          </p:cNvPr>
          <p:cNvPicPr>
            <a:picLocks noChangeAspect="1"/>
          </p:cNvPicPr>
          <p:nvPr/>
        </p:nvPicPr>
        <p:blipFill>
          <a:blip r:embed="rId45"/>
          <a:stretch>
            <a:fillRect/>
          </a:stretch>
        </p:blipFill>
        <p:spPr>
          <a:xfrm>
            <a:off x="10488488" y="4305277"/>
            <a:ext cx="1080000" cy="1080000"/>
          </a:xfrm>
          <a:prstGeom prst="rect">
            <a:avLst/>
          </a:prstGeom>
        </p:spPr>
      </p:pic>
      <p:pic>
        <p:nvPicPr>
          <p:cNvPr id="62" name="Resim 61">
            <a:hlinkClick r:id="rId46" action="ppaction://hlinksldjump"/>
            <a:extLst>
              <a:ext uri="{FF2B5EF4-FFF2-40B4-BE49-F238E27FC236}">
                <a16:creationId xmlns:a16="http://schemas.microsoft.com/office/drawing/2014/main" id="{49235D31-2D4F-3B28-3F9A-87125D9C18CB}"/>
              </a:ext>
            </a:extLst>
          </p:cNvPr>
          <p:cNvPicPr>
            <a:picLocks noChangeAspect="1"/>
          </p:cNvPicPr>
          <p:nvPr/>
        </p:nvPicPr>
        <p:blipFill>
          <a:blip r:embed="rId47"/>
          <a:stretch>
            <a:fillRect/>
          </a:stretch>
        </p:blipFill>
        <p:spPr>
          <a:xfrm>
            <a:off x="654207" y="5437462"/>
            <a:ext cx="1080000" cy="1080000"/>
          </a:xfrm>
          <a:prstGeom prst="rect">
            <a:avLst/>
          </a:prstGeom>
        </p:spPr>
      </p:pic>
      <p:pic>
        <p:nvPicPr>
          <p:cNvPr id="66" name="Resim 65">
            <a:hlinkClick r:id="rId48" action="ppaction://hlinksldjump"/>
            <a:extLst>
              <a:ext uri="{FF2B5EF4-FFF2-40B4-BE49-F238E27FC236}">
                <a16:creationId xmlns:a16="http://schemas.microsoft.com/office/drawing/2014/main" id="{EE6022FC-ED94-2E9D-1633-7F0CA7182761}"/>
              </a:ext>
            </a:extLst>
          </p:cNvPr>
          <p:cNvPicPr>
            <a:picLocks noChangeAspect="1"/>
          </p:cNvPicPr>
          <p:nvPr/>
        </p:nvPicPr>
        <p:blipFill>
          <a:blip r:embed="rId49"/>
          <a:stretch>
            <a:fillRect/>
          </a:stretch>
        </p:blipFill>
        <p:spPr>
          <a:xfrm>
            <a:off x="3087000" y="5437462"/>
            <a:ext cx="1080000" cy="1080000"/>
          </a:xfrm>
          <a:prstGeom prst="rect">
            <a:avLst/>
          </a:prstGeom>
        </p:spPr>
      </p:pic>
      <p:pic>
        <p:nvPicPr>
          <p:cNvPr id="70" name="Resim 69">
            <a:hlinkClick r:id="rId50" action="ppaction://hlinksldjump"/>
            <a:extLst>
              <a:ext uri="{FF2B5EF4-FFF2-40B4-BE49-F238E27FC236}">
                <a16:creationId xmlns:a16="http://schemas.microsoft.com/office/drawing/2014/main" id="{4CF6E982-5A17-F482-7AF3-94EB77BBD7A3}"/>
              </a:ext>
            </a:extLst>
          </p:cNvPr>
          <p:cNvPicPr>
            <a:picLocks noChangeAspect="1"/>
          </p:cNvPicPr>
          <p:nvPr/>
        </p:nvPicPr>
        <p:blipFill>
          <a:blip r:embed="rId51"/>
          <a:stretch>
            <a:fillRect/>
          </a:stretch>
        </p:blipFill>
        <p:spPr>
          <a:xfrm>
            <a:off x="5321044" y="5437462"/>
            <a:ext cx="1080000" cy="1080000"/>
          </a:xfrm>
          <a:prstGeom prst="rect">
            <a:avLst/>
          </a:prstGeom>
        </p:spPr>
      </p:pic>
      <p:pic>
        <p:nvPicPr>
          <p:cNvPr id="74" name="Resim 73">
            <a:hlinkClick r:id="rId52" action="ppaction://hlinksldjump"/>
            <a:extLst>
              <a:ext uri="{FF2B5EF4-FFF2-40B4-BE49-F238E27FC236}">
                <a16:creationId xmlns:a16="http://schemas.microsoft.com/office/drawing/2014/main" id="{A8B2EF85-44D5-4A6F-65E6-6792C8367914}"/>
              </a:ext>
            </a:extLst>
          </p:cNvPr>
          <p:cNvPicPr>
            <a:picLocks noChangeAspect="1"/>
          </p:cNvPicPr>
          <p:nvPr/>
        </p:nvPicPr>
        <p:blipFill>
          <a:blip r:embed="rId53"/>
          <a:stretch>
            <a:fillRect/>
          </a:stretch>
        </p:blipFill>
        <p:spPr>
          <a:xfrm>
            <a:off x="7904766" y="5437462"/>
            <a:ext cx="1080000" cy="1080000"/>
          </a:xfrm>
          <a:prstGeom prst="rect">
            <a:avLst/>
          </a:prstGeom>
        </p:spPr>
      </p:pic>
      <p:pic>
        <p:nvPicPr>
          <p:cNvPr id="78" name="Resim 77">
            <a:hlinkClick r:id="rId54" action="ppaction://hlinksldjump"/>
            <a:extLst>
              <a:ext uri="{FF2B5EF4-FFF2-40B4-BE49-F238E27FC236}">
                <a16:creationId xmlns:a16="http://schemas.microsoft.com/office/drawing/2014/main" id="{431FD1DD-5F38-B08D-F1C3-BE54695E937D}"/>
              </a:ext>
            </a:extLst>
          </p:cNvPr>
          <p:cNvPicPr>
            <a:picLocks noChangeAspect="1"/>
          </p:cNvPicPr>
          <p:nvPr/>
        </p:nvPicPr>
        <p:blipFill>
          <a:blip r:embed="rId55"/>
          <a:stretch>
            <a:fillRect/>
          </a:stretch>
        </p:blipFill>
        <p:spPr>
          <a:xfrm>
            <a:off x="10488488" y="5437462"/>
            <a:ext cx="1080000" cy="1080000"/>
          </a:xfrm>
          <a:prstGeom prst="rect">
            <a:avLst/>
          </a:prstGeom>
        </p:spPr>
      </p:pic>
      <p:sp>
        <p:nvSpPr>
          <p:cNvPr id="80" name="Dikdörtgen 79">
            <a:extLst>
              <a:ext uri="{FF2B5EF4-FFF2-40B4-BE49-F238E27FC236}">
                <a16:creationId xmlns:a16="http://schemas.microsoft.com/office/drawing/2014/main" id="{D022513B-125B-D674-6A29-02CCA8347236}"/>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Tree>
    <p:extLst>
      <p:ext uri="{BB962C8B-B14F-4D97-AF65-F5344CB8AC3E}">
        <p14:creationId xmlns:p14="http://schemas.microsoft.com/office/powerpoint/2010/main" val="349481465"/>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31" presetClass="exit" presetSubtype="0" fill="hold" nodeType="clickEffect">
                                  <p:stCondLst>
                                    <p:cond delay="0"/>
                                  </p:stCondLst>
                                  <p:childTnLst>
                                    <p:anim calcmode="lin" valueType="num">
                                      <p:cBhvr>
                                        <p:cTn id="6" dur="1000"/>
                                        <p:tgtEl>
                                          <p:spTgt spid="10"/>
                                        </p:tgtEl>
                                        <p:attrNameLst>
                                          <p:attrName>ppt_w</p:attrName>
                                        </p:attrNameLst>
                                      </p:cBhvr>
                                      <p:tavLst>
                                        <p:tav tm="0">
                                          <p:val>
                                            <p:strVal val="ppt_w"/>
                                          </p:val>
                                        </p:tav>
                                        <p:tav tm="100000">
                                          <p:val>
                                            <p:fltVal val="0"/>
                                          </p:val>
                                        </p:tav>
                                      </p:tavLst>
                                    </p:anim>
                                    <p:anim calcmode="lin" valueType="num">
                                      <p:cBhvr>
                                        <p:cTn id="7" dur="1000"/>
                                        <p:tgtEl>
                                          <p:spTgt spid="10"/>
                                        </p:tgtEl>
                                        <p:attrNameLst>
                                          <p:attrName>ppt_h</p:attrName>
                                        </p:attrNameLst>
                                      </p:cBhvr>
                                      <p:tavLst>
                                        <p:tav tm="0">
                                          <p:val>
                                            <p:strVal val="ppt_h"/>
                                          </p:val>
                                        </p:tav>
                                        <p:tav tm="100000">
                                          <p:val>
                                            <p:fltVal val="0"/>
                                          </p:val>
                                        </p:tav>
                                      </p:tavLst>
                                    </p:anim>
                                    <p:anim calcmode="lin" valueType="num">
                                      <p:cBhvr>
                                        <p:cTn id="8" dur="1000"/>
                                        <p:tgtEl>
                                          <p:spTgt spid="10"/>
                                        </p:tgtEl>
                                        <p:attrNameLst>
                                          <p:attrName>style.rotation</p:attrName>
                                        </p:attrNameLst>
                                      </p:cBhvr>
                                      <p:tavLst>
                                        <p:tav tm="0">
                                          <p:val>
                                            <p:fltVal val="0"/>
                                          </p:val>
                                        </p:tav>
                                        <p:tav tm="100000">
                                          <p:val>
                                            <p:fltVal val="90"/>
                                          </p:val>
                                        </p:tav>
                                      </p:tavLst>
                                    </p:anim>
                                    <p:animEffect transition="out" filter="fade">
                                      <p:cBhvr>
                                        <p:cTn id="9" dur="1000"/>
                                        <p:tgtEl>
                                          <p:spTgt spid="10"/>
                                        </p:tgtEl>
                                      </p:cBhvr>
                                    </p:animEffect>
                                    <p:set>
                                      <p:cBhvr>
                                        <p:cTn id="10" dur="1" fill="hold">
                                          <p:stCondLst>
                                            <p:cond delay="999"/>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11" restart="whenNotActive" fill="hold" evtFilter="cancelBubble" nodeType="interactiveSeq">
                <p:stCondLst>
                  <p:cond evt="onClick" delay="0">
                    <p:tgtEl>
                      <p:spTgt spid="12"/>
                    </p:tgtEl>
                  </p:cond>
                </p:stCondLst>
                <p:endSync evt="end" delay="0">
                  <p:rtn val="all"/>
                </p:endSync>
                <p:childTnLst>
                  <p:par>
                    <p:cTn id="12" fill="hold">
                      <p:stCondLst>
                        <p:cond delay="0"/>
                      </p:stCondLst>
                      <p:childTnLst>
                        <p:par>
                          <p:cTn id="13" fill="hold">
                            <p:stCondLst>
                              <p:cond delay="0"/>
                            </p:stCondLst>
                            <p:childTnLst>
                              <p:par>
                                <p:cTn id="14" presetID="31" presetClass="exit" presetSubtype="0" fill="hold" nodeType="clickEffect">
                                  <p:stCondLst>
                                    <p:cond delay="0"/>
                                  </p:stCondLst>
                                  <p:childTnLst>
                                    <p:anim calcmode="lin" valueType="num">
                                      <p:cBhvr>
                                        <p:cTn id="15" dur="1000"/>
                                        <p:tgtEl>
                                          <p:spTgt spid="12"/>
                                        </p:tgtEl>
                                        <p:attrNameLst>
                                          <p:attrName>ppt_w</p:attrName>
                                        </p:attrNameLst>
                                      </p:cBhvr>
                                      <p:tavLst>
                                        <p:tav tm="0">
                                          <p:val>
                                            <p:strVal val="ppt_w"/>
                                          </p:val>
                                        </p:tav>
                                        <p:tav tm="100000">
                                          <p:val>
                                            <p:fltVal val="0"/>
                                          </p:val>
                                        </p:tav>
                                      </p:tavLst>
                                    </p:anim>
                                    <p:anim calcmode="lin" valueType="num">
                                      <p:cBhvr>
                                        <p:cTn id="16" dur="1000"/>
                                        <p:tgtEl>
                                          <p:spTgt spid="12"/>
                                        </p:tgtEl>
                                        <p:attrNameLst>
                                          <p:attrName>ppt_h</p:attrName>
                                        </p:attrNameLst>
                                      </p:cBhvr>
                                      <p:tavLst>
                                        <p:tav tm="0">
                                          <p:val>
                                            <p:strVal val="ppt_h"/>
                                          </p:val>
                                        </p:tav>
                                        <p:tav tm="100000">
                                          <p:val>
                                            <p:fltVal val="0"/>
                                          </p:val>
                                        </p:tav>
                                      </p:tavLst>
                                    </p:anim>
                                    <p:anim calcmode="lin" valueType="num">
                                      <p:cBhvr>
                                        <p:cTn id="17" dur="1000"/>
                                        <p:tgtEl>
                                          <p:spTgt spid="12"/>
                                        </p:tgtEl>
                                        <p:attrNameLst>
                                          <p:attrName>style.rotation</p:attrName>
                                        </p:attrNameLst>
                                      </p:cBhvr>
                                      <p:tavLst>
                                        <p:tav tm="0">
                                          <p:val>
                                            <p:fltVal val="0"/>
                                          </p:val>
                                        </p:tav>
                                        <p:tav tm="100000">
                                          <p:val>
                                            <p:fltVal val="90"/>
                                          </p:val>
                                        </p:tav>
                                      </p:tavLst>
                                    </p:anim>
                                    <p:animEffect transition="out" filter="fade">
                                      <p:cBhvr>
                                        <p:cTn id="18" dur="1000"/>
                                        <p:tgtEl>
                                          <p:spTgt spid="12"/>
                                        </p:tgtEl>
                                      </p:cBhvr>
                                    </p:animEffect>
                                    <p:set>
                                      <p:cBhvr>
                                        <p:cTn id="19" dur="1" fill="hold">
                                          <p:stCondLst>
                                            <p:cond delay="999"/>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12"/>
                  </p:tgtEl>
                </p:cond>
              </p:nextCondLst>
            </p:seq>
            <p:seq concurrent="1" nextAc="seek">
              <p:cTn id="20" restart="whenNotActive" fill="hold" evtFilter="cancelBubble" nodeType="interactiveSeq">
                <p:stCondLst>
                  <p:cond evt="onClick" delay="0">
                    <p:tgtEl>
                      <p:spTgt spid="14"/>
                    </p:tgtEl>
                  </p:cond>
                </p:stCondLst>
                <p:endSync evt="end" delay="0">
                  <p:rtn val="all"/>
                </p:endSync>
                <p:childTnLst>
                  <p:par>
                    <p:cTn id="21" fill="hold">
                      <p:stCondLst>
                        <p:cond delay="0"/>
                      </p:stCondLst>
                      <p:childTnLst>
                        <p:par>
                          <p:cTn id="22" fill="hold">
                            <p:stCondLst>
                              <p:cond delay="0"/>
                            </p:stCondLst>
                            <p:childTnLst>
                              <p:par>
                                <p:cTn id="23" presetID="31" presetClass="exit" presetSubtype="0" fill="hold" nodeType="clickEffect">
                                  <p:stCondLst>
                                    <p:cond delay="0"/>
                                  </p:stCondLst>
                                  <p:childTnLst>
                                    <p:anim calcmode="lin" valueType="num">
                                      <p:cBhvr>
                                        <p:cTn id="24" dur="1000"/>
                                        <p:tgtEl>
                                          <p:spTgt spid="14"/>
                                        </p:tgtEl>
                                        <p:attrNameLst>
                                          <p:attrName>ppt_w</p:attrName>
                                        </p:attrNameLst>
                                      </p:cBhvr>
                                      <p:tavLst>
                                        <p:tav tm="0">
                                          <p:val>
                                            <p:strVal val="ppt_w"/>
                                          </p:val>
                                        </p:tav>
                                        <p:tav tm="100000">
                                          <p:val>
                                            <p:fltVal val="0"/>
                                          </p:val>
                                        </p:tav>
                                      </p:tavLst>
                                    </p:anim>
                                    <p:anim calcmode="lin" valueType="num">
                                      <p:cBhvr>
                                        <p:cTn id="25" dur="1000"/>
                                        <p:tgtEl>
                                          <p:spTgt spid="14"/>
                                        </p:tgtEl>
                                        <p:attrNameLst>
                                          <p:attrName>ppt_h</p:attrName>
                                        </p:attrNameLst>
                                      </p:cBhvr>
                                      <p:tavLst>
                                        <p:tav tm="0">
                                          <p:val>
                                            <p:strVal val="ppt_h"/>
                                          </p:val>
                                        </p:tav>
                                        <p:tav tm="100000">
                                          <p:val>
                                            <p:fltVal val="0"/>
                                          </p:val>
                                        </p:tav>
                                      </p:tavLst>
                                    </p:anim>
                                    <p:anim calcmode="lin" valueType="num">
                                      <p:cBhvr>
                                        <p:cTn id="26" dur="1000"/>
                                        <p:tgtEl>
                                          <p:spTgt spid="14"/>
                                        </p:tgtEl>
                                        <p:attrNameLst>
                                          <p:attrName>style.rotation</p:attrName>
                                        </p:attrNameLst>
                                      </p:cBhvr>
                                      <p:tavLst>
                                        <p:tav tm="0">
                                          <p:val>
                                            <p:fltVal val="0"/>
                                          </p:val>
                                        </p:tav>
                                        <p:tav tm="100000">
                                          <p:val>
                                            <p:fltVal val="90"/>
                                          </p:val>
                                        </p:tav>
                                      </p:tavLst>
                                    </p:anim>
                                    <p:animEffect transition="out" filter="fade">
                                      <p:cBhvr>
                                        <p:cTn id="27" dur="1000"/>
                                        <p:tgtEl>
                                          <p:spTgt spid="14"/>
                                        </p:tgtEl>
                                      </p:cBhvr>
                                    </p:animEffect>
                                    <p:set>
                                      <p:cBhvr>
                                        <p:cTn id="28" dur="1" fill="hold">
                                          <p:stCondLst>
                                            <p:cond delay="9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29" restart="whenNotActive" fill="hold" evtFilter="cancelBubble" nodeType="interactiveSeq">
                <p:stCondLst>
                  <p:cond evt="onClick" delay="0">
                    <p:tgtEl>
                      <p:spTgt spid="16"/>
                    </p:tgtEl>
                  </p:cond>
                </p:stCondLst>
                <p:endSync evt="end" delay="0">
                  <p:rtn val="all"/>
                </p:endSync>
                <p:childTnLst>
                  <p:par>
                    <p:cTn id="30" fill="hold">
                      <p:stCondLst>
                        <p:cond delay="0"/>
                      </p:stCondLst>
                      <p:childTnLst>
                        <p:par>
                          <p:cTn id="31" fill="hold">
                            <p:stCondLst>
                              <p:cond delay="0"/>
                            </p:stCondLst>
                            <p:childTnLst>
                              <p:par>
                                <p:cTn id="32" presetID="31" presetClass="exit" presetSubtype="0" fill="hold" nodeType="clickEffect">
                                  <p:stCondLst>
                                    <p:cond delay="0"/>
                                  </p:stCondLst>
                                  <p:childTnLst>
                                    <p:anim calcmode="lin" valueType="num">
                                      <p:cBhvr>
                                        <p:cTn id="33" dur="1000"/>
                                        <p:tgtEl>
                                          <p:spTgt spid="16"/>
                                        </p:tgtEl>
                                        <p:attrNameLst>
                                          <p:attrName>ppt_w</p:attrName>
                                        </p:attrNameLst>
                                      </p:cBhvr>
                                      <p:tavLst>
                                        <p:tav tm="0">
                                          <p:val>
                                            <p:strVal val="ppt_w"/>
                                          </p:val>
                                        </p:tav>
                                        <p:tav tm="100000">
                                          <p:val>
                                            <p:fltVal val="0"/>
                                          </p:val>
                                        </p:tav>
                                      </p:tavLst>
                                    </p:anim>
                                    <p:anim calcmode="lin" valueType="num">
                                      <p:cBhvr>
                                        <p:cTn id="34" dur="1000"/>
                                        <p:tgtEl>
                                          <p:spTgt spid="16"/>
                                        </p:tgtEl>
                                        <p:attrNameLst>
                                          <p:attrName>ppt_h</p:attrName>
                                        </p:attrNameLst>
                                      </p:cBhvr>
                                      <p:tavLst>
                                        <p:tav tm="0">
                                          <p:val>
                                            <p:strVal val="ppt_h"/>
                                          </p:val>
                                        </p:tav>
                                        <p:tav tm="100000">
                                          <p:val>
                                            <p:fltVal val="0"/>
                                          </p:val>
                                        </p:tav>
                                      </p:tavLst>
                                    </p:anim>
                                    <p:anim calcmode="lin" valueType="num">
                                      <p:cBhvr>
                                        <p:cTn id="35" dur="1000"/>
                                        <p:tgtEl>
                                          <p:spTgt spid="16"/>
                                        </p:tgtEl>
                                        <p:attrNameLst>
                                          <p:attrName>style.rotation</p:attrName>
                                        </p:attrNameLst>
                                      </p:cBhvr>
                                      <p:tavLst>
                                        <p:tav tm="0">
                                          <p:val>
                                            <p:fltVal val="0"/>
                                          </p:val>
                                        </p:tav>
                                        <p:tav tm="100000">
                                          <p:val>
                                            <p:fltVal val="90"/>
                                          </p:val>
                                        </p:tav>
                                      </p:tavLst>
                                    </p:anim>
                                    <p:animEffect transition="out" filter="fade">
                                      <p:cBhvr>
                                        <p:cTn id="36" dur="1000"/>
                                        <p:tgtEl>
                                          <p:spTgt spid="16"/>
                                        </p:tgtEl>
                                      </p:cBhvr>
                                    </p:animEffect>
                                    <p:set>
                                      <p:cBhvr>
                                        <p:cTn id="37" dur="1" fill="hold">
                                          <p:stCondLst>
                                            <p:cond delay="9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38" restart="whenNotActive" fill="hold" evtFilter="cancelBubble" nodeType="interactiveSeq">
                <p:stCondLst>
                  <p:cond evt="onClick" delay="0">
                    <p:tgtEl>
                      <p:spTgt spid="18"/>
                    </p:tgtEl>
                  </p:cond>
                </p:stCondLst>
                <p:endSync evt="end" delay="0">
                  <p:rtn val="all"/>
                </p:endSync>
                <p:childTnLst>
                  <p:par>
                    <p:cTn id="39" fill="hold">
                      <p:stCondLst>
                        <p:cond delay="0"/>
                      </p:stCondLst>
                      <p:childTnLst>
                        <p:par>
                          <p:cTn id="40" fill="hold">
                            <p:stCondLst>
                              <p:cond delay="0"/>
                            </p:stCondLst>
                            <p:childTnLst>
                              <p:par>
                                <p:cTn id="41" presetID="31" presetClass="exit" presetSubtype="0" fill="hold" nodeType="clickEffect">
                                  <p:stCondLst>
                                    <p:cond delay="0"/>
                                  </p:stCondLst>
                                  <p:childTnLst>
                                    <p:anim calcmode="lin" valueType="num">
                                      <p:cBhvr>
                                        <p:cTn id="42" dur="1000"/>
                                        <p:tgtEl>
                                          <p:spTgt spid="18"/>
                                        </p:tgtEl>
                                        <p:attrNameLst>
                                          <p:attrName>ppt_w</p:attrName>
                                        </p:attrNameLst>
                                      </p:cBhvr>
                                      <p:tavLst>
                                        <p:tav tm="0">
                                          <p:val>
                                            <p:strVal val="ppt_w"/>
                                          </p:val>
                                        </p:tav>
                                        <p:tav tm="100000">
                                          <p:val>
                                            <p:fltVal val="0"/>
                                          </p:val>
                                        </p:tav>
                                      </p:tavLst>
                                    </p:anim>
                                    <p:anim calcmode="lin" valueType="num">
                                      <p:cBhvr>
                                        <p:cTn id="43" dur="1000"/>
                                        <p:tgtEl>
                                          <p:spTgt spid="18"/>
                                        </p:tgtEl>
                                        <p:attrNameLst>
                                          <p:attrName>ppt_h</p:attrName>
                                        </p:attrNameLst>
                                      </p:cBhvr>
                                      <p:tavLst>
                                        <p:tav tm="0">
                                          <p:val>
                                            <p:strVal val="ppt_h"/>
                                          </p:val>
                                        </p:tav>
                                        <p:tav tm="100000">
                                          <p:val>
                                            <p:fltVal val="0"/>
                                          </p:val>
                                        </p:tav>
                                      </p:tavLst>
                                    </p:anim>
                                    <p:anim calcmode="lin" valueType="num">
                                      <p:cBhvr>
                                        <p:cTn id="44" dur="1000"/>
                                        <p:tgtEl>
                                          <p:spTgt spid="18"/>
                                        </p:tgtEl>
                                        <p:attrNameLst>
                                          <p:attrName>style.rotation</p:attrName>
                                        </p:attrNameLst>
                                      </p:cBhvr>
                                      <p:tavLst>
                                        <p:tav tm="0">
                                          <p:val>
                                            <p:fltVal val="0"/>
                                          </p:val>
                                        </p:tav>
                                        <p:tav tm="100000">
                                          <p:val>
                                            <p:fltVal val="90"/>
                                          </p:val>
                                        </p:tav>
                                      </p:tavLst>
                                    </p:anim>
                                    <p:animEffect transition="out" filter="fade">
                                      <p:cBhvr>
                                        <p:cTn id="45" dur="1000"/>
                                        <p:tgtEl>
                                          <p:spTgt spid="18"/>
                                        </p:tgtEl>
                                      </p:cBhvr>
                                    </p:animEffect>
                                    <p:set>
                                      <p:cBhvr>
                                        <p:cTn id="46" dur="1" fill="hold">
                                          <p:stCondLst>
                                            <p:cond delay="9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47" restart="whenNotActive" fill="hold" evtFilter="cancelBubble" nodeType="interactiveSeq">
                <p:stCondLst>
                  <p:cond evt="onClick" delay="0">
                    <p:tgtEl>
                      <p:spTgt spid="20"/>
                    </p:tgtEl>
                  </p:cond>
                </p:stCondLst>
                <p:endSync evt="end" delay="0">
                  <p:rtn val="all"/>
                </p:endSync>
                <p:childTnLst>
                  <p:par>
                    <p:cTn id="48" fill="hold">
                      <p:stCondLst>
                        <p:cond delay="0"/>
                      </p:stCondLst>
                      <p:childTnLst>
                        <p:par>
                          <p:cTn id="49" fill="hold">
                            <p:stCondLst>
                              <p:cond delay="0"/>
                            </p:stCondLst>
                            <p:childTnLst>
                              <p:par>
                                <p:cTn id="50" presetID="31" presetClass="exit" presetSubtype="0" fill="hold" nodeType="clickEffect">
                                  <p:stCondLst>
                                    <p:cond delay="0"/>
                                  </p:stCondLst>
                                  <p:childTnLst>
                                    <p:anim calcmode="lin" valueType="num">
                                      <p:cBhvr>
                                        <p:cTn id="51" dur="1000"/>
                                        <p:tgtEl>
                                          <p:spTgt spid="20"/>
                                        </p:tgtEl>
                                        <p:attrNameLst>
                                          <p:attrName>ppt_w</p:attrName>
                                        </p:attrNameLst>
                                      </p:cBhvr>
                                      <p:tavLst>
                                        <p:tav tm="0">
                                          <p:val>
                                            <p:strVal val="ppt_w"/>
                                          </p:val>
                                        </p:tav>
                                        <p:tav tm="100000">
                                          <p:val>
                                            <p:fltVal val="0"/>
                                          </p:val>
                                        </p:tav>
                                      </p:tavLst>
                                    </p:anim>
                                    <p:anim calcmode="lin" valueType="num">
                                      <p:cBhvr>
                                        <p:cTn id="52" dur="1000"/>
                                        <p:tgtEl>
                                          <p:spTgt spid="20"/>
                                        </p:tgtEl>
                                        <p:attrNameLst>
                                          <p:attrName>ppt_h</p:attrName>
                                        </p:attrNameLst>
                                      </p:cBhvr>
                                      <p:tavLst>
                                        <p:tav tm="0">
                                          <p:val>
                                            <p:strVal val="ppt_h"/>
                                          </p:val>
                                        </p:tav>
                                        <p:tav tm="100000">
                                          <p:val>
                                            <p:fltVal val="0"/>
                                          </p:val>
                                        </p:tav>
                                      </p:tavLst>
                                    </p:anim>
                                    <p:anim calcmode="lin" valueType="num">
                                      <p:cBhvr>
                                        <p:cTn id="53" dur="1000"/>
                                        <p:tgtEl>
                                          <p:spTgt spid="20"/>
                                        </p:tgtEl>
                                        <p:attrNameLst>
                                          <p:attrName>style.rotation</p:attrName>
                                        </p:attrNameLst>
                                      </p:cBhvr>
                                      <p:tavLst>
                                        <p:tav tm="0">
                                          <p:val>
                                            <p:fltVal val="0"/>
                                          </p:val>
                                        </p:tav>
                                        <p:tav tm="100000">
                                          <p:val>
                                            <p:fltVal val="90"/>
                                          </p:val>
                                        </p:tav>
                                      </p:tavLst>
                                    </p:anim>
                                    <p:animEffect transition="out" filter="fade">
                                      <p:cBhvr>
                                        <p:cTn id="54" dur="1000"/>
                                        <p:tgtEl>
                                          <p:spTgt spid="20"/>
                                        </p:tgtEl>
                                      </p:cBhvr>
                                    </p:animEffect>
                                    <p:set>
                                      <p:cBhvr>
                                        <p:cTn id="55" dur="1" fill="hold">
                                          <p:stCondLst>
                                            <p:cond delay="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56" restart="whenNotActive" fill="hold" evtFilter="cancelBubble" nodeType="interactiveSeq">
                <p:stCondLst>
                  <p:cond evt="onClick" delay="0">
                    <p:tgtEl>
                      <p:spTgt spid="22"/>
                    </p:tgtEl>
                  </p:cond>
                </p:stCondLst>
                <p:endSync evt="end" delay="0">
                  <p:rtn val="all"/>
                </p:endSync>
                <p:childTnLst>
                  <p:par>
                    <p:cTn id="57" fill="hold">
                      <p:stCondLst>
                        <p:cond delay="0"/>
                      </p:stCondLst>
                      <p:childTnLst>
                        <p:par>
                          <p:cTn id="58" fill="hold">
                            <p:stCondLst>
                              <p:cond delay="0"/>
                            </p:stCondLst>
                            <p:childTnLst>
                              <p:par>
                                <p:cTn id="59" presetID="31" presetClass="exit" presetSubtype="0" fill="hold" nodeType="clickEffect">
                                  <p:stCondLst>
                                    <p:cond delay="0"/>
                                  </p:stCondLst>
                                  <p:childTnLst>
                                    <p:anim calcmode="lin" valueType="num">
                                      <p:cBhvr>
                                        <p:cTn id="60" dur="1000"/>
                                        <p:tgtEl>
                                          <p:spTgt spid="22"/>
                                        </p:tgtEl>
                                        <p:attrNameLst>
                                          <p:attrName>ppt_w</p:attrName>
                                        </p:attrNameLst>
                                      </p:cBhvr>
                                      <p:tavLst>
                                        <p:tav tm="0">
                                          <p:val>
                                            <p:strVal val="ppt_w"/>
                                          </p:val>
                                        </p:tav>
                                        <p:tav tm="100000">
                                          <p:val>
                                            <p:fltVal val="0"/>
                                          </p:val>
                                        </p:tav>
                                      </p:tavLst>
                                    </p:anim>
                                    <p:anim calcmode="lin" valueType="num">
                                      <p:cBhvr>
                                        <p:cTn id="61" dur="1000"/>
                                        <p:tgtEl>
                                          <p:spTgt spid="22"/>
                                        </p:tgtEl>
                                        <p:attrNameLst>
                                          <p:attrName>ppt_h</p:attrName>
                                        </p:attrNameLst>
                                      </p:cBhvr>
                                      <p:tavLst>
                                        <p:tav tm="0">
                                          <p:val>
                                            <p:strVal val="ppt_h"/>
                                          </p:val>
                                        </p:tav>
                                        <p:tav tm="100000">
                                          <p:val>
                                            <p:fltVal val="0"/>
                                          </p:val>
                                        </p:tav>
                                      </p:tavLst>
                                    </p:anim>
                                    <p:anim calcmode="lin" valueType="num">
                                      <p:cBhvr>
                                        <p:cTn id="62" dur="1000"/>
                                        <p:tgtEl>
                                          <p:spTgt spid="22"/>
                                        </p:tgtEl>
                                        <p:attrNameLst>
                                          <p:attrName>style.rotation</p:attrName>
                                        </p:attrNameLst>
                                      </p:cBhvr>
                                      <p:tavLst>
                                        <p:tav tm="0">
                                          <p:val>
                                            <p:fltVal val="0"/>
                                          </p:val>
                                        </p:tav>
                                        <p:tav tm="100000">
                                          <p:val>
                                            <p:fltVal val="90"/>
                                          </p:val>
                                        </p:tav>
                                      </p:tavLst>
                                    </p:anim>
                                    <p:animEffect transition="out" filter="fade">
                                      <p:cBhvr>
                                        <p:cTn id="63" dur="1000"/>
                                        <p:tgtEl>
                                          <p:spTgt spid="22"/>
                                        </p:tgtEl>
                                      </p:cBhvr>
                                    </p:animEffect>
                                    <p:set>
                                      <p:cBhvr>
                                        <p:cTn id="64" dur="1" fill="hold">
                                          <p:stCondLst>
                                            <p:cond delay="9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65" restart="whenNotActive" fill="hold" evtFilter="cancelBubble" nodeType="interactiveSeq">
                <p:stCondLst>
                  <p:cond evt="onClick" delay="0">
                    <p:tgtEl>
                      <p:spTgt spid="24"/>
                    </p:tgtEl>
                  </p:cond>
                </p:stCondLst>
                <p:endSync evt="end" delay="0">
                  <p:rtn val="all"/>
                </p:endSync>
                <p:childTnLst>
                  <p:par>
                    <p:cTn id="66" fill="hold">
                      <p:stCondLst>
                        <p:cond delay="0"/>
                      </p:stCondLst>
                      <p:childTnLst>
                        <p:par>
                          <p:cTn id="67" fill="hold">
                            <p:stCondLst>
                              <p:cond delay="0"/>
                            </p:stCondLst>
                            <p:childTnLst>
                              <p:par>
                                <p:cTn id="68" presetID="31" presetClass="exit" presetSubtype="0" fill="hold" nodeType="clickEffect">
                                  <p:stCondLst>
                                    <p:cond delay="0"/>
                                  </p:stCondLst>
                                  <p:childTnLst>
                                    <p:anim calcmode="lin" valueType="num">
                                      <p:cBhvr>
                                        <p:cTn id="69" dur="1000"/>
                                        <p:tgtEl>
                                          <p:spTgt spid="24"/>
                                        </p:tgtEl>
                                        <p:attrNameLst>
                                          <p:attrName>ppt_w</p:attrName>
                                        </p:attrNameLst>
                                      </p:cBhvr>
                                      <p:tavLst>
                                        <p:tav tm="0">
                                          <p:val>
                                            <p:strVal val="ppt_w"/>
                                          </p:val>
                                        </p:tav>
                                        <p:tav tm="100000">
                                          <p:val>
                                            <p:fltVal val="0"/>
                                          </p:val>
                                        </p:tav>
                                      </p:tavLst>
                                    </p:anim>
                                    <p:anim calcmode="lin" valueType="num">
                                      <p:cBhvr>
                                        <p:cTn id="70" dur="1000"/>
                                        <p:tgtEl>
                                          <p:spTgt spid="24"/>
                                        </p:tgtEl>
                                        <p:attrNameLst>
                                          <p:attrName>ppt_h</p:attrName>
                                        </p:attrNameLst>
                                      </p:cBhvr>
                                      <p:tavLst>
                                        <p:tav tm="0">
                                          <p:val>
                                            <p:strVal val="ppt_h"/>
                                          </p:val>
                                        </p:tav>
                                        <p:tav tm="100000">
                                          <p:val>
                                            <p:fltVal val="0"/>
                                          </p:val>
                                        </p:tav>
                                      </p:tavLst>
                                    </p:anim>
                                    <p:anim calcmode="lin" valueType="num">
                                      <p:cBhvr>
                                        <p:cTn id="71" dur="1000"/>
                                        <p:tgtEl>
                                          <p:spTgt spid="24"/>
                                        </p:tgtEl>
                                        <p:attrNameLst>
                                          <p:attrName>style.rotation</p:attrName>
                                        </p:attrNameLst>
                                      </p:cBhvr>
                                      <p:tavLst>
                                        <p:tav tm="0">
                                          <p:val>
                                            <p:fltVal val="0"/>
                                          </p:val>
                                        </p:tav>
                                        <p:tav tm="100000">
                                          <p:val>
                                            <p:fltVal val="90"/>
                                          </p:val>
                                        </p:tav>
                                      </p:tavLst>
                                    </p:anim>
                                    <p:animEffect transition="out" filter="fade">
                                      <p:cBhvr>
                                        <p:cTn id="72" dur="1000"/>
                                        <p:tgtEl>
                                          <p:spTgt spid="24"/>
                                        </p:tgtEl>
                                      </p:cBhvr>
                                    </p:animEffect>
                                    <p:set>
                                      <p:cBhvr>
                                        <p:cTn id="73" dur="1" fill="hold">
                                          <p:stCondLst>
                                            <p:cond delay="9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74" restart="whenNotActive" fill="hold" evtFilter="cancelBubble" nodeType="interactiveSeq">
                <p:stCondLst>
                  <p:cond evt="onClick" delay="0">
                    <p:tgtEl>
                      <p:spTgt spid="26"/>
                    </p:tgtEl>
                  </p:cond>
                </p:stCondLst>
                <p:endSync evt="end" delay="0">
                  <p:rtn val="all"/>
                </p:endSync>
                <p:childTnLst>
                  <p:par>
                    <p:cTn id="75" fill="hold">
                      <p:stCondLst>
                        <p:cond delay="0"/>
                      </p:stCondLst>
                      <p:childTnLst>
                        <p:par>
                          <p:cTn id="76" fill="hold">
                            <p:stCondLst>
                              <p:cond delay="0"/>
                            </p:stCondLst>
                            <p:childTnLst>
                              <p:par>
                                <p:cTn id="77" presetID="31" presetClass="exit" presetSubtype="0" fill="hold" nodeType="clickEffect">
                                  <p:stCondLst>
                                    <p:cond delay="0"/>
                                  </p:stCondLst>
                                  <p:childTnLst>
                                    <p:anim calcmode="lin" valueType="num">
                                      <p:cBhvr>
                                        <p:cTn id="78" dur="1000"/>
                                        <p:tgtEl>
                                          <p:spTgt spid="26"/>
                                        </p:tgtEl>
                                        <p:attrNameLst>
                                          <p:attrName>ppt_w</p:attrName>
                                        </p:attrNameLst>
                                      </p:cBhvr>
                                      <p:tavLst>
                                        <p:tav tm="0">
                                          <p:val>
                                            <p:strVal val="ppt_w"/>
                                          </p:val>
                                        </p:tav>
                                        <p:tav tm="100000">
                                          <p:val>
                                            <p:fltVal val="0"/>
                                          </p:val>
                                        </p:tav>
                                      </p:tavLst>
                                    </p:anim>
                                    <p:anim calcmode="lin" valueType="num">
                                      <p:cBhvr>
                                        <p:cTn id="79" dur="1000"/>
                                        <p:tgtEl>
                                          <p:spTgt spid="26"/>
                                        </p:tgtEl>
                                        <p:attrNameLst>
                                          <p:attrName>ppt_h</p:attrName>
                                        </p:attrNameLst>
                                      </p:cBhvr>
                                      <p:tavLst>
                                        <p:tav tm="0">
                                          <p:val>
                                            <p:strVal val="ppt_h"/>
                                          </p:val>
                                        </p:tav>
                                        <p:tav tm="100000">
                                          <p:val>
                                            <p:fltVal val="0"/>
                                          </p:val>
                                        </p:tav>
                                      </p:tavLst>
                                    </p:anim>
                                    <p:anim calcmode="lin" valueType="num">
                                      <p:cBhvr>
                                        <p:cTn id="80" dur="1000"/>
                                        <p:tgtEl>
                                          <p:spTgt spid="26"/>
                                        </p:tgtEl>
                                        <p:attrNameLst>
                                          <p:attrName>style.rotation</p:attrName>
                                        </p:attrNameLst>
                                      </p:cBhvr>
                                      <p:tavLst>
                                        <p:tav tm="0">
                                          <p:val>
                                            <p:fltVal val="0"/>
                                          </p:val>
                                        </p:tav>
                                        <p:tav tm="100000">
                                          <p:val>
                                            <p:fltVal val="90"/>
                                          </p:val>
                                        </p:tav>
                                      </p:tavLst>
                                    </p:anim>
                                    <p:animEffect transition="out" filter="fade">
                                      <p:cBhvr>
                                        <p:cTn id="81" dur="1000"/>
                                        <p:tgtEl>
                                          <p:spTgt spid="26"/>
                                        </p:tgtEl>
                                      </p:cBhvr>
                                    </p:animEffect>
                                    <p:set>
                                      <p:cBhvr>
                                        <p:cTn id="82" dur="1" fill="hold">
                                          <p:stCondLst>
                                            <p:cond delay="9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83" restart="whenNotActive" fill="hold" evtFilter="cancelBubble" nodeType="interactiveSeq">
                <p:stCondLst>
                  <p:cond evt="onClick" delay="0">
                    <p:tgtEl>
                      <p:spTgt spid="28"/>
                    </p:tgtEl>
                  </p:cond>
                </p:stCondLst>
                <p:endSync evt="end" delay="0">
                  <p:rtn val="all"/>
                </p:endSync>
                <p:childTnLst>
                  <p:par>
                    <p:cTn id="84" fill="hold">
                      <p:stCondLst>
                        <p:cond delay="0"/>
                      </p:stCondLst>
                      <p:childTnLst>
                        <p:par>
                          <p:cTn id="85" fill="hold">
                            <p:stCondLst>
                              <p:cond delay="0"/>
                            </p:stCondLst>
                            <p:childTnLst>
                              <p:par>
                                <p:cTn id="86" presetID="31" presetClass="exit" presetSubtype="0" fill="hold" nodeType="clickEffect">
                                  <p:stCondLst>
                                    <p:cond delay="0"/>
                                  </p:stCondLst>
                                  <p:childTnLst>
                                    <p:anim calcmode="lin" valueType="num">
                                      <p:cBhvr>
                                        <p:cTn id="87" dur="1000"/>
                                        <p:tgtEl>
                                          <p:spTgt spid="28"/>
                                        </p:tgtEl>
                                        <p:attrNameLst>
                                          <p:attrName>ppt_w</p:attrName>
                                        </p:attrNameLst>
                                      </p:cBhvr>
                                      <p:tavLst>
                                        <p:tav tm="0">
                                          <p:val>
                                            <p:strVal val="ppt_w"/>
                                          </p:val>
                                        </p:tav>
                                        <p:tav tm="100000">
                                          <p:val>
                                            <p:fltVal val="0"/>
                                          </p:val>
                                        </p:tav>
                                      </p:tavLst>
                                    </p:anim>
                                    <p:anim calcmode="lin" valueType="num">
                                      <p:cBhvr>
                                        <p:cTn id="88" dur="1000"/>
                                        <p:tgtEl>
                                          <p:spTgt spid="28"/>
                                        </p:tgtEl>
                                        <p:attrNameLst>
                                          <p:attrName>ppt_h</p:attrName>
                                        </p:attrNameLst>
                                      </p:cBhvr>
                                      <p:tavLst>
                                        <p:tav tm="0">
                                          <p:val>
                                            <p:strVal val="ppt_h"/>
                                          </p:val>
                                        </p:tav>
                                        <p:tav tm="100000">
                                          <p:val>
                                            <p:fltVal val="0"/>
                                          </p:val>
                                        </p:tav>
                                      </p:tavLst>
                                    </p:anim>
                                    <p:anim calcmode="lin" valueType="num">
                                      <p:cBhvr>
                                        <p:cTn id="89" dur="1000"/>
                                        <p:tgtEl>
                                          <p:spTgt spid="28"/>
                                        </p:tgtEl>
                                        <p:attrNameLst>
                                          <p:attrName>style.rotation</p:attrName>
                                        </p:attrNameLst>
                                      </p:cBhvr>
                                      <p:tavLst>
                                        <p:tav tm="0">
                                          <p:val>
                                            <p:fltVal val="0"/>
                                          </p:val>
                                        </p:tav>
                                        <p:tav tm="100000">
                                          <p:val>
                                            <p:fltVal val="90"/>
                                          </p:val>
                                        </p:tav>
                                      </p:tavLst>
                                    </p:anim>
                                    <p:animEffect transition="out" filter="fade">
                                      <p:cBhvr>
                                        <p:cTn id="90" dur="1000"/>
                                        <p:tgtEl>
                                          <p:spTgt spid="28"/>
                                        </p:tgtEl>
                                      </p:cBhvr>
                                    </p:animEffect>
                                    <p:set>
                                      <p:cBhvr>
                                        <p:cTn id="91" dur="1" fill="hold">
                                          <p:stCondLst>
                                            <p:cond delay="9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92" restart="whenNotActive" fill="hold" evtFilter="cancelBubble" nodeType="interactiveSeq">
                <p:stCondLst>
                  <p:cond evt="onClick" delay="0">
                    <p:tgtEl>
                      <p:spTgt spid="30"/>
                    </p:tgtEl>
                  </p:cond>
                </p:stCondLst>
                <p:endSync evt="end" delay="0">
                  <p:rtn val="all"/>
                </p:endSync>
                <p:childTnLst>
                  <p:par>
                    <p:cTn id="93" fill="hold">
                      <p:stCondLst>
                        <p:cond delay="0"/>
                      </p:stCondLst>
                      <p:childTnLst>
                        <p:par>
                          <p:cTn id="94" fill="hold">
                            <p:stCondLst>
                              <p:cond delay="0"/>
                            </p:stCondLst>
                            <p:childTnLst>
                              <p:par>
                                <p:cTn id="95" presetID="31" presetClass="exit" presetSubtype="0" fill="hold" nodeType="clickEffect">
                                  <p:stCondLst>
                                    <p:cond delay="0"/>
                                  </p:stCondLst>
                                  <p:childTnLst>
                                    <p:anim calcmode="lin" valueType="num">
                                      <p:cBhvr>
                                        <p:cTn id="96" dur="1000"/>
                                        <p:tgtEl>
                                          <p:spTgt spid="30"/>
                                        </p:tgtEl>
                                        <p:attrNameLst>
                                          <p:attrName>ppt_w</p:attrName>
                                        </p:attrNameLst>
                                      </p:cBhvr>
                                      <p:tavLst>
                                        <p:tav tm="0">
                                          <p:val>
                                            <p:strVal val="ppt_w"/>
                                          </p:val>
                                        </p:tav>
                                        <p:tav tm="100000">
                                          <p:val>
                                            <p:fltVal val="0"/>
                                          </p:val>
                                        </p:tav>
                                      </p:tavLst>
                                    </p:anim>
                                    <p:anim calcmode="lin" valueType="num">
                                      <p:cBhvr>
                                        <p:cTn id="97" dur="1000"/>
                                        <p:tgtEl>
                                          <p:spTgt spid="30"/>
                                        </p:tgtEl>
                                        <p:attrNameLst>
                                          <p:attrName>ppt_h</p:attrName>
                                        </p:attrNameLst>
                                      </p:cBhvr>
                                      <p:tavLst>
                                        <p:tav tm="0">
                                          <p:val>
                                            <p:strVal val="ppt_h"/>
                                          </p:val>
                                        </p:tav>
                                        <p:tav tm="100000">
                                          <p:val>
                                            <p:fltVal val="0"/>
                                          </p:val>
                                        </p:tav>
                                      </p:tavLst>
                                    </p:anim>
                                    <p:anim calcmode="lin" valueType="num">
                                      <p:cBhvr>
                                        <p:cTn id="98" dur="1000"/>
                                        <p:tgtEl>
                                          <p:spTgt spid="30"/>
                                        </p:tgtEl>
                                        <p:attrNameLst>
                                          <p:attrName>style.rotation</p:attrName>
                                        </p:attrNameLst>
                                      </p:cBhvr>
                                      <p:tavLst>
                                        <p:tav tm="0">
                                          <p:val>
                                            <p:fltVal val="0"/>
                                          </p:val>
                                        </p:tav>
                                        <p:tav tm="100000">
                                          <p:val>
                                            <p:fltVal val="90"/>
                                          </p:val>
                                        </p:tav>
                                      </p:tavLst>
                                    </p:anim>
                                    <p:animEffect transition="out" filter="fade">
                                      <p:cBhvr>
                                        <p:cTn id="99" dur="1000"/>
                                        <p:tgtEl>
                                          <p:spTgt spid="30"/>
                                        </p:tgtEl>
                                      </p:cBhvr>
                                    </p:animEffect>
                                    <p:set>
                                      <p:cBhvr>
                                        <p:cTn id="100" dur="1" fill="hold">
                                          <p:stCondLst>
                                            <p:cond delay="999"/>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101" restart="whenNotActive" fill="hold" evtFilter="cancelBubble" nodeType="interactiveSeq">
                <p:stCondLst>
                  <p:cond evt="onClick" delay="0">
                    <p:tgtEl>
                      <p:spTgt spid="32"/>
                    </p:tgtEl>
                  </p:cond>
                </p:stCondLst>
                <p:endSync evt="end" delay="0">
                  <p:rtn val="all"/>
                </p:endSync>
                <p:childTnLst>
                  <p:par>
                    <p:cTn id="102" fill="hold">
                      <p:stCondLst>
                        <p:cond delay="0"/>
                      </p:stCondLst>
                      <p:childTnLst>
                        <p:par>
                          <p:cTn id="103" fill="hold">
                            <p:stCondLst>
                              <p:cond delay="0"/>
                            </p:stCondLst>
                            <p:childTnLst>
                              <p:par>
                                <p:cTn id="104" presetID="31" presetClass="exit" presetSubtype="0" fill="hold" nodeType="clickEffect">
                                  <p:stCondLst>
                                    <p:cond delay="0"/>
                                  </p:stCondLst>
                                  <p:childTnLst>
                                    <p:anim calcmode="lin" valueType="num">
                                      <p:cBhvr>
                                        <p:cTn id="105" dur="1000"/>
                                        <p:tgtEl>
                                          <p:spTgt spid="32"/>
                                        </p:tgtEl>
                                        <p:attrNameLst>
                                          <p:attrName>ppt_w</p:attrName>
                                        </p:attrNameLst>
                                      </p:cBhvr>
                                      <p:tavLst>
                                        <p:tav tm="0">
                                          <p:val>
                                            <p:strVal val="ppt_w"/>
                                          </p:val>
                                        </p:tav>
                                        <p:tav tm="100000">
                                          <p:val>
                                            <p:fltVal val="0"/>
                                          </p:val>
                                        </p:tav>
                                      </p:tavLst>
                                    </p:anim>
                                    <p:anim calcmode="lin" valueType="num">
                                      <p:cBhvr>
                                        <p:cTn id="106" dur="1000"/>
                                        <p:tgtEl>
                                          <p:spTgt spid="32"/>
                                        </p:tgtEl>
                                        <p:attrNameLst>
                                          <p:attrName>ppt_h</p:attrName>
                                        </p:attrNameLst>
                                      </p:cBhvr>
                                      <p:tavLst>
                                        <p:tav tm="0">
                                          <p:val>
                                            <p:strVal val="ppt_h"/>
                                          </p:val>
                                        </p:tav>
                                        <p:tav tm="100000">
                                          <p:val>
                                            <p:fltVal val="0"/>
                                          </p:val>
                                        </p:tav>
                                      </p:tavLst>
                                    </p:anim>
                                    <p:anim calcmode="lin" valueType="num">
                                      <p:cBhvr>
                                        <p:cTn id="107" dur="1000"/>
                                        <p:tgtEl>
                                          <p:spTgt spid="32"/>
                                        </p:tgtEl>
                                        <p:attrNameLst>
                                          <p:attrName>style.rotation</p:attrName>
                                        </p:attrNameLst>
                                      </p:cBhvr>
                                      <p:tavLst>
                                        <p:tav tm="0">
                                          <p:val>
                                            <p:fltVal val="0"/>
                                          </p:val>
                                        </p:tav>
                                        <p:tav tm="100000">
                                          <p:val>
                                            <p:fltVal val="90"/>
                                          </p:val>
                                        </p:tav>
                                      </p:tavLst>
                                    </p:anim>
                                    <p:animEffect transition="out" filter="fade">
                                      <p:cBhvr>
                                        <p:cTn id="108" dur="1000"/>
                                        <p:tgtEl>
                                          <p:spTgt spid="32"/>
                                        </p:tgtEl>
                                      </p:cBhvr>
                                    </p:animEffect>
                                    <p:set>
                                      <p:cBhvr>
                                        <p:cTn id="109" dur="1" fill="hold">
                                          <p:stCondLst>
                                            <p:cond delay="999"/>
                                          </p:stCondLst>
                                        </p:cTn>
                                        <p:tgtEl>
                                          <p:spTgt spid="32"/>
                                        </p:tgtEl>
                                        <p:attrNameLst>
                                          <p:attrName>style.visibility</p:attrName>
                                        </p:attrNameLst>
                                      </p:cBhvr>
                                      <p:to>
                                        <p:strVal val="hidden"/>
                                      </p:to>
                                    </p:set>
                                  </p:childTnLst>
                                </p:cTn>
                              </p:par>
                            </p:childTnLst>
                          </p:cTn>
                        </p:par>
                      </p:childTnLst>
                    </p:cTn>
                  </p:par>
                </p:childTnLst>
              </p:cTn>
              <p:nextCondLst>
                <p:cond evt="onClick" delay="0">
                  <p:tgtEl>
                    <p:spTgt spid="32"/>
                  </p:tgtEl>
                </p:cond>
              </p:nextCondLst>
            </p:seq>
            <p:seq concurrent="1" nextAc="seek">
              <p:cTn id="110" restart="whenNotActive" fill="hold" evtFilter="cancelBubble" nodeType="interactiveSeq">
                <p:stCondLst>
                  <p:cond evt="onClick" delay="0">
                    <p:tgtEl>
                      <p:spTgt spid="34"/>
                    </p:tgtEl>
                  </p:cond>
                </p:stCondLst>
                <p:endSync evt="end" delay="0">
                  <p:rtn val="all"/>
                </p:endSync>
                <p:childTnLst>
                  <p:par>
                    <p:cTn id="111" fill="hold">
                      <p:stCondLst>
                        <p:cond delay="0"/>
                      </p:stCondLst>
                      <p:childTnLst>
                        <p:par>
                          <p:cTn id="112" fill="hold">
                            <p:stCondLst>
                              <p:cond delay="0"/>
                            </p:stCondLst>
                            <p:childTnLst>
                              <p:par>
                                <p:cTn id="113" presetID="31" presetClass="exit" presetSubtype="0" fill="hold" nodeType="clickEffect">
                                  <p:stCondLst>
                                    <p:cond delay="0"/>
                                  </p:stCondLst>
                                  <p:childTnLst>
                                    <p:anim calcmode="lin" valueType="num">
                                      <p:cBhvr>
                                        <p:cTn id="114" dur="1000"/>
                                        <p:tgtEl>
                                          <p:spTgt spid="34"/>
                                        </p:tgtEl>
                                        <p:attrNameLst>
                                          <p:attrName>ppt_w</p:attrName>
                                        </p:attrNameLst>
                                      </p:cBhvr>
                                      <p:tavLst>
                                        <p:tav tm="0">
                                          <p:val>
                                            <p:strVal val="ppt_w"/>
                                          </p:val>
                                        </p:tav>
                                        <p:tav tm="100000">
                                          <p:val>
                                            <p:fltVal val="0"/>
                                          </p:val>
                                        </p:tav>
                                      </p:tavLst>
                                    </p:anim>
                                    <p:anim calcmode="lin" valueType="num">
                                      <p:cBhvr>
                                        <p:cTn id="115" dur="1000"/>
                                        <p:tgtEl>
                                          <p:spTgt spid="34"/>
                                        </p:tgtEl>
                                        <p:attrNameLst>
                                          <p:attrName>ppt_h</p:attrName>
                                        </p:attrNameLst>
                                      </p:cBhvr>
                                      <p:tavLst>
                                        <p:tav tm="0">
                                          <p:val>
                                            <p:strVal val="ppt_h"/>
                                          </p:val>
                                        </p:tav>
                                        <p:tav tm="100000">
                                          <p:val>
                                            <p:fltVal val="0"/>
                                          </p:val>
                                        </p:tav>
                                      </p:tavLst>
                                    </p:anim>
                                    <p:anim calcmode="lin" valueType="num">
                                      <p:cBhvr>
                                        <p:cTn id="116" dur="1000"/>
                                        <p:tgtEl>
                                          <p:spTgt spid="34"/>
                                        </p:tgtEl>
                                        <p:attrNameLst>
                                          <p:attrName>style.rotation</p:attrName>
                                        </p:attrNameLst>
                                      </p:cBhvr>
                                      <p:tavLst>
                                        <p:tav tm="0">
                                          <p:val>
                                            <p:fltVal val="0"/>
                                          </p:val>
                                        </p:tav>
                                        <p:tav tm="100000">
                                          <p:val>
                                            <p:fltVal val="90"/>
                                          </p:val>
                                        </p:tav>
                                      </p:tavLst>
                                    </p:anim>
                                    <p:animEffect transition="out" filter="fade">
                                      <p:cBhvr>
                                        <p:cTn id="117" dur="1000"/>
                                        <p:tgtEl>
                                          <p:spTgt spid="34"/>
                                        </p:tgtEl>
                                      </p:cBhvr>
                                    </p:animEffect>
                                    <p:set>
                                      <p:cBhvr>
                                        <p:cTn id="118" dur="1" fill="hold">
                                          <p:stCondLst>
                                            <p:cond delay="999"/>
                                          </p:stCondLst>
                                        </p:cTn>
                                        <p:tgtEl>
                                          <p:spTgt spid="34"/>
                                        </p:tgtEl>
                                        <p:attrNameLst>
                                          <p:attrName>style.visibility</p:attrName>
                                        </p:attrNameLst>
                                      </p:cBhvr>
                                      <p:to>
                                        <p:strVal val="hidden"/>
                                      </p:to>
                                    </p:set>
                                  </p:childTnLst>
                                </p:cTn>
                              </p:par>
                            </p:childTnLst>
                          </p:cTn>
                        </p:par>
                      </p:childTnLst>
                    </p:cTn>
                  </p:par>
                </p:childTnLst>
              </p:cTn>
              <p:nextCondLst>
                <p:cond evt="onClick" delay="0">
                  <p:tgtEl>
                    <p:spTgt spid="34"/>
                  </p:tgtEl>
                </p:cond>
              </p:nextCondLst>
            </p:seq>
            <p:seq concurrent="1" nextAc="seek">
              <p:cTn id="119" restart="whenNotActive" fill="hold" evtFilter="cancelBubble" nodeType="interactiveSeq">
                <p:stCondLst>
                  <p:cond evt="onClick" delay="0">
                    <p:tgtEl>
                      <p:spTgt spid="36"/>
                    </p:tgtEl>
                  </p:cond>
                </p:stCondLst>
                <p:endSync evt="end" delay="0">
                  <p:rtn val="all"/>
                </p:endSync>
                <p:childTnLst>
                  <p:par>
                    <p:cTn id="120" fill="hold">
                      <p:stCondLst>
                        <p:cond delay="0"/>
                      </p:stCondLst>
                      <p:childTnLst>
                        <p:par>
                          <p:cTn id="121" fill="hold">
                            <p:stCondLst>
                              <p:cond delay="0"/>
                            </p:stCondLst>
                            <p:childTnLst>
                              <p:par>
                                <p:cTn id="122" presetID="31" presetClass="exit" presetSubtype="0" fill="hold" nodeType="clickEffect">
                                  <p:stCondLst>
                                    <p:cond delay="0"/>
                                  </p:stCondLst>
                                  <p:childTnLst>
                                    <p:anim calcmode="lin" valueType="num">
                                      <p:cBhvr>
                                        <p:cTn id="123" dur="1000"/>
                                        <p:tgtEl>
                                          <p:spTgt spid="36"/>
                                        </p:tgtEl>
                                        <p:attrNameLst>
                                          <p:attrName>ppt_w</p:attrName>
                                        </p:attrNameLst>
                                      </p:cBhvr>
                                      <p:tavLst>
                                        <p:tav tm="0">
                                          <p:val>
                                            <p:strVal val="ppt_w"/>
                                          </p:val>
                                        </p:tav>
                                        <p:tav tm="100000">
                                          <p:val>
                                            <p:fltVal val="0"/>
                                          </p:val>
                                        </p:tav>
                                      </p:tavLst>
                                    </p:anim>
                                    <p:anim calcmode="lin" valueType="num">
                                      <p:cBhvr>
                                        <p:cTn id="124" dur="1000"/>
                                        <p:tgtEl>
                                          <p:spTgt spid="36"/>
                                        </p:tgtEl>
                                        <p:attrNameLst>
                                          <p:attrName>ppt_h</p:attrName>
                                        </p:attrNameLst>
                                      </p:cBhvr>
                                      <p:tavLst>
                                        <p:tav tm="0">
                                          <p:val>
                                            <p:strVal val="ppt_h"/>
                                          </p:val>
                                        </p:tav>
                                        <p:tav tm="100000">
                                          <p:val>
                                            <p:fltVal val="0"/>
                                          </p:val>
                                        </p:tav>
                                      </p:tavLst>
                                    </p:anim>
                                    <p:anim calcmode="lin" valueType="num">
                                      <p:cBhvr>
                                        <p:cTn id="125" dur="1000"/>
                                        <p:tgtEl>
                                          <p:spTgt spid="36"/>
                                        </p:tgtEl>
                                        <p:attrNameLst>
                                          <p:attrName>style.rotation</p:attrName>
                                        </p:attrNameLst>
                                      </p:cBhvr>
                                      <p:tavLst>
                                        <p:tav tm="0">
                                          <p:val>
                                            <p:fltVal val="0"/>
                                          </p:val>
                                        </p:tav>
                                        <p:tav tm="100000">
                                          <p:val>
                                            <p:fltVal val="90"/>
                                          </p:val>
                                        </p:tav>
                                      </p:tavLst>
                                    </p:anim>
                                    <p:animEffect transition="out" filter="fade">
                                      <p:cBhvr>
                                        <p:cTn id="126" dur="1000"/>
                                        <p:tgtEl>
                                          <p:spTgt spid="36"/>
                                        </p:tgtEl>
                                      </p:cBhvr>
                                    </p:animEffect>
                                    <p:set>
                                      <p:cBhvr>
                                        <p:cTn id="127" dur="1" fill="hold">
                                          <p:stCondLst>
                                            <p:cond delay="999"/>
                                          </p:stCondLst>
                                        </p:cTn>
                                        <p:tgtEl>
                                          <p:spTgt spid="36"/>
                                        </p:tgtEl>
                                        <p:attrNameLst>
                                          <p:attrName>style.visibility</p:attrName>
                                        </p:attrNameLst>
                                      </p:cBhvr>
                                      <p:to>
                                        <p:strVal val="hidden"/>
                                      </p:to>
                                    </p:set>
                                  </p:childTnLst>
                                </p:cTn>
                              </p:par>
                            </p:childTnLst>
                          </p:cTn>
                        </p:par>
                      </p:childTnLst>
                    </p:cTn>
                  </p:par>
                </p:childTnLst>
              </p:cTn>
              <p:nextCondLst>
                <p:cond evt="onClick" delay="0">
                  <p:tgtEl>
                    <p:spTgt spid="36"/>
                  </p:tgtEl>
                </p:cond>
              </p:nextCondLst>
            </p:seq>
            <p:seq concurrent="1" nextAc="seek">
              <p:cTn id="128" restart="whenNotActive" fill="hold" evtFilter="cancelBubble" nodeType="interactiveSeq">
                <p:stCondLst>
                  <p:cond evt="onClick" delay="0">
                    <p:tgtEl>
                      <p:spTgt spid="38"/>
                    </p:tgtEl>
                  </p:cond>
                </p:stCondLst>
                <p:endSync evt="end" delay="0">
                  <p:rtn val="all"/>
                </p:endSync>
                <p:childTnLst>
                  <p:par>
                    <p:cTn id="129" fill="hold">
                      <p:stCondLst>
                        <p:cond delay="0"/>
                      </p:stCondLst>
                      <p:childTnLst>
                        <p:par>
                          <p:cTn id="130" fill="hold">
                            <p:stCondLst>
                              <p:cond delay="0"/>
                            </p:stCondLst>
                            <p:childTnLst>
                              <p:par>
                                <p:cTn id="131" presetID="31" presetClass="exit" presetSubtype="0" fill="hold" nodeType="clickEffect">
                                  <p:stCondLst>
                                    <p:cond delay="0"/>
                                  </p:stCondLst>
                                  <p:childTnLst>
                                    <p:anim calcmode="lin" valueType="num">
                                      <p:cBhvr>
                                        <p:cTn id="132" dur="1000"/>
                                        <p:tgtEl>
                                          <p:spTgt spid="38"/>
                                        </p:tgtEl>
                                        <p:attrNameLst>
                                          <p:attrName>ppt_w</p:attrName>
                                        </p:attrNameLst>
                                      </p:cBhvr>
                                      <p:tavLst>
                                        <p:tav tm="0">
                                          <p:val>
                                            <p:strVal val="ppt_w"/>
                                          </p:val>
                                        </p:tav>
                                        <p:tav tm="100000">
                                          <p:val>
                                            <p:fltVal val="0"/>
                                          </p:val>
                                        </p:tav>
                                      </p:tavLst>
                                    </p:anim>
                                    <p:anim calcmode="lin" valueType="num">
                                      <p:cBhvr>
                                        <p:cTn id="133" dur="1000"/>
                                        <p:tgtEl>
                                          <p:spTgt spid="38"/>
                                        </p:tgtEl>
                                        <p:attrNameLst>
                                          <p:attrName>ppt_h</p:attrName>
                                        </p:attrNameLst>
                                      </p:cBhvr>
                                      <p:tavLst>
                                        <p:tav tm="0">
                                          <p:val>
                                            <p:strVal val="ppt_h"/>
                                          </p:val>
                                        </p:tav>
                                        <p:tav tm="100000">
                                          <p:val>
                                            <p:fltVal val="0"/>
                                          </p:val>
                                        </p:tav>
                                      </p:tavLst>
                                    </p:anim>
                                    <p:anim calcmode="lin" valueType="num">
                                      <p:cBhvr>
                                        <p:cTn id="134" dur="1000"/>
                                        <p:tgtEl>
                                          <p:spTgt spid="38"/>
                                        </p:tgtEl>
                                        <p:attrNameLst>
                                          <p:attrName>style.rotation</p:attrName>
                                        </p:attrNameLst>
                                      </p:cBhvr>
                                      <p:tavLst>
                                        <p:tav tm="0">
                                          <p:val>
                                            <p:fltVal val="0"/>
                                          </p:val>
                                        </p:tav>
                                        <p:tav tm="100000">
                                          <p:val>
                                            <p:fltVal val="90"/>
                                          </p:val>
                                        </p:tav>
                                      </p:tavLst>
                                    </p:anim>
                                    <p:animEffect transition="out" filter="fade">
                                      <p:cBhvr>
                                        <p:cTn id="135" dur="1000"/>
                                        <p:tgtEl>
                                          <p:spTgt spid="38"/>
                                        </p:tgtEl>
                                      </p:cBhvr>
                                    </p:animEffect>
                                    <p:set>
                                      <p:cBhvr>
                                        <p:cTn id="136" dur="1" fill="hold">
                                          <p:stCondLst>
                                            <p:cond delay="999"/>
                                          </p:stCondLst>
                                        </p:cTn>
                                        <p:tgtEl>
                                          <p:spTgt spid="38"/>
                                        </p:tgtEl>
                                        <p:attrNameLst>
                                          <p:attrName>style.visibility</p:attrName>
                                        </p:attrNameLst>
                                      </p:cBhvr>
                                      <p:to>
                                        <p:strVal val="hidden"/>
                                      </p:to>
                                    </p:set>
                                  </p:childTnLst>
                                </p:cTn>
                              </p:par>
                            </p:childTnLst>
                          </p:cTn>
                        </p:par>
                      </p:childTnLst>
                    </p:cTn>
                  </p:par>
                </p:childTnLst>
              </p:cTn>
              <p:nextCondLst>
                <p:cond evt="onClick" delay="0">
                  <p:tgtEl>
                    <p:spTgt spid="38"/>
                  </p:tgtEl>
                </p:cond>
              </p:nextCondLst>
            </p:seq>
            <p:seq concurrent="1" nextAc="seek">
              <p:cTn id="137" restart="whenNotActive" fill="hold" evtFilter="cancelBubble" nodeType="interactiveSeq">
                <p:stCondLst>
                  <p:cond evt="onClick" delay="0">
                    <p:tgtEl>
                      <p:spTgt spid="41"/>
                    </p:tgtEl>
                  </p:cond>
                </p:stCondLst>
                <p:endSync evt="end" delay="0">
                  <p:rtn val="all"/>
                </p:endSync>
                <p:childTnLst>
                  <p:par>
                    <p:cTn id="138" fill="hold">
                      <p:stCondLst>
                        <p:cond delay="0"/>
                      </p:stCondLst>
                      <p:childTnLst>
                        <p:par>
                          <p:cTn id="139" fill="hold">
                            <p:stCondLst>
                              <p:cond delay="0"/>
                            </p:stCondLst>
                            <p:childTnLst>
                              <p:par>
                                <p:cTn id="140" presetID="31" presetClass="exit" presetSubtype="0" fill="hold" nodeType="clickEffect">
                                  <p:stCondLst>
                                    <p:cond delay="0"/>
                                  </p:stCondLst>
                                  <p:childTnLst>
                                    <p:anim calcmode="lin" valueType="num">
                                      <p:cBhvr>
                                        <p:cTn id="141" dur="1000"/>
                                        <p:tgtEl>
                                          <p:spTgt spid="41"/>
                                        </p:tgtEl>
                                        <p:attrNameLst>
                                          <p:attrName>ppt_w</p:attrName>
                                        </p:attrNameLst>
                                      </p:cBhvr>
                                      <p:tavLst>
                                        <p:tav tm="0">
                                          <p:val>
                                            <p:strVal val="ppt_w"/>
                                          </p:val>
                                        </p:tav>
                                        <p:tav tm="100000">
                                          <p:val>
                                            <p:fltVal val="0"/>
                                          </p:val>
                                        </p:tav>
                                      </p:tavLst>
                                    </p:anim>
                                    <p:anim calcmode="lin" valueType="num">
                                      <p:cBhvr>
                                        <p:cTn id="142" dur="1000"/>
                                        <p:tgtEl>
                                          <p:spTgt spid="41"/>
                                        </p:tgtEl>
                                        <p:attrNameLst>
                                          <p:attrName>ppt_h</p:attrName>
                                        </p:attrNameLst>
                                      </p:cBhvr>
                                      <p:tavLst>
                                        <p:tav tm="0">
                                          <p:val>
                                            <p:strVal val="ppt_h"/>
                                          </p:val>
                                        </p:tav>
                                        <p:tav tm="100000">
                                          <p:val>
                                            <p:fltVal val="0"/>
                                          </p:val>
                                        </p:tav>
                                      </p:tavLst>
                                    </p:anim>
                                    <p:anim calcmode="lin" valueType="num">
                                      <p:cBhvr>
                                        <p:cTn id="143" dur="1000"/>
                                        <p:tgtEl>
                                          <p:spTgt spid="41"/>
                                        </p:tgtEl>
                                        <p:attrNameLst>
                                          <p:attrName>style.rotation</p:attrName>
                                        </p:attrNameLst>
                                      </p:cBhvr>
                                      <p:tavLst>
                                        <p:tav tm="0">
                                          <p:val>
                                            <p:fltVal val="0"/>
                                          </p:val>
                                        </p:tav>
                                        <p:tav tm="100000">
                                          <p:val>
                                            <p:fltVal val="90"/>
                                          </p:val>
                                        </p:tav>
                                      </p:tavLst>
                                    </p:anim>
                                    <p:animEffect transition="out" filter="fade">
                                      <p:cBhvr>
                                        <p:cTn id="144" dur="1000"/>
                                        <p:tgtEl>
                                          <p:spTgt spid="41"/>
                                        </p:tgtEl>
                                      </p:cBhvr>
                                    </p:animEffect>
                                    <p:set>
                                      <p:cBhvr>
                                        <p:cTn id="145" dur="1" fill="hold">
                                          <p:stCondLst>
                                            <p:cond delay="9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146" restart="whenNotActive" fill="hold" evtFilter="cancelBubble" nodeType="interactiveSeq">
                <p:stCondLst>
                  <p:cond evt="onClick" delay="0">
                    <p:tgtEl>
                      <p:spTgt spid="46"/>
                    </p:tgtEl>
                  </p:cond>
                </p:stCondLst>
                <p:endSync evt="end" delay="0">
                  <p:rtn val="all"/>
                </p:endSync>
                <p:childTnLst>
                  <p:par>
                    <p:cTn id="147" fill="hold">
                      <p:stCondLst>
                        <p:cond delay="0"/>
                      </p:stCondLst>
                      <p:childTnLst>
                        <p:par>
                          <p:cTn id="148" fill="hold">
                            <p:stCondLst>
                              <p:cond delay="0"/>
                            </p:stCondLst>
                            <p:childTnLst>
                              <p:par>
                                <p:cTn id="149" presetID="31" presetClass="exit" presetSubtype="0" fill="hold" nodeType="clickEffect">
                                  <p:stCondLst>
                                    <p:cond delay="0"/>
                                  </p:stCondLst>
                                  <p:childTnLst>
                                    <p:anim calcmode="lin" valueType="num">
                                      <p:cBhvr>
                                        <p:cTn id="150" dur="1000"/>
                                        <p:tgtEl>
                                          <p:spTgt spid="46"/>
                                        </p:tgtEl>
                                        <p:attrNameLst>
                                          <p:attrName>ppt_w</p:attrName>
                                        </p:attrNameLst>
                                      </p:cBhvr>
                                      <p:tavLst>
                                        <p:tav tm="0">
                                          <p:val>
                                            <p:strVal val="ppt_w"/>
                                          </p:val>
                                        </p:tav>
                                        <p:tav tm="100000">
                                          <p:val>
                                            <p:fltVal val="0"/>
                                          </p:val>
                                        </p:tav>
                                      </p:tavLst>
                                    </p:anim>
                                    <p:anim calcmode="lin" valueType="num">
                                      <p:cBhvr>
                                        <p:cTn id="151" dur="1000"/>
                                        <p:tgtEl>
                                          <p:spTgt spid="46"/>
                                        </p:tgtEl>
                                        <p:attrNameLst>
                                          <p:attrName>ppt_h</p:attrName>
                                        </p:attrNameLst>
                                      </p:cBhvr>
                                      <p:tavLst>
                                        <p:tav tm="0">
                                          <p:val>
                                            <p:strVal val="ppt_h"/>
                                          </p:val>
                                        </p:tav>
                                        <p:tav tm="100000">
                                          <p:val>
                                            <p:fltVal val="0"/>
                                          </p:val>
                                        </p:tav>
                                      </p:tavLst>
                                    </p:anim>
                                    <p:anim calcmode="lin" valueType="num">
                                      <p:cBhvr>
                                        <p:cTn id="152" dur="1000"/>
                                        <p:tgtEl>
                                          <p:spTgt spid="46"/>
                                        </p:tgtEl>
                                        <p:attrNameLst>
                                          <p:attrName>style.rotation</p:attrName>
                                        </p:attrNameLst>
                                      </p:cBhvr>
                                      <p:tavLst>
                                        <p:tav tm="0">
                                          <p:val>
                                            <p:fltVal val="0"/>
                                          </p:val>
                                        </p:tav>
                                        <p:tav tm="100000">
                                          <p:val>
                                            <p:fltVal val="90"/>
                                          </p:val>
                                        </p:tav>
                                      </p:tavLst>
                                    </p:anim>
                                    <p:animEffect transition="out" filter="fade">
                                      <p:cBhvr>
                                        <p:cTn id="153" dur="1000"/>
                                        <p:tgtEl>
                                          <p:spTgt spid="46"/>
                                        </p:tgtEl>
                                      </p:cBhvr>
                                    </p:animEffect>
                                    <p:set>
                                      <p:cBhvr>
                                        <p:cTn id="154" dur="1" fill="hold">
                                          <p:stCondLst>
                                            <p:cond delay="9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155" restart="whenNotActive" fill="hold" evtFilter="cancelBubble" nodeType="interactiveSeq">
                <p:stCondLst>
                  <p:cond evt="onClick" delay="0">
                    <p:tgtEl>
                      <p:spTgt spid="50"/>
                    </p:tgtEl>
                  </p:cond>
                </p:stCondLst>
                <p:endSync evt="end" delay="0">
                  <p:rtn val="all"/>
                </p:endSync>
                <p:childTnLst>
                  <p:par>
                    <p:cTn id="156" fill="hold">
                      <p:stCondLst>
                        <p:cond delay="0"/>
                      </p:stCondLst>
                      <p:childTnLst>
                        <p:par>
                          <p:cTn id="157" fill="hold">
                            <p:stCondLst>
                              <p:cond delay="0"/>
                            </p:stCondLst>
                            <p:childTnLst>
                              <p:par>
                                <p:cTn id="158" presetID="31" presetClass="exit" presetSubtype="0" fill="hold" nodeType="clickEffect">
                                  <p:stCondLst>
                                    <p:cond delay="0"/>
                                  </p:stCondLst>
                                  <p:childTnLst>
                                    <p:anim calcmode="lin" valueType="num">
                                      <p:cBhvr>
                                        <p:cTn id="159" dur="1000"/>
                                        <p:tgtEl>
                                          <p:spTgt spid="50"/>
                                        </p:tgtEl>
                                        <p:attrNameLst>
                                          <p:attrName>ppt_w</p:attrName>
                                        </p:attrNameLst>
                                      </p:cBhvr>
                                      <p:tavLst>
                                        <p:tav tm="0">
                                          <p:val>
                                            <p:strVal val="ppt_w"/>
                                          </p:val>
                                        </p:tav>
                                        <p:tav tm="100000">
                                          <p:val>
                                            <p:fltVal val="0"/>
                                          </p:val>
                                        </p:tav>
                                      </p:tavLst>
                                    </p:anim>
                                    <p:anim calcmode="lin" valueType="num">
                                      <p:cBhvr>
                                        <p:cTn id="160" dur="1000"/>
                                        <p:tgtEl>
                                          <p:spTgt spid="50"/>
                                        </p:tgtEl>
                                        <p:attrNameLst>
                                          <p:attrName>ppt_h</p:attrName>
                                        </p:attrNameLst>
                                      </p:cBhvr>
                                      <p:tavLst>
                                        <p:tav tm="0">
                                          <p:val>
                                            <p:strVal val="ppt_h"/>
                                          </p:val>
                                        </p:tav>
                                        <p:tav tm="100000">
                                          <p:val>
                                            <p:fltVal val="0"/>
                                          </p:val>
                                        </p:tav>
                                      </p:tavLst>
                                    </p:anim>
                                    <p:anim calcmode="lin" valueType="num">
                                      <p:cBhvr>
                                        <p:cTn id="161" dur="1000"/>
                                        <p:tgtEl>
                                          <p:spTgt spid="50"/>
                                        </p:tgtEl>
                                        <p:attrNameLst>
                                          <p:attrName>style.rotation</p:attrName>
                                        </p:attrNameLst>
                                      </p:cBhvr>
                                      <p:tavLst>
                                        <p:tav tm="0">
                                          <p:val>
                                            <p:fltVal val="0"/>
                                          </p:val>
                                        </p:tav>
                                        <p:tav tm="100000">
                                          <p:val>
                                            <p:fltVal val="90"/>
                                          </p:val>
                                        </p:tav>
                                      </p:tavLst>
                                    </p:anim>
                                    <p:animEffect transition="out" filter="fade">
                                      <p:cBhvr>
                                        <p:cTn id="162" dur="1000"/>
                                        <p:tgtEl>
                                          <p:spTgt spid="50"/>
                                        </p:tgtEl>
                                      </p:cBhvr>
                                    </p:animEffect>
                                    <p:set>
                                      <p:cBhvr>
                                        <p:cTn id="163" dur="1" fill="hold">
                                          <p:stCondLst>
                                            <p:cond delay="999"/>
                                          </p:stCondLst>
                                        </p:cTn>
                                        <p:tgtEl>
                                          <p:spTgt spid="50"/>
                                        </p:tgtEl>
                                        <p:attrNameLst>
                                          <p:attrName>style.visibility</p:attrName>
                                        </p:attrNameLst>
                                      </p:cBhvr>
                                      <p:to>
                                        <p:strVal val="hidden"/>
                                      </p:to>
                                    </p:set>
                                  </p:childTnLst>
                                </p:cTn>
                              </p:par>
                            </p:childTnLst>
                          </p:cTn>
                        </p:par>
                      </p:childTnLst>
                    </p:cTn>
                  </p:par>
                </p:childTnLst>
              </p:cTn>
              <p:nextCondLst>
                <p:cond evt="onClick" delay="0">
                  <p:tgtEl>
                    <p:spTgt spid="50"/>
                  </p:tgtEl>
                </p:cond>
              </p:nextCondLst>
            </p:seq>
            <p:seq concurrent="1" nextAc="seek">
              <p:cTn id="164" restart="whenNotActive" fill="hold" evtFilter="cancelBubble" nodeType="interactiveSeq">
                <p:stCondLst>
                  <p:cond evt="onClick" delay="0">
                    <p:tgtEl>
                      <p:spTgt spid="54"/>
                    </p:tgtEl>
                  </p:cond>
                </p:stCondLst>
                <p:endSync evt="end" delay="0">
                  <p:rtn val="all"/>
                </p:endSync>
                <p:childTnLst>
                  <p:par>
                    <p:cTn id="165" fill="hold">
                      <p:stCondLst>
                        <p:cond delay="0"/>
                      </p:stCondLst>
                      <p:childTnLst>
                        <p:par>
                          <p:cTn id="166" fill="hold">
                            <p:stCondLst>
                              <p:cond delay="0"/>
                            </p:stCondLst>
                            <p:childTnLst>
                              <p:par>
                                <p:cTn id="167" presetID="31" presetClass="exit" presetSubtype="0" fill="hold" nodeType="clickEffect">
                                  <p:stCondLst>
                                    <p:cond delay="0"/>
                                  </p:stCondLst>
                                  <p:childTnLst>
                                    <p:anim calcmode="lin" valueType="num">
                                      <p:cBhvr>
                                        <p:cTn id="168" dur="1000"/>
                                        <p:tgtEl>
                                          <p:spTgt spid="54"/>
                                        </p:tgtEl>
                                        <p:attrNameLst>
                                          <p:attrName>ppt_w</p:attrName>
                                        </p:attrNameLst>
                                      </p:cBhvr>
                                      <p:tavLst>
                                        <p:tav tm="0">
                                          <p:val>
                                            <p:strVal val="ppt_w"/>
                                          </p:val>
                                        </p:tav>
                                        <p:tav tm="100000">
                                          <p:val>
                                            <p:fltVal val="0"/>
                                          </p:val>
                                        </p:tav>
                                      </p:tavLst>
                                    </p:anim>
                                    <p:anim calcmode="lin" valueType="num">
                                      <p:cBhvr>
                                        <p:cTn id="169" dur="1000"/>
                                        <p:tgtEl>
                                          <p:spTgt spid="54"/>
                                        </p:tgtEl>
                                        <p:attrNameLst>
                                          <p:attrName>ppt_h</p:attrName>
                                        </p:attrNameLst>
                                      </p:cBhvr>
                                      <p:tavLst>
                                        <p:tav tm="0">
                                          <p:val>
                                            <p:strVal val="ppt_h"/>
                                          </p:val>
                                        </p:tav>
                                        <p:tav tm="100000">
                                          <p:val>
                                            <p:fltVal val="0"/>
                                          </p:val>
                                        </p:tav>
                                      </p:tavLst>
                                    </p:anim>
                                    <p:anim calcmode="lin" valueType="num">
                                      <p:cBhvr>
                                        <p:cTn id="170" dur="1000"/>
                                        <p:tgtEl>
                                          <p:spTgt spid="54"/>
                                        </p:tgtEl>
                                        <p:attrNameLst>
                                          <p:attrName>style.rotation</p:attrName>
                                        </p:attrNameLst>
                                      </p:cBhvr>
                                      <p:tavLst>
                                        <p:tav tm="0">
                                          <p:val>
                                            <p:fltVal val="0"/>
                                          </p:val>
                                        </p:tav>
                                        <p:tav tm="100000">
                                          <p:val>
                                            <p:fltVal val="90"/>
                                          </p:val>
                                        </p:tav>
                                      </p:tavLst>
                                    </p:anim>
                                    <p:animEffect transition="out" filter="fade">
                                      <p:cBhvr>
                                        <p:cTn id="171" dur="1000"/>
                                        <p:tgtEl>
                                          <p:spTgt spid="54"/>
                                        </p:tgtEl>
                                      </p:cBhvr>
                                    </p:animEffect>
                                    <p:set>
                                      <p:cBhvr>
                                        <p:cTn id="172" dur="1" fill="hold">
                                          <p:stCondLst>
                                            <p:cond delay="999"/>
                                          </p:stCondLst>
                                        </p:cTn>
                                        <p:tgtEl>
                                          <p:spTgt spid="54"/>
                                        </p:tgtEl>
                                        <p:attrNameLst>
                                          <p:attrName>style.visibility</p:attrName>
                                        </p:attrNameLst>
                                      </p:cBhvr>
                                      <p:to>
                                        <p:strVal val="hidden"/>
                                      </p:to>
                                    </p:set>
                                  </p:childTnLst>
                                </p:cTn>
                              </p:par>
                            </p:childTnLst>
                          </p:cTn>
                        </p:par>
                      </p:childTnLst>
                    </p:cTn>
                  </p:par>
                </p:childTnLst>
              </p:cTn>
              <p:nextCondLst>
                <p:cond evt="onClick" delay="0">
                  <p:tgtEl>
                    <p:spTgt spid="54"/>
                  </p:tgtEl>
                </p:cond>
              </p:nextCondLst>
            </p:seq>
            <p:seq concurrent="1" nextAc="seek">
              <p:cTn id="173" restart="whenNotActive" fill="hold" evtFilter="cancelBubble" nodeType="interactiveSeq">
                <p:stCondLst>
                  <p:cond evt="onClick" delay="0">
                    <p:tgtEl>
                      <p:spTgt spid="58"/>
                    </p:tgtEl>
                  </p:cond>
                </p:stCondLst>
                <p:endSync evt="end" delay="0">
                  <p:rtn val="all"/>
                </p:endSync>
                <p:childTnLst>
                  <p:par>
                    <p:cTn id="174" fill="hold">
                      <p:stCondLst>
                        <p:cond delay="0"/>
                      </p:stCondLst>
                      <p:childTnLst>
                        <p:par>
                          <p:cTn id="175" fill="hold">
                            <p:stCondLst>
                              <p:cond delay="0"/>
                            </p:stCondLst>
                            <p:childTnLst>
                              <p:par>
                                <p:cTn id="176" presetID="31" presetClass="exit" presetSubtype="0" fill="hold" nodeType="clickEffect">
                                  <p:stCondLst>
                                    <p:cond delay="0"/>
                                  </p:stCondLst>
                                  <p:childTnLst>
                                    <p:anim calcmode="lin" valueType="num">
                                      <p:cBhvr>
                                        <p:cTn id="177" dur="1000"/>
                                        <p:tgtEl>
                                          <p:spTgt spid="58"/>
                                        </p:tgtEl>
                                        <p:attrNameLst>
                                          <p:attrName>ppt_w</p:attrName>
                                        </p:attrNameLst>
                                      </p:cBhvr>
                                      <p:tavLst>
                                        <p:tav tm="0">
                                          <p:val>
                                            <p:strVal val="ppt_w"/>
                                          </p:val>
                                        </p:tav>
                                        <p:tav tm="100000">
                                          <p:val>
                                            <p:fltVal val="0"/>
                                          </p:val>
                                        </p:tav>
                                      </p:tavLst>
                                    </p:anim>
                                    <p:anim calcmode="lin" valueType="num">
                                      <p:cBhvr>
                                        <p:cTn id="178" dur="1000"/>
                                        <p:tgtEl>
                                          <p:spTgt spid="58"/>
                                        </p:tgtEl>
                                        <p:attrNameLst>
                                          <p:attrName>ppt_h</p:attrName>
                                        </p:attrNameLst>
                                      </p:cBhvr>
                                      <p:tavLst>
                                        <p:tav tm="0">
                                          <p:val>
                                            <p:strVal val="ppt_h"/>
                                          </p:val>
                                        </p:tav>
                                        <p:tav tm="100000">
                                          <p:val>
                                            <p:fltVal val="0"/>
                                          </p:val>
                                        </p:tav>
                                      </p:tavLst>
                                    </p:anim>
                                    <p:anim calcmode="lin" valueType="num">
                                      <p:cBhvr>
                                        <p:cTn id="179" dur="1000"/>
                                        <p:tgtEl>
                                          <p:spTgt spid="58"/>
                                        </p:tgtEl>
                                        <p:attrNameLst>
                                          <p:attrName>style.rotation</p:attrName>
                                        </p:attrNameLst>
                                      </p:cBhvr>
                                      <p:tavLst>
                                        <p:tav tm="0">
                                          <p:val>
                                            <p:fltVal val="0"/>
                                          </p:val>
                                        </p:tav>
                                        <p:tav tm="100000">
                                          <p:val>
                                            <p:fltVal val="90"/>
                                          </p:val>
                                        </p:tav>
                                      </p:tavLst>
                                    </p:anim>
                                    <p:animEffect transition="out" filter="fade">
                                      <p:cBhvr>
                                        <p:cTn id="180" dur="1000"/>
                                        <p:tgtEl>
                                          <p:spTgt spid="58"/>
                                        </p:tgtEl>
                                      </p:cBhvr>
                                    </p:animEffect>
                                    <p:set>
                                      <p:cBhvr>
                                        <p:cTn id="181" dur="1" fill="hold">
                                          <p:stCondLst>
                                            <p:cond delay="999"/>
                                          </p:stCondLst>
                                        </p:cTn>
                                        <p:tgtEl>
                                          <p:spTgt spid="58"/>
                                        </p:tgtEl>
                                        <p:attrNameLst>
                                          <p:attrName>style.visibility</p:attrName>
                                        </p:attrNameLst>
                                      </p:cBhvr>
                                      <p:to>
                                        <p:strVal val="hidden"/>
                                      </p:to>
                                    </p:set>
                                  </p:childTnLst>
                                </p:cTn>
                              </p:par>
                            </p:childTnLst>
                          </p:cTn>
                        </p:par>
                      </p:childTnLst>
                    </p:cTn>
                  </p:par>
                </p:childTnLst>
              </p:cTn>
              <p:nextCondLst>
                <p:cond evt="onClick" delay="0">
                  <p:tgtEl>
                    <p:spTgt spid="58"/>
                  </p:tgtEl>
                </p:cond>
              </p:nextCondLst>
            </p:seq>
            <p:seq concurrent="1" nextAc="seek">
              <p:cTn id="182" restart="whenNotActive" fill="hold" evtFilter="cancelBubble" nodeType="interactiveSeq">
                <p:stCondLst>
                  <p:cond evt="onClick" delay="0">
                    <p:tgtEl>
                      <p:spTgt spid="62"/>
                    </p:tgtEl>
                  </p:cond>
                </p:stCondLst>
                <p:endSync evt="end" delay="0">
                  <p:rtn val="all"/>
                </p:endSync>
                <p:childTnLst>
                  <p:par>
                    <p:cTn id="183" fill="hold">
                      <p:stCondLst>
                        <p:cond delay="0"/>
                      </p:stCondLst>
                      <p:childTnLst>
                        <p:par>
                          <p:cTn id="184" fill="hold">
                            <p:stCondLst>
                              <p:cond delay="0"/>
                            </p:stCondLst>
                            <p:childTnLst>
                              <p:par>
                                <p:cTn id="185" presetID="31" presetClass="exit" presetSubtype="0" fill="hold" nodeType="clickEffect">
                                  <p:stCondLst>
                                    <p:cond delay="0"/>
                                  </p:stCondLst>
                                  <p:childTnLst>
                                    <p:anim calcmode="lin" valueType="num">
                                      <p:cBhvr>
                                        <p:cTn id="186" dur="1000"/>
                                        <p:tgtEl>
                                          <p:spTgt spid="62"/>
                                        </p:tgtEl>
                                        <p:attrNameLst>
                                          <p:attrName>ppt_w</p:attrName>
                                        </p:attrNameLst>
                                      </p:cBhvr>
                                      <p:tavLst>
                                        <p:tav tm="0">
                                          <p:val>
                                            <p:strVal val="ppt_w"/>
                                          </p:val>
                                        </p:tav>
                                        <p:tav tm="100000">
                                          <p:val>
                                            <p:fltVal val="0"/>
                                          </p:val>
                                        </p:tav>
                                      </p:tavLst>
                                    </p:anim>
                                    <p:anim calcmode="lin" valueType="num">
                                      <p:cBhvr>
                                        <p:cTn id="187" dur="1000"/>
                                        <p:tgtEl>
                                          <p:spTgt spid="62"/>
                                        </p:tgtEl>
                                        <p:attrNameLst>
                                          <p:attrName>ppt_h</p:attrName>
                                        </p:attrNameLst>
                                      </p:cBhvr>
                                      <p:tavLst>
                                        <p:tav tm="0">
                                          <p:val>
                                            <p:strVal val="ppt_h"/>
                                          </p:val>
                                        </p:tav>
                                        <p:tav tm="100000">
                                          <p:val>
                                            <p:fltVal val="0"/>
                                          </p:val>
                                        </p:tav>
                                      </p:tavLst>
                                    </p:anim>
                                    <p:anim calcmode="lin" valueType="num">
                                      <p:cBhvr>
                                        <p:cTn id="188" dur="1000"/>
                                        <p:tgtEl>
                                          <p:spTgt spid="62"/>
                                        </p:tgtEl>
                                        <p:attrNameLst>
                                          <p:attrName>style.rotation</p:attrName>
                                        </p:attrNameLst>
                                      </p:cBhvr>
                                      <p:tavLst>
                                        <p:tav tm="0">
                                          <p:val>
                                            <p:fltVal val="0"/>
                                          </p:val>
                                        </p:tav>
                                        <p:tav tm="100000">
                                          <p:val>
                                            <p:fltVal val="90"/>
                                          </p:val>
                                        </p:tav>
                                      </p:tavLst>
                                    </p:anim>
                                    <p:animEffect transition="out" filter="fade">
                                      <p:cBhvr>
                                        <p:cTn id="189" dur="1000"/>
                                        <p:tgtEl>
                                          <p:spTgt spid="62"/>
                                        </p:tgtEl>
                                      </p:cBhvr>
                                    </p:animEffect>
                                    <p:set>
                                      <p:cBhvr>
                                        <p:cTn id="190" dur="1" fill="hold">
                                          <p:stCondLst>
                                            <p:cond delay="999"/>
                                          </p:stCondLst>
                                        </p:cTn>
                                        <p:tgtEl>
                                          <p:spTgt spid="62"/>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91" restart="whenNotActive" fill="hold" evtFilter="cancelBubble" nodeType="interactiveSeq">
                <p:stCondLst>
                  <p:cond evt="onClick" delay="0">
                    <p:tgtEl>
                      <p:spTgt spid="66"/>
                    </p:tgtEl>
                  </p:cond>
                </p:stCondLst>
                <p:endSync evt="end" delay="0">
                  <p:rtn val="all"/>
                </p:endSync>
                <p:childTnLst>
                  <p:par>
                    <p:cTn id="192" fill="hold">
                      <p:stCondLst>
                        <p:cond delay="0"/>
                      </p:stCondLst>
                      <p:childTnLst>
                        <p:par>
                          <p:cTn id="193" fill="hold">
                            <p:stCondLst>
                              <p:cond delay="0"/>
                            </p:stCondLst>
                            <p:childTnLst>
                              <p:par>
                                <p:cTn id="194" presetID="31" presetClass="exit" presetSubtype="0" fill="hold" nodeType="clickEffect">
                                  <p:stCondLst>
                                    <p:cond delay="0"/>
                                  </p:stCondLst>
                                  <p:childTnLst>
                                    <p:anim calcmode="lin" valueType="num">
                                      <p:cBhvr>
                                        <p:cTn id="195" dur="1000"/>
                                        <p:tgtEl>
                                          <p:spTgt spid="66"/>
                                        </p:tgtEl>
                                        <p:attrNameLst>
                                          <p:attrName>ppt_w</p:attrName>
                                        </p:attrNameLst>
                                      </p:cBhvr>
                                      <p:tavLst>
                                        <p:tav tm="0">
                                          <p:val>
                                            <p:strVal val="ppt_w"/>
                                          </p:val>
                                        </p:tav>
                                        <p:tav tm="100000">
                                          <p:val>
                                            <p:fltVal val="0"/>
                                          </p:val>
                                        </p:tav>
                                      </p:tavLst>
                                    </p:anim>
                                    <p:anim calcmode="lin" valueType="num">
                                      <p:cBhvr>
                                        <p:cTn id="196" dur="1000"/>
                                        <p:tgtEl>
                                          <p:spTgt spid="66"/>
                                        </p:tgtEl>
                                        <p:attrNameLst>
                                          <p:attrName>ppt_h</p:attrName>
                                        </p:attrNameLst>
                                      </p:cBhvr>
                                      <p:tavLst>
                                        <p:tav tm="0">
                                          <p:val>
                                            <p:strVal val="ppt_h"/>
                                          </p:val>
                                        </p:tav>
                                        <p:tav tm="100000">
                                          <p:val>
                                            <p:fltVal val="0"/>
                                          </p:val>
                                        </p:tav>
                                      </p:tavLst>
                                    </p:anim>
                                    <p:anim calcmode="lin" valueType="num">
                                      <p:cBhvr>
                                        <p:cTn id="197" dur="1000"/>
                                        <p:tgtEl>
                                          <p:spTgt spid="66"/>
                                        </p:tgtEl>
                                        <p:attrNameLst>
                                          <p:attrName>style.rotation</p:attrName>
                                        </p:attrNameLst>
                                      </p:cBhvr>
                                      <p:tavLst>
                                        <p:tav tm="0">
                                          <p:val>
                                            <p:fltVal val="0"/>
                                          </p:val>
                                        </p:tav>
                                        <p:tav tm="100000">
                                          <p:val>
                                            <p:fltVal val="90"/>
                                          </p:val>
                                        </p:tav>
                                      </p:tavLst>
                                    </p:anim>
                                    <p:animEffect transition="out" filter="fade">
                                      <p:cBhvr>
                                        <p:cTn id="198" dur="1000"/>
                                        <p:tgtEl>
                                          <p:spTgt spid="66"/>
                                        </p:tgtEl>
                                      </p:cBhvr>
                                    </p:animEffect>
                                    <p:set>
                                      <p:cBhvr>
                                        <p:cTn id="199" dur="1" fill="hold">
                                          <p:stCondLst>
                                            <p:cond delay="999"/>
                                          </p:stCondLst>
                                        </p:cTn>
                                        <p:tgtEl>
                                          <p:spTgt spid="66"/>
                                        </p:tgtEl>
                                        <p:attrNameLst>
                                          <p:attrName>style.visibility</p:attrName>
                                        </p:attrNameLst>
                                      </p:cBhvr>
                                      <p:to>
                                        <p:strVal val="hidden"/>
                                      </p:to>
                                    </p:set>
                                  </p:childTnLst>
                                </p:cTn>
                              </p:par>
                            </p:childTnLst>
                          </p:cTn>
                        </p:par>
                      </p:childTnLst>
                    </p:cTn>
                  </p:par>
                </p:childTnLst>
              </p:cTn>
              <p:nextCondLst>
                <p:cond evt="onClick" delay="0">
                  <p:tgtEl>
                    <p:spTgt spid="66"/>
                  </p:tgtEl>
                </p:cond>
              </p:nextCondLst>
            </p:seq>
            <p:seq concurrent="1" nextAc="seek">
              <p:cTn id="200" restart="whenNotActive" fill="hold" evtFilter="cancelBubble" nodeType="interactiveSeq">
                <p:stCondLst>
                  <p:cond evt="onClick" delay="0">
                    <p:tgtEl>
                      <p:spTgt spid="70"/>
                    </p:tgtEl>
                  </p:cond>
                </p:stCondLst>
                <p:endSync evt="end" delay="0">
                  <p:rtn val="all"/>
                </p:endSync>
                <p:childTnLst>
                  <p:par>
                    <p:cTn id="201" fill="hold">
                      <p:stCondLst>
                        <p:cond delay="0"/>
                      </p:stCondLst>
                      <p:childTnLst>
                        <p:par>
                          <p:cTn id="202" fill="hold">
                            <p:stCondLst>
                              <p:cond delay="0"/>
                            </p:stCondLst>
                            <p:childTnLst>
                              <p:par>
                                <p:cTn id="203" presetID="31" presetClass="exit" presetSubtype="0" fill="hold" nodeType="clickEffect">
                                  <p:stCondLst>
                                    <p:cond delay="0"/>
                                  </p:stCondLst>
                                  <p:childTnLst>
                                    <p:anim calcmode="lin" valueType="num">
                                      <p:cBhvr>
                                        <p:cTn id="204" dur="1000"/>
                                        <p:tgtEl>
                                          <p:spTgt spid="70"/>
                                        </p:tgtEl>
                                        <p:attrNameLst>
                                          <p:attrName>ppt_w</p:attrName>
                                        </p:attrNameLst>
                                      </p:cBhvr>
                                      <p:tavLst>
                                        <p:tav tm="0">
                                          <p:val>
                                            <p:strVal val="ppt_w"/>
                                          </p:val>
                                        </p:tav>
                                        <p:tav tm="100000">
                                          <p:val>
                                            <p:fltVal val="0"/>
                                          </p:val>
                                        </p:tav>
                                      </p:tavLst>
                                    </p:anim>
                                    <p:anim calcmode="lin" valueType="num">
                                      <p:cBhvr>
                                        <p:cTn id="205" dur="1000"/>
                                        <p:tgtEl>
                                          <p:spTgt spid="70"/>
                                        </p:tgtEl>
                                        <p:attrNameLst>
                                          <p:attrName>ppt_h</p:attrName>
                                        </p:attrNameLst>
                                      </p:cBhvr>
                                      <p:tavLst>
                                        <p:tav tm="0">
                                          <p:val>
                                            <p:strVal val="ppt_h"/>
                                          </p:val>
                                        </p:tav>
                                        <p:tav tm="100000">
                                          <p:val>
                                            <p:fltVal val="0"/>
                                          </p:val>
                                        </p:tav>
                                      </p:tavLst>
                                    </p:anim>
                                    <p:anim calcmode="lin" valueType="num">
                                      <p:cBhvr>
                                        <p:cTn id="206" dur="1000"/>
                                        <p:tgtEl>
                                          <p:spTgt spid="70"/>
                                        </p:tgtEl>
                                        <p:attrNameLst>
                                          <p:attrName>style.rotation</p:attrName>
                                        </p:attrNameLst>
                                      </p:cBhvr>
                                      <p:tavLst>
                                        <p:tav tm="0">
                                          <p:val>
                                            <p:fltVal val="0"/>
                                          </p:val>
                                        </p:tav>
                                        <p:tav tm="100000">
                                          <p:val>
                                            <p:fltVal val="90"/>
                                          </p:val>
                                        </p:tav>
                                      </p:tavLst>
                                    </p:anim>
                                    <p:animEffect transition="out" filter="fade">
                                      <p:cBhvr>
                                        <p:cTn id="207" dur="1000"/>
                                        <p:tgtEl>
                                          <p:spTgt spid="70"/>
                                        </p:tgtEl>
                                      </p:cBhvr>
                                    </p:animEffect>
                                    <p:set>
                                      <p:cBhvr>
                                        <p:cTn id="208" dur="1" fill="hold">
                                          <p:stCondLst>
                                            <p:cond delay="999"/>
                                          </p:stCondLst>
                                        </p:cTn>
                                        <p:tgtEl>
                                          <p:spTgt spid="70"/>
                                        </p:tgtEl>
                                        <p:attrNameLst>
                                          <p:attrName>style.visibility</p:attrName>
                                        </p:attrNameLst>
                                      </p:cBhvr>
                                      <p:to>
                                        <p:strVal val="hidden"/>
                                      </p:to>
                                    </p:set>
                                  </p:childTnLst>
                                </p:cTn>
                              </p:par>
                            </p:childTnLst>
                          </p:cTn>
                        </p:par>
                      </p:childTnLst>
                    </p:cTn>
                  </p:par>
                </p:childTnLst>
              </p:cTn>
              <p:nextCondLst>
                <p:cond evt="onClick" delay="0">
                  <p:tgtEl>
                    <p:spTgt spid="70"/>
                  </p:tgtEl>
                </p:cond>
              </p:nextCondLst>
            </p:seq>
            <p:seq concurrent="1" nextAc="seek">
              <p:cTn id="209" restart="whenNotActive" fill="hold" evtFilter="cancelBubble" nodeType="interactiveSeq">
                <p:stCondLst>
                  <p:cond evt="onClick" delay="0">
                    <p:tgtEl>
                      <p:spTgt spid="74"/>
                    </p:tgtEl>
                  </p:cond>
                </p:stCondLst>
                <p:endSync evt="end" delay="0">
                  <p:rtn val="all"/>
                </p:endSync>
                <p:childTnLst>
                  <p:par>
                    <p:cTn id="210" fill="hold">
                      <p:stCondLst>
                        <p:cond delay="0"/>
                      </p:stCondLst>
                      <p:childTnLst>
                        <p:par>
                          <p:cTn id="211" fill="hold">
                            <p:stCondLst>
                              <p:cond delay="0"/>
                            </p:stCondLst>
                            <p:childTnLst>
                              <p:par>
                                <p:cTn id="212" presetID="31" presetClass="exit" presetSubtype="0" fill="hold" nodeType="clickEffect">
                                  <p:stCondLst>
                                    <p:cond delay="0"/>
                                  </p:stCondLst>
                                  <p:childTnLst>
                                    <p:anim calcmode="lin" valueType="num">
                                      <p:cBhvr>
                                        <p:cTn id="213" dur="1000"/>
                                        <p:tgtEl>
                                          <p:spTgt spid="74"/>
                                        </p:tgtEl>
                                        <p:attrNameLst>
                                          <p:attrName>ppt_w</p:attrName>
                                        </p:attrNameLst>
                                      </p:cBhvr>
                                      <p:tavLst>
                                        <p:tav tm="0">
                                          <p:val>
                                            <p:strVal val="ppt_w"/>
                                          </p:val>
                                        </p:tav>
                                        <p:tav tm="100000">
                                          <p:val>
                                            <p:fltVal val="0"/>
                                          </p:val>
                                        </p:tav>
                                      </p:tavLst>
                                    </p:anim>
                                    <p:anim calcmode="lin" valueType="num">
                                      <p:cBhvr>
                                        <p:cTn id="214" dur="1000"/>
                                        <p:tgtEl>
                                          <p:spTgt spid="74"/>
                                        </p:tgtEl>
                                        <p:attrNameLst>
                                          <p:attrName>ppt_h</p:attrName>
                                        </p:attrNameLst>
                                      </p:cBhvr>
                                      <p:tavLst>
                                        <p:tav tm="0">
                                          <p:val>
                                            <p:strVal val="ppt_h"/>
                                          </p:val>
                                        </p:tav>
                                        <p:tav tm="100000">
                                          <p:val>
                                            <p:fltVal val="0"/>
                                          </p:val>
                                        </p:tav>
                                      </p:tavLst>
                                    </p:anim>
                                    <p:anim calcmode="lin" valueType="num">
                                      <p:cBhvr>
                                        <p:cTn id="215" dur="1000"/>
                                        <p:tgtEl>
                                          <p:spTgt spid="74"/>
                                        </p:tgtEl>
                                        <p:attrNameLst>
                                          <p:attrName>style.rotation</p:attrName>
                                        </p:attrNameLst>
                                      </p:cBhvr>
                                      <p:tavLst>
                                        <p:tav tm="0">
                                          <p:val>
                                            <p:fltVal val="0"/>
                                          </p:val>
                                        </p:tav>
                                        <p:tav tm="100000">
                                          <p:val>
                                            <p:fltVal val="90"/>
                                          </p:val>
                                        </p:tav>
                                      </p:tavLst>
                                    </p:anim>
                                    <p:animEffect transition="out" filter="fade">
                                      <p:cBhvr>
                                        <p:cTn id="216" dur="1000"/>
                                        <p:tgtEl>
                                          <p:spTgt spid="74"/>
                                        </p:tgtEl>
                                      </p:cBhvr>
                                    </p:animEffect>
                                    <p:set>
                                      <p:cBhvr>
                                        <p:cTn id="217" dur="1" fill="hold">
                                          <p:stCondLst>
                                            <p:cond delay="999"/>
                                          </p:stCondLst>
                                        </p:cTn>
                                        <p:tgtEl>
                                          <p:spTgt spid="74"/>
                                        </p:tgtEl>
                                        <p:attrNameLst>
                                          <p:attrName>style.visibility</p:attrName>
                                        </p:attrNameLst>
                                      </p:cBhvr>
                                      <p:to>
                                        <p:strVal val="hidden"/>
                                      </p:to>
                                    </p:set>
                                  </p:childTnLst>
                                </p:cTn>
                              </p:par>
                            </p:childTnLst>
                          </p:cTn>
                        </p:par>
                      </p:childTnLst>
                    </p:cTn>
                  </p:par>
                </p:childTnLst>
              </p:cTn>
              <p:nextCondLst>
                <p:cond evt="onClick" delay="0">
                  <p:tgtEl>
                    <p:spTgt spid="74"/>
                  </p:tgtEl>
                </p:cond>
              </p:nextCondLst>
            </p:seq>
            <p:seq concurrent="1" nextAc="seek">
              <p:cTn id="218" restart="whenNotActive" fill="hold" evtFilter="cancelBubble" nodeType="interactiveSeq">
                <p:stCondLst>
                  <p:cond evt="onClick" delay="0">
                    <p:tgtEl>
                      <p:spTgt spid="78"/>
                    </p:tgtEl>
                  </p:cond>
                </p:stCondLst>
                <p:endSync evt="end" delay="0">
                  <p:rtn val="all"/>
                </p:endSync>
                <p:childTnLst>
                  <p:par>
                    <p:cTn id="219" fill="hold">
                      <p:stCondLst>
                        <p:cond delay="0"/>
                      </p:stCondLst>
                      <p:childTnLst>
                        <p:par>
                          <p:cTn id="220" fill="hold">
                            <p:stCondLst>
                              <p:cond delay="0"/>
                            </p:stCondLst>
                            <p:childTnLst>
                              <p:par>
                                <p:cTn id="221" presetID="31" presetClass="exit" presetSubtype="0" fill="hold" nodeType="clickEffect">
                                  <p:stCondLst>
                                    <p:cond delay="0"/>
                                  </p:stCondLst>
                                  <p:childTnLst>
                                    <p:anim calcmode="lin" valueType="num">
                                      <p:cBhvr>
                                        <p:cTn id="222" dur="1000"/>
                                        <p:tgtEl>
                                          <p:spTgt spid="78"/>
                                        </p:tgtEl>
                                        <p:attrNameLst>
                                          <p:attrName>ppt_w</p:attrName>
                                        </p:attrNameLst>
                                      </p:cBhvr>
                                      <p:tavLst>
                                        <p:tav tm="0">
                                          <p:val>
                                            <p:strVal val="ppt_w"/>
                                          </p:val>
                                        </p:tav>
                                        <p:tav tm="100000">
                                          <p:val>
                                            <p:fltVal val="0"/>
                                          </p:val>
                                        </p:tav>
                                      </p:tavLst>
                                    </p:anim>
                                    <p:anim calcmode="lin" valueType="num">
                                      <p:cBhvr>
                                        <p:cTn id="223" dur="1000"/>
                                        <p:tgtEl>
                                          <p:spTgt spid="78"/>
                                        </p:tgtEl>
                                        <p:attrNameLst>
                                          <p:attrName>ppt_h</p:attrName>
                                        </p:attrNameLst>
                                      </p:cBhvr>
                                      <p:tavLst>
                                        <p:tav tm="0">
                                          <p:val>
                                            <p:strVal val="ppt_h"/>
                                          </p:val>
                                        </p:tav>
                                        <p:tav tm="100000">
                                          <p:val>
                                            <p:fltVal val="0"/>
                                          </p:val>
                                        </p:tav>
                                      </p:tavLst>
                                    </p:anim>
                                    <p:anim calcmode="lin" valueType="num">
                                      <p:cBhvr>
                                        <p:cTn id="224" dur="1000"/>
                                        <p:tgtEl>
                                          <p:spTgt spid="78"/>
                                        </p:tgtEl>
                                        <p:attrNameLst>
                                          <p:attrName>style.rotation</p:attrName>
                                        </p:attrNameLst>
                                      </p:cBhvr>
                                      <p:tavLst>
                                        <p:tav tm="0">
                                          <p:val>
                                            <p:fltVal val="0"/>
                                          </p:val>
                                        </p:tav>
                                        <p:tav tm="100000">
                                          <p:val>
                                            <p:fltVal val="90"/>
                                          </p:val>
                                        </p:tav>
                                      </p:tavLst>
                                    </p:anim>
                                    <p:animEffect transition="out" filter="fade">
                                      <p:cBhvr>
                                        <p:cTn id="225" dur="1000"/>
                                        <p:tgtEl>
                                          <p:spTgt spid="78"/>
                                        </p:tgtEl>
                                      </p:cBhvr>
                                    </p:animEffect>
                                    <p:set>
                                      <p:cBhvr>
                                        <p:cTn id="226" dur="1" fill="hold">
                                          <p:stCondLst>
                                            <p:cond delay="999"/>
                                          </p:stCondLst>
                                        </p:cTn>
                                        <p:tgtEl>
                                          <p:spTgt spid="78"/>
                                        </p:tgtEl>
                                        <p:attrNameLst>
                                          <p:attrName>style.visibility</p:attrName>
                                        </p:attrNameLst>
                                      </p:cBhvr>
                                      <p:to>
                                        <p:strVal val="hidden"/>
                                      </p:to>
                                    </p:set>
                                  </p:childTnLst>
                                </p:cTn>
                              </p:par>
                            </p:childTnLst>
                          </p:cTn>
                        </p:par>
                      </p:childTnLst>
                    </p:cTn>
                  </p:par>
                </p:childTnLst>
              </p:cTn>
              <p:nextCondLst>
                <p:cond evt="onClick" delay="0">
                  <p:tgtEl>
                    <p:spTgt spid="78"/>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7DCF4-9EFE-BBF5-DFFF-B075611D9D89}"/>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0525953F-5C2E-650F-805A-3B1AAFA425C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EBDA764E-33D3-0730-E697-C4C3DD277A9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B9634942-8EBC-5824-0663-B3CAC933A00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B6FC38B-A589-9E6C-B34D-F089A453D20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0E2B420D-7FE0-6493-5E7F-263C15D89F6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8786074-CC7E-B9B1-AF60-AAB2CB36AE64}"/>
              </a:ext>
            </a:extLst>
          </p:cNvPr>
          <p:cNvPicPr>
            <a:picLocks noChangeAspect="1"/>
          </p:cNvPicPr>
          <p:nvPr/>
        </p:nvPicPr>
        <p:blipFill>
          <a:blip r:embed="rId5"/>
          <a:stretch>
            <a:fillRect/>
          </a:stretch>
        </p:blipFill>
        <p:spPr>
          <a:xfrm>
            <a:off x="3741600" y="0"/>
            <a:ext cx="4708800" cy="6858000"/>
          </a:xfrm>
          <a:prstGeom prst="rect">
            <a:avLst/>
          </a:prstGeom>
        </p:spPr>
      </p:pic>
    </p:spTree>
    <p:extLst>
      <p:ext uri="{BB962C8B-B14F-4D97-AF65-F5344CB8AC3E}">
        <p14:creationId xmlns:p14="http://schemas.microsoft.com/office/powerpoint/2010/main" val="2250421905"/>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8498CE4-04CF-4B43-858D-8802EED4F160}"/>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8F16B0AA-BC0F-4ABD-8C4C-7BA6E1E1728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2D81F008-7793-44FB-B28B-107829176562}"/>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 dili</a:t>
            </a:r>
          </a:p>
        </p:txBody>
      </p:sp>
      <p:sp>
        <p:nvSpPr>
          <p:cNvPr id="88" name="Altıgen 87">
            <a:extLst>
              <a:ext uri="{FF2B5EF4-FFF2-40B4-BE49-F238E27FC236}">
                <a16:creationId xmlns:a16="http://schemas.microsoft.com/office/drawing/2014/main" id="{B098305F-C38D-425A-97C3-5510160800C1}"/>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Ön yargılı tutum</a:t>
            </a:r>
          </a:p>
        </p:txBody>
      </p:sp>
      <p:sp>
        <p:nvSpPr>
          <p:cNvPr id="89" name="Metin kutusu 88">
            <a:extLst>
              <a:ext uri="{FF2B5EF4-FFF2-40B4-BE49-F238E27FC236}">
                <a16:creationId xmlns:a16="http://schemas.microsoft.com/office/drawing/2014/main" id="{E3491A17-AD7F-4346-BFDD-C239249B856A}"/>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63E02015-C6D8-416B-9B5A-4E52D6B981E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AA36CB11-38F7-4577-A36B-FE8B5B9D16A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B6897736-900C-4AE7-BD27-105A5DF61A5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Ben dili</a:t>
            </a:r>
          </a:p>
        </p:txBody>
      </p:sp>
      <p:sp>
        <p:nvSpPr>
          <p:cNvPr id="94" name="Altıgen 93">
            <a:extLst>
              <a:ext uri="{FF2B5EF4-FFF2-40B4-BE49-F238E27FC236}">
                <a16:creationId xmlns:a16="http://schemas.microsoft.com/office/drawing/2014/main" id="{3212892C-70BE-491C-B775-BFEE338D5A75}"/>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Sözsüz iletişim</a:t>
            </a:r>
          </a:p>
        </p:txBody>
      </p:sp>
      <p:sp>
        <p:nvSpPr>
          <p:cNvPr id="95" name="Metin kutusu 94">
            <a:extLst>
              <a:ext uri="{FF2B5EF4-FFF2-40B4-BE49-F238E27FC236}">
                <a16:creationId xmlns:a16="http://schemas.microsoft.com/office/drawing/2014/main" id="{B8C05BD0-2F6E-49FC-9EED-3BDA1094721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C576457-4538-4C6D-8F71-4DC3034ED5E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5BC544A8-A1CB-4C00-AA4D-DFA8CA0654E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686C616B-D1C4-4138-9887-C7A93BDC2852}"/>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Sosyal bilgiler öğretmeni derste öğrencilerine günlük yaşamdan bir örnek verir: "Bir grup çalışmasında arkadaşınız üzerine düşen görevi zamanında bitiremediğinde veya eksik yaptığında ona hemen 'Sen zaten çok sorumsuz birisin, senin yüzünden projemiz aksadı ve hepimiz düşük not alacağız!' demek iletişimi tamamen koparır ve karşı tarafı savunmaya geçirir. Ancak aynı durumda 'Ödev zamanında tamamlanmadığında grubumuzun başarısız olacağından endişe duyuyorum ve kendimi huzursuz hissediyorum' demek karşı tarafı suçlamadan durumun sizdeki etkisini gösterir.</a:t>
            </a:r>
          </a:p>
          <a:p>
            <a:pPr algn="just">
              <a:spcBef>
                <a:spcPct val="0"/>
              </a:spcBef>
            </a:pPr>
            <a:r>
              <a:rPr lang="tr-TR" sz="2000" b="1" dirty="0">
                <a:solidFill>
                  <a:schemeClr val="tx1"/>
                </a:solidFill>
              </a:rPr>
              <a:t>Buna göre öğretmenin öğrencilerine önerdiği bu yapıcı ve olumlu iletişim yöntemi aşağıdakilerden hangisidir?</a:t>
            </a:r>
          </a:p>
        </p:txBody>
      </p:sp>
    </p:spTree>
    <p:extLst>
      <p:ext uri="{BB962C8B-B14F-4D97-AF65-F5344CB8AC3E}">
        <p14:creationId xmlns:p14="http://schemas.microsoft.com/office/powerpoint/2010/main" val="23896666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12E609-73A7-179A-ACA5-021D7FD40A4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C0F8804A-552E-BE8D-E48C-760FB466D459}"/>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6CA477E-F7D8-0866-8E67-368CAE5261C6}"/>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5EA20D09-3790-7097-900D-39541881FF7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B94B4F02-8755-4A45-872A-5204F2C1429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14A756D-9EAF-8AEC-9E6E-D4502B25F6B5}"/>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2045D805-D833-DAB3-980D-2973C64C277D}"/>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97974402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CAD7A1BF-75A2-450E-9155-551C97D82BD1}"/>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F40900AE-9136-4B54-9833-5AF0B5EB35ED}"/>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62C62A8-D97A-40C6-BA8D-F5A0DBA67BDD}"/>
              </a:ext>
            </a:extLst>
          </p:cNvPr>
          <p:cNvSpPr/>
          <p:nvPr/>
        </p:nvSpPr>
        <p:spPr>
          <a:xfrm>
            <a:off x="87718"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 dili kullanma</a:t>
            </a:r>
          </a:p>
        </p:txBody>
      </p:sp>
      <p:sp>
        <p:nvSpPr>
          <p:cNvPr id="88" name="Altıgen 87">
            <a:extLst>
              <a:ext uri="{FF2B5EF4-FFF2-40B4-BE49-F238E27FC236}">
                <a16:creationId xmlns:a16="http://schemas.microsoft.com/office/drawing/2014/main" id="{782132E7-421B-4E4F-9384-A04EB1B10A3F}"/>
              </a:ext>
            </a:extLst>
          </p:cNvPr>
          <p:cNvSpPr/>
          <p:nvPr/>
        </p:nvSpPr>
        <p:spPr>
          <a:xfrm>
            <a:off x="6338482"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Etkin dinleme</a:t>
            </a:r>
          </a:p>
          <a:p>
            <a:pPr algn="ctr"/>
            <a:endParaRPr lang="tr-TR" sz="2000" b="1" dirty="0">
              <a:solidFill>
                <a:schemeClr val="tx2"/>
              </a:solidFill>
            </a:endParaRPr>
          </a:p>
        </p:txBody>
      </p:sp>
      <p:sp>
        <p:nvSpPr>
          <p:cNvPr id="89" name="Metin kutusu 88">
            <a:extLst>
              <a:ext uri="{FF2B5EF4-FFF2-40B4-BE49-F238E27FC236}">
                <a16:creationId xmlns:a16="http://schemas.microsoft.com/office/drawing/2014/main" id="{D89B3324-CA6F-4D7D-BF8A-6EC5B736B2A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36A7FE41-F0BF-48E8-AE53-8C027DF1ECA0}"/>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0725B75-3003-4C28-9443-18390849F2F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285C4ABC-9846-403A-8AE3-4D4FE9189941}"/>
              </a:ext>
            </a:extLst>
          </p:cNvPr>
          <p:cNvSpPr/>
          <p:nvPr/>
        </p:nvSpPr>
        <p:spPr>
          <a:xfrm>
            <a:off x="101601" y="5031871"/>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İletişim engeli oluşturma</a:t>
            </a:r>
          </a:p>
        </p:txBody>
      </p:sp>
      <p:sp>
        <p:nvSpPr>
          <p:cNvPr id="94" name="Altıgen 93">
            <a:extLst>
              <a:ext uri="{FF2B5EF4-FFF2-40B4-BE49-F238E27FC236}">
                <a16:creationId xmlns:a16="http://schemas.microsoft.com/office/drawing/2014/main" id="{D40D5A27-0B56-401F-B4CA-51632E584389}"/>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Farklılıklara önyargıyla yaklaşma</a:t>
            </a:r>
          </a:p>
        </p:txBody>
      </p:sp>
      <p:sp>
        <p:nvSpPr>
          <p:cNvPr id="95" name="Metin kutusu 94">
            <a:extLst>
              <a:ext uri="{FF2B5EF4-FFF2-40B4-BE49-F238E27FC236}">
                <a16:creationId xmlns:a16="http://schemas.microsoft.com/office/drawing/2014/main" id="{7823868D-8B9D-4959-8952-2D167FE35F83}"/>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AC3892F-131B-4635-845E-79763D6CAD33}"/>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8ACD477F-FB38-4DA8-89B2-9171B3913EE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FBE0924D-596E-4E9A-9EDA-033B7097C4CB}"/>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7. sınıf öğrencisi Gökçe, sosyal bilgiler öğretmeninin derste anlattığı konuları büyük bir dikkat ve merakla dinlemektedir. Öğretmeni anlatım yaparken Gökçe başka hiçbir şeyle ilgilenmemekte, göz temasını korumakta ve anlatılanları başıyla onaylamaktadır. Anlamadığı veya merak ettiği detaylar olduğunda ise öğretmeninin konuşmasını kesmeden, anlatım bittikten sonra nazikçe söz isteyerek sorularını yöneltmekte ve verilen cevapları içtenlikle dinlemektedir.</a:t>
            </a:r>
          </a:p>
          <a:p>
            <a:pPr algn="just">
              <a:spcBef>
                <a:spcPct val="0"/>
              </a:spcBef>
            </a:pPr>
            <a:r>
              <a:rPr lang="tr-TR" sz="2200" b="1" dirty="0">
                <a:solidFill>
                  <a:schemeClr val="tx1"/>
                </a:solidFill>
              </a:rPr>
              <a:t>	Buna göre Gökçe’nin ders esnasında sergilediği tutum aşağıdaki iletişim becerilerinden hangisine en uygun örnektir?</a:t>
            </a:r>
          </a:p>
        </p:txBody>
      </p:sp>
    </p:spTree>
    <p:extLst>
      <p:ext uri="{BB962C8B-B14F-4D97-AF65-F5344CB8AC3E}">
        <p14:creationId xmlns:p14="http://schemas.microsoft.com/office/powerpoint/2010/main" val="3960390023"/>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756BA8-811C-2E6A-8BB1-F583BD7B10E7}"/>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6E82169-9F74-F624-362B-D8C4C6FE253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7B079EC-4387-CE1D-69AF-1F27DC4654CF}"/>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6589E5FD-8B84-F345-8CCD-AD0C3C762F06}"/>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A0B1E6B3-327A-9F5A-383D-684C6392060A}"/>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B18C0599-2652-0B2D-C42A-7B587A398F44}"/>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7C36D03A-46EF-C64D-6010-3F3FEB1ACE1D}"/>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31951855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D70A582-EC2C-4031-A3BA-DB946175607D}"/>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ADE4D079-1D37-43DD-9085-19A49238D1C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5A49C0D6-61DE-4B7B-A0A7-064409E2E68F}"/>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İletişim engelleri</a:t>
            </a:r>
          </a:p>
        </p:txBody>
      </p:sp>
      <p:sp>
        <p:nvSpPr>
          <p:cNvPr id="88" name="Altıgen 87">
            <a:extLst>
              <a:ext uri="{FF2B5EF4-FFF2-40B4-BE49-F238E27FC236}">
                <a16:creationId xmlns:a16="http://schemas.microsoft.com/office/drawing/2014/main" id="{71B8E2F8-8A8F-4F8B-A68C-B8911614EA26}"/>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Farklılıklara saygı</a:t>
            </a:r>
          </a:p>
        </p:txBody>
      </p:sp>
      <p:sp>
        <p:nvSpPr>
          <p:cNvPr id="89" name="Metin kutusu 88">
            <a:extLst>
              <a:ext uri="{FF2B5EF4-FFF2-40B4-BE49-F238E27FC236}">
                <a16:creationId xmlns:a16="http://schemas.microsoft.com/office/drawing/2014/main" id="{A73327D9-AC3B-449C-803C-5FE4C1C375A5}"/>
              </a:ext>
            </a:extLst>
          </p:cNvPr>
          <p:cNvSpPr txBox="1"/>
          <p:nvPr/>
        </p:nvSpPr>
        <p:spPr>
          <a:xfrm>
            <a:off x="101601" y="4199168"/>
            <a:ext cx="342899" cy="461665"/>
          </a:xfrm>
          <a:prstGeom prst="rect">
            <a:avLst/>
          </a:prstGeom>
          <a:noFill/>
        </p:spPr>
        <p:txBody>
          <a:bodyPr wrap="square" rtlCol="0">
            <a:spAutoFit/>
          </a:bodyPr>
          <a:lstStyle/>
          <a:p>
            <a:pPr algn="ctr"/>
            <a:r>
              <a:rPr lang="tr-TR" sz="2400" b="1" dirty="0">
                <a:solidFill>
                  <a:srgbClr val="FF0000"/>
                </a:solidFill>
              </a:rPr>
              <a:t>A</a:t>
            </a:r>
          </a:p>
        </p:txBody>
      </p:sp>
      <p:sp>
        <p:nvSpPr>
          <p:cNvPr id="90" name="Metin kutusu 89">
            <a:extLst>
              <a:ext uri="{FF2B5EF4-FFF2-40B4-BE49-F238E27FC236}">
                <a16:creationId xmlns:a16="http://schemas.microsoft.com/office/drawing/2014/main" id="{5ACA4A1B-202B-47F6-9E4F-5D855145890C}"/>
              </a:ext>
            </a:extLst>
          </p:cNvPr>
          <p:cNvSpPr txBox="1"/>
          <p:nvPr/>
        </p:nvSpPr>
        <p:spPr>
          <a:xfrm>
            <a:off x="6324601" y="4199167"/>
            <a:ext cx="342899" cy="461665"/>
          </a:xfrm>
          <a:prstGeom prst="rect">
            <a:avLst/>
          </a:prstGeom>
          <a:noFill/>
        </p:spPr>
        <p:txBody>
          <a:bodyPr wrap="square" rtlCol="0">
            <a:spAutoFit/>
          </a:bodyPr>
          <a:lstStyle/>
          <a:p>
            <a:pPr algn="ctr"/>
            <a:r>
              <a:rPr lang="tr-TR" sz="2400" b="1" dirty="0">
                <a:solidFill>
                  <a:srgbClr val="FF0000"/>
                </a:solidFill>
              </a:rPr>
              <a:t>B</a:t>
            </a:r>
          </a:p>
        </p:txBody>
      </p:sp>
      <p:cxnSp>
        <p:nvCxnSpPr>
          <p:cNvPr id="91" name="Düz Bağlayıcı 90">
            <a:extLst>
              <a:ext uri="{FF2B5EF4-FFF2-40B4-BE49-F238E27FC236}">
                <a16:creationId xmlns:a16="http://schemas.microsoft.com/office/drawing/2014/main" id="{E33C5034-E7AD-464F-B133-1E864D74BB67}"/>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35563FC9-A715-4859-A3BB-5558A9A4D8D6}"/>
              </a:ext>
            </a:extLst>
          </p:cNvPr>
          <p:cNvSpPr/>
          <p:nvPr/>
        </p:nvSpPr>
        <p:spPr>
          <a:xfrm>
            <a:off x="126133"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Empati eksikliği</a:t>
            </a:r>
          </a:p>
        </p:txBody>
      </p:sp>
      <p:sp>
        <p:nvSpPr>
          <p:cNvPr id="94" name="Altıgen 93">
            <a:extLst>
              <a:ext uri="{FF2B5EF4-FFF2-40B4-BE49-F238E27FC236}">
                <a16:creationId xmlns:a16="http://schemas.microsoft.com/office/drawing/2014/main" id="{E4148B87-18C3-41B5-BBF1-BF59B996E8FC}"/>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Bencillik</a:t>
            </a:r>
          </a:p>
        </p:txBody>
      </p:sp>
      <p:sp>
        <p:nvSpPr>
          <p:cNvPr id="95" name="Metin kutusu 94">
            <a:extLst>
              <a:ext uri="{FF2B5EF4-FFF2-40B4-BE49-F238E27FC236}">
                <a16:creationId xmlns:a16="http://schemas.microsoft.com/office/drawing/2014/main" id="{0A8F19E0-68F6-441C-BD57-E52250E79A1F}"/>
              </a:ext>
            </a:extLst>
          </p:cNvPr>
          <p:cNvSpPr txBox="1"/>
          <p:nvPr/>
        </p:nvSpPr>
        <p:spPr>
          <a:xfrm>
            <a:off x="101601" y="5377327"/>
            <a:ext cx="342899" cy="461665"/>
          </a:xfrm>
          <a:prstGeom prst="rect">
            <a:avLst/>
          </a:prstGeom>
          <a:noFill/>
        </p:spPr>
        <p:txBody>
          <a:bodyPr wrap="square" rtlCol="0">
            <a:spAutoFit/>
          </a:bodyPr>
          <a:lstStyle/>
          <a:p>
            <a:pPr algn="ctr"/>
            <a:r>
              <a:rPr lang="tr-TR" sz="2400" b="1" dirty="0">
                <a:solidFill>
                  <a:srgbClr val="FF0000"/>
                </a:solidFill>
              </a:rPr>
              <a:t>C</a:t>
            </a:r>
          </a:p>
        </p:txBody>
      </p:sp>
      <p:sp>
        <p:nvSpPr>
          <p:cNvPr id="96" name="Metin kutusu 95">
            <a:extLst>
              <a:ext uri="{FF2B5EF4-FFF2-40B4-BE49-F238E27FC236}">
                <a16:creationId xmlns:a16="http://schemas.microsoft.com/office/drawing/2014/main" id="{79163E07-67CA-47EC-9A5D-E2B2446543D8}"/>
              </a:ext>
            </a:extLst>
          </p:cNvPr>
          <p:cNvSpPr txBox="1"/>
          <p:nvPr/>
        </p:nvSpPr>
        <p:spPr>
          <a:xfrm>
            <a:off x="6324601" y="5377326"/>
            <a:ext cx="342899" cy="461665"/>
          </a:xfrm>
          <a:prstGeom prst="rect">
            <a:avLst/>
          </a:prstGeom>
          <a:noFill/>
        </p:spPr>
        <p:txBody>
          <a:bodyPr wrap="square" rtlCol="0">
            <a:spAutoFit/>
          </a:bodyPr>
          <a:lstStyle/>
          <a:p>
            <a:pPr algn="ctr"/>
            <a:r>
              <a:rPr lang="tr-TR" sz="2400" b="1" dirty="0">
                <a:solidFill>
                  <a:srgbClr val="FF0000"/>
                </a:solidFill>
              </a:rPr>
              <a:t>D</a:t>
            </a:r>
          </a:p>
        </p:txBody>
      </p:sp>
      <p:cxnSp>
        <p:nvCxnSpPr>
          <p:cNvPr id="97" name="Düz Bağlayıcı 96">
            <a:extLst>
              <a:ext uri="{FF2B5EF4-FFF2-40B4-BE49-F238E27FC236}">
                <a16:creationId xmlns:a16="http://schemas.microsoft.com/office/drawing/2014/main" id="{8A77D744-3701-465B-9785-EDD52DFA4D3F}"/>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3DE46FD-CFE1-4192-989C-BDA6E1AF4B23}"/>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7/A sınıfına eğitim öğretim yılının ortasında İspanya'dan nakil olan Maria, dil ve kültür farklılıkları nedeniyle ilk günlerde oldukça tedirgin ve çekingen davranmıştır. Türkçe kelimeleri telaffuz ederken zorlandığı için sınıftaki bazı öğrenciler aksanına gülmüş ve bu durum Maria’yı oldukça üzmüştür. Ancak durumu fark eden Sıla ve arkadaşları, teneffüslerde Maria’nın yanına giderek ona destek olmuş, ona yeni Türkçe kelimeler öğretirken Maria’nın kendi ülkesine ait kültür ve oyunları anlatmasına da imkân sağlamışlardır.</a:t>
            </a:r>
          </a:p>
          <a:p>
            <a:pPr algn="just">
              <a:spcBef>
                <a:spcPct val="0"/>
              </a:spcBef>
            </a:pPr>
            <a:r>
              <a:rPr lang="tr-TR" sz="2200" b="1" dirty="0">
                <a:solidFill>
                  <a:schemeClr val="tx1"/>
                </a:solidFill>
              </a:rPr>
              <a:t>Sıla ve arkadaşlarının sınıfta oluşturduğu bu olumlu ortam ve yaklaşım aşağıdaki kavramlardan hangisiyle açıklanabilir?</a:t>
            </a:r>
          </a:p>
        </p:txBody>
      </p:sp>
    </p:spTree>
    <p:extLst>
      <p:ext uri="{BB962C8B-B14F-4D97-AF65-F5344CB8AC3E}">
        <p14:creationId xmlns:p14="http://schemas.microsoft.com/office/powerpoint/2010/main" val="369179699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7CD327-DF61-5F8D-1D78-1F0DFCC91AD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8CD47A2-62FF-CB03-EF3C-E84488D8406A}"/>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F66C432A-814D-7FE4-8633-8674220DD0D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5AB0F0DA-79A4-70A0-50B5-97337B2E834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A713F8F-6DEF-1169-3A32-9AB5014151A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9952DBB6-1CC4-1B34-5004-904C6EA685D8}"/>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C78F1ED1-5D3D-3955-89DB-91FBC42A4643}"/>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170446014"/>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5B6A3AE-F6BD-4B88-873E-51C5AC167423}"/>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0D5405B5-7BA8-4332-B318-0B52EEBF1343}"/>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58FBC583-4CA1-43A7-90BE-FCDBB105DDA7}"/>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Jest - Mimik</a:t>
            </a:r>
          </a:p>
        </p:txBody>
      </p:sp>
      <p:sp>
        <p:nvSpPr>
          <p:cNvPr id="88" name="Altıgen 87">
            <a:extLst>
              <a:ext uri="{FF2B5EF4-FFF2-40B4-BE49-F238E27FC236}">
                <a16:creationId xmlns:a16="http://schemas.microsoft.com/office/drawing/2014/main" id="{C76F3631-469F-4BFA-976F-2336523461CB}"/>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Sözlü iletişim - Yazılı iletişim</a:t>
            </a:r>
          </a:p>
        </p:txBody>
      </p:sp>
      <p:sp>
        <p:nvSpPr>
          <p:cNvPr id="89" name="Metin kutusu 88">
            <a:extLst>
              <a:ext uri="{FF2B5EF4-FFF2-40B4-BE49-F238E27FC236}">
                <a16:creationId xmlns:a16="http://schemas.microsoft.com/office/drawing/2014/main" id="{495E2B3C-E469-4F77-9AFF-9B9AB8F75D27}"/>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C6E4F29F-8CA5-40CB-9012-576A51FB288B}"/>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00FAF52E-38DD-464A-AA13-5CBE818C40CF}"/>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81638C98-30A2-4A65-AC32-437E527FBAA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Mimik - Jest</a:t>
            </a:r>
          </a:p>
        </p:txBody>
      </p:sp>
      <p:sp>
        <p:nvSpPr>
          <p:cNvPr id="94" name="Altıgen 93">
            <a:extLst>
              <a:ext uri="{FF2B5EF4-FFF2-40B4-BE49-F238E27FC236}">
                <a16:creationId xmlns:a16="http://schemas.microsoft.com/office/drawing/2014/main" id="{E9A94280-1919-4253-88D0-1B9048BDC7C7}"/>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Empati - Etkin dinleme</a:t>
            </a:r>
          </a:p>
        </p:txBody>
      </p:sp>
      <p:sp>
        <p:nvSpPr>
          <p:cNvPr id="95" name="Metin kutusu 94">
            <a:extLst>
              <a:ext uri="{FF2B5EF4-FFF2-40B4-BE49-F238E27FC236}">
                <a16:creationId xmlns:a16="http://schemas.microsoft.com/office/drawing/2014/main" id="{165E6D75-8EE9-4868-A698-6252AC96A63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38047EE-E62F-4CF7-B139-7220B310EFA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645EA6E2-381E-48E7-8E28-060CF3B2CA0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3D1A50AE-A38F-41C6-B281-C4C8ACB4CE64}"/>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İnsanlar arası iletişimde yalnızca kelimeler değil, beden dili de büyük bir rol oynar. Konuşurken ya da dinlerken farkında olmadan vücudumuzla çeşitli mesajlar iletiriz. Örneğin bir fikri anlatırken duygularımızı yansıtmak amacıyla yüz kaslarımızda meydana gelen kaş çatması, gülümseme veya gözlerin açılması gibi değişimler ile el, kol ve baş hareketlerimiz mesajımızın niteliğini doğrudan değiştirir.</a:t>
            </a:r>
          </a:p>
          <a:p>
            <a:pPr algn="just">
              <a:spcBef>
                <a:spcPct val="0"/>
              </a:spcBef>
            </a:pPr>
            <a:r>
              <a:rPr lang="tr-TR" sz="2200" b="1" dirty="0">
                <a:solidFill>
                  <a:schemeClr val="tx1"/>
                </a:solidFill>
              </a:rPr>
              <a:t>	Buna göre, iletişim esnasında yüz kaslarıyla yapılan duygusal ifadeler ile el, kol ve başla gerçekleştirilen hareketler sırasıyla aşağıdakilerin hangisinde doğru adlandırılmıştır?</a:t>
            </a:r>
            <a:endParaRPr lang="tr-TR" altLang="tr-TR" sz="2200" b="1" dirty="0">
              <a:solidFill>
                <a:schemeClr val="tx1"/>
              </a:solidFill>
            </a:endParaRPr>
          </a:p>
        </p:txBody>
      </p:sp>
    </p:spTree>
    <p:extLst>
      <p:ext uri="{BB962C8B-B14F-4D97-AF65-F5344CB8AC3E}">
        <p14:creationId xmlns:p14="http://schemas.microsoft.com/office/powerpoint/2010/main" val="2173520002"/>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F79B96-5924-ADDF-86DD-3733F84147E5}"/>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F70916E-00A9-584D-68B8-BB0462B5BE3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B93E8F3-B75E-690B-DA68-25DBB6F94D6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FAAF1434-EA1C-ECFC-BB45-3A04373F9BF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940407F-58B3-EA22-5D72-A56F12CC9CE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43963E1C-C58D-DBE6-D3AC-22BA9FDB6782}"/>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C7734E8-A651-1F3A-B6CA-6812058ED51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404756120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2E58E91-E5D0-4741-B3A0-2DABD6E19664}"/>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5A19D373-FFC3-4712-9A29-86520673D1A3}"/>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DC160C11-CAAA-44A5-8C60-6D628F2673A8}"/>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Empati</a:t>
            </a:r>
          </a:p>
        </p:txBody>
      </p:sp>
      <p:sp>
        <p:nvSpPr>
          <p:cNvPr id="88" name="Altıgen 87">
            <a:extLst>
              <a:ext uri="{FF2B5EF4-FFF2-40B4-BE49-F238E27FC236}">
                <a16:creationId xmlns:a16="http://schemas.microsoft.com/office/drawing/2014/main" id="{EC5CA91C-E341-4BCA-A3C8-271205BE3275}"/>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 dili</a:t>
            </a:r>
          </a:p>
        </p:txBody>
      </p:sp>
      <p:sp>
        <p:nvSpPr>
          <p:cNvPr id="89" name="Metin kutusu 88">
            <a:extLst>
              <a:ext uri="{FF2B5EF4-FFF2-40B4-BE49-F238E27FC236}">
                <a16:creationId xmlns:a16="http://schemas.microsoft.com/office/drawing/2014/main" id="{66B4C820-B8F8-4A78-B70A-27AA75549D06}"/>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AF5005E2-EA54-475B-96E7-58BA5742B915}"/>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5E700867-AE54-48B9-95B4-8422A22E3B60}"/>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014A08C8-A67A-4586-99F5-D0ACCA7A93B7}"/>
              </a:ext>
            </a:extLst>
          </p:cNvPr>
          <p:cNvSpPr/>
          <p:nvPr/>
        </p:nvSpPr>
        <p:spPr>
          <a:xfrm>
            <a:off x="114301" y="5038760"/>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Öğüt verme</a:t>
            </a:r>
          </a:p>
        </p:txBody>
      </p:sp>
      <p:sp>
        <p:nvSpPr>
          <p:cNvPr id="94" name="Altıgen 93">
            <a:extLst>
              <a:ext uri="{FF2B5EF4-FFF2-40B4-BE49-F238E27FC236}">
                <a16:creationId xmlns:a16="http://schemas.microsoft.com/office/drawing/2014/main" id="{DEE29B7A-DEF6-40FD-A665-DE6F4D06671B}"/>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Sözsüz iletişim</a:t>
            </a:r>
          </a:p>
        </p:txBody>
      </p:sp>
      <p:sp>
        <p:nvSpPr>
          <p:cNvPr id="95" name="Metin kutusu 94">
            <a:extLst>
              <a:ext uri="{FF2B5EF4-FFF2-40B4-BE49-F238E27FC236}">
                <a16:creationId xmlns:a16="http://schemas.microsoft.com/office/drawing/2014/main" id="{507B6A39-B153-42A5-946C-F399765FF440}"/>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FC4736B5-8BFE-4862-8FE2-40CD345A573A}"/>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74597A07-55A6-4A36-9138-5D92DA0A082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BCBF2998-13B6-42F9-8D14-C6C6AC529C99}"/>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200" dirty="0">
                <a:solidFill>
                  <a:schemeClr val="tx1"/>
                </a:solidFill>
              </a:rPr>
              <a:t>LGS sınavına hazırlanan Gizem odasında yoğun bir şekilde ders çalışmaktadır. Bu sırada küçük kardeşi Arya ablasının odasına gelerek onunla oyun oynamak ister. Gizem meşgul olduğunu söyleyince Arya üzülerek odadan çıkar. Bir süre sonra salonun ortasında kardeşinin tek başına, oyuncaklarına bile dokunmadan asık bir suratla oturduğunu fark eden Gizem, onun ne kadar yalnız ve üzgün hissettiğini anlar. Yanına giderek "Canın çok sıkılmış olmalı Arya, seni anlıyorum. İstersen bu testi bitirdikten sonra birlikte oyun oynayabiliriz" der.</a:t>
            </a:r>
          </a:p>
          <a:p>
            <a:pPr algn="just">
              <a:spcBef>
                <a:spcPct val="0"/>
              </a:spcBef>
            </a:pPr>
            <a:r>
              <a:rPr lang="tr-TR" sz="2200" dirty="0">
                <a:solidFill>
                  <a:schemeClr val="tx1"/>
                </a:solidFill>
              </a:rPr>
              <a:t>	</a:t>
            </a:r>
            <a:r>
              <a:rPr lang="tr-TR" sz="2200" b="1" dirty="0">
                <a:solidFill>
                  <a:schemeClr val="tx1"/>
                </a:solidFill>
              </a:rPr>
              <a:t>Gizem’in kardeşinin hislerini anlayarak gösterdiği bu yaklaşım aşağıdaki iletişim becerilerinden hangisine örnektir?</a:t>
            </a:r>
            <a:endParaRPr lang="tr-TR" altLang="tr-TR" sz="2200" b="1" dirty="0">
              <a:solidFill>
                <a:schemeClr val="tx1"/>
              </a:solidFill>
            </a:endParaRPr>
          </a:p>
        </p:txBody>
      </p:sp>
    </p:spTree>
    <p:extLst>
      <p:ext uri="{BB962C8B-B14F-4D97-AF65-F5344CB8AC3E}">
        <p14:creationId xmlns:p14="http://schemas.microsoft.com/office/powerpoint/2010/main" val="138767200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8CF1F-539B-68E2-21CB-88F0CF9A565F}"/>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60B6C18-272B-8DFA-F144-64F916006505}"/>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68DFD38A-F33B-6DE4-600A-E18B56A48F81}"/>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D1757788-0E04-6637-C962-A2ECA896FDC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B5187C5-09BD-E44D-B0E7-9E34F618F13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4EAE4D3-B9AA-0F04-E5DA-3F39DFB681C2}"/>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9F7E4C20-A8B5-238D-D726-F4EDE8D6CE4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91199421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551FF189-B5C8-4B0C-9C75-80D95EB9E2CC}"/>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9446D939-306D-4975-88A8-38D865C27EC6}"/>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21D1457B-C67A-4360-86F9-3321228DE1FF}"/>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Ben dili kullanılarak sorun uzlaşmayla çözülmüştür.</a:t>
            </a:r>
          </a:p>
        </p:txBody>
      </p:sp>
      <p:sp>
        <p:nvSpPr>
          <p:cNvPr id="88" name="Altıgen 87">
            <a:extLst>
              <a:ext uri="{FF2B5EF4-FFF2-40B4-BE49-F238E27FC236}">
                <a16:creationId xmlns:a16="http://schemas.microsoft.com/office/drawing/2014/main" id="{E22946DF-FA17-4069-9F8A-2A368C24FB0E}"/>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Etkin bir dinleme gerçekleştirilerek arkadaşlık bağı güçlendirilmiştir. </a:t>
            </a:r>
          </a:p>
        </p:txBody>
      </p:sp>
      <p:sp>
        <p:nvSpPr>
          <p:cNvPr id="89" name="Metin kutusu 88">
            <a:extLst>
              <a:ext uri="{FF2B5EF4-FFF2-40B4-BE49-F238E27FC236}">
                <a16:creationId xmlns:a16="http://schemas.microsoft.com/office/drawing/2014/main" id="{0AEC4343-8DE1-423F-A257-11DA943A6562}"/>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31B10E8B-78EB-4C55-A21D-28E04FB23E88}"/>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E9E34638-9C39-4C11-8783-64730A82B7F2}"/>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E02D2F60-7C34-402D-AB38-1A06FD21CD0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 dili kullanılarak karşı tarafın kişiliği hedef alınmış ve iletişim zedelenmiştir.</a:t>
            </a:r>
          </a:p>
        </p:txBody>
      </p:sp>
      <p:sp>
        <p:nvSpPr>
          <p:cNvPr id="94" name="Altıgen 93">
            <a:extLst>
              <a:ext uri="{FF2B5EF4-FFF2-40B4-BE49-F238E27FC236}">
                <a16:creationId xmlns:a16="http://schemas.microsoft.com/office/drawing/2014/main" id="{1CB87C40-FE4B-4D8A-9BC5-954F066FB3D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Empati kurularak Sedat’ın emeğine saygı gösterilmiştir.</a:t>
            </a:r>
          </a:p>
        </p:txBody>
      </p:sp>
      <p:sp>
        <p:nvSpPr>
          <p:cNvPr id="95" name="Metin kutusu 94">
            <a:extLst>
              <a:ext uri="{FF2B5EF4-FFF2-40B4-BE49-F238E27FC236}">
                <a16:creationId xmlns:a16="http://schemas.microsoft.com/office/drawing/2014/main" id="{26F694FD-2DF0-45F3-9B79-0CB39C4F9494}"/>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433D2D05-DC2F-4974-847D-B2D237996D0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1349A3A0-E6D4-4B36-BB68-BCB7AF529D2C}"/>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1D6F4EB-844C-4FC3-B0C1-ED582D118AB0}"/>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Sosyal bilgiler projesi hazırlayan Necmettin, hafta sonu şehir dışındaki futbol turnuvasına katıldığı için ödevini tamamlayamamıştır. Pazartesi günü okulda yakın arkadaşı Sedat’tan kendi hazırladığı ödev dosyasını göndermesini, ona bakarak hızlıca ödevini tamamlayacağını söyler. Sedat ise daha önce aynı şey yaşandığında öğretmenlerinden uyarı aldıklarını hatırlatarak hazır ödev veremeyeceğini ama kaynak paylaşabileceğini belirtir. Bu cevaba çok sinirlenen Necmettin, "Sanki kimse ödev paylaşmıyor! Son zamanlarda çok bencilleştin, arkadaşa yardım etmek bu kadar zor mu!" diyerek oradan uzaklaşır.</a:t>
            </a:r>
          </a:p>
          <a:p>
            <a:pPr algn="just">
              <a:spcBef>
                <a:spcPct val="0"/>
              </a:spcBef>
            </a:pPr>
            <a:r>
              <a:rPr lang="tr-TR" sz="2000" b="1" dirty="0">
                <a:solidFill>
                  <a:schemeClr val="tx1"/>
                </a:solidFill>
              </a:rPr>
              <a:t>	Necmettin’in Sedat’a sergilediği bu tutum ve kullandığı ifadelerle ilgili aşağıdakilerden hangisi söylenebilir?</a:t>
            </a:r>
            <a:endParaRPr lang="tr-TR" altLang="tr-TR" sz="2000" b="1" dirty="0">
              <a:solidFill>
                <a:schemeClr val="tx1"/>
              </a:solidFill>
            </a:endParaRPr>
          </a:p>
        </p:txBody>
      </p:sp>
    </p:spTree>
    <p:extLst>
      <p:ext uri="{BB962C8B-B14F-4D97-AF65-F5344CB8AC3E}">
        <p14:creationId xmlns:p14="http://schemas.microsoft.com/office/powerpoint/2010/main" val="4174469218"/>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C87E6A-31F2-EFB7-15D2-90EDA8AA1DE1}"/>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75FB60D1-E38B-E01D-851B-490F0448EC4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0C3DD995-BC29-9EB9-57B7-99B11798D523}"/>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643F05DF-7C7B-F596-BCAA-CC0BCD2FFE9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30F7913-A154-7E1C-BCB8-782B26D24764}"/>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36C72BE-AB48-9213-305B-A32EBA25ECE8}"/>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C0074693-4709-34D9-DC15-9A6674C57F7E}"/>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792952512"/>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subTnLst>
                                    <p:audio>
                                      <p:cMediaNode vol="100000">
                                        <p:cTn display="0" masterRel="sameClick">
                                          <p:stCondLst>
                                            <p:cond evt="begin" delay="0">
                                              <p:tn val="5"/>
                                            </p:cond>
                                          </p:stCondLst>
                                          <p:endCondLst>
                                            <p:cond evt="onStopAudio" delay="0">
                                              <p:tgtEl>
                                                <p:sldTgt/>
                                              </p:tgtEl>
                                            </p:cond>
                                          </p:endCondLst>
                                        </p:cTn>
                                        <p:tgtEl>
                                          <p:sndTgt r:embed="rId4" name="applause.wav"/>
                                        </p:tgtEl>
                                      </p:cMediaNode>
                                    </p:audio>
                                  </p:sub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E210C20E-5EC2-47B6-BF39-E782AE4467BC}"/>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DA2C6801-3AC7-4B33-ACB7-0B5D9BD8D1BF}"/>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9E86B2BB-912B-4D3C-8A3A-DCA2B81C6B9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Konuşmacı ile göz teması kurarak onu can kulağıyla dinlemek</a:t>
            </a:r>
          </a:p>
        </p:txBody>
      </p:sp>
      <p:sp>
        <p:nvSpPr>
          <p:cNvPr id="88" name="Altıgen 87">
            <a:extLst>
              <a:ext uri="{FF2B5EF4-FFF2-40B4-BE49-F238E27FC236}">
                <a16:creationId xmlns:a16="http://schemas.microsoft.com/office/drawing/2014/main" id="{00C4E899-FB60-4C21-BDD5-0D98F9B16FE0}"/>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Karşıdaki kişi heyecanla bir şey anlatırken sözünü sık sık kesmek</a:t>
            </a:r>
          </a:p>
        </p:txBody>
      </p:sp>
      <p:sp>
        <p:nvSpPr>
          <p:cNvPr id="89" name="Metin kutusu 88">
            <a:extLst>
              <a:ext uri="{FF2B5EF4-FFF2-40B4-BE49-F238E27FC236}">
                <a16:creationId xmlns:a16="http://schemas.microsoft.com/office/drawing/2014/main" id="{3AD0A53C-A066-44D0-8077-5A18FD9623CB}"/>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04EE307B-AD5A-4AE1-A832-E9C82DE294D3}"/>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372F470E-7E7B-4FB8-A75F-7A3513093EB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3E340019-AF28-401D-B827-6B09948654E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Yüz yüze iletişim esnasında sürekli cep telefonunun ekranını kontrol etmek</a:t>
            </a:r>
          </a:p>
        </p:txBody>
      </p:sp>
      <p:sp>
        <p:nvSpPr>
          <p:cNvPr id="94" name="Altıgen 93">
            <a:extLst>
              <a:ext uri="{FF2B5EF4-FFF2-40B4-BE49-F238E27FC236}">
                <a16:creationId xmlns:a16="http://schemas.microsoft.com/office/drawing/2014/main" id="{221ADB6C-7AFD-460C-92D7-1DC5E227C832}"/>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Karşı tarafa sürekli ne yapması gerektiği konusunda öğütler vermek ve alay etmek</a:t>
            </a:r>
          </a:p>
        </p:txBody>
      </p:sp>
      <p:sp>
        <p:nvSpPr>
          <p:cNvPr id="95" name="Metin kutusu 94">
            <a:extLst>
              <a:ext uri="{FF2B5EF4-FFF2-40B4-BE49-F238E27FC236}">
                <a16:creationId xmlns:a16="http://schemas.microsoft.com/office/drawing/2014/main" id="{32171870-7162-4C43-A833-E789CD7A0728}"/>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AD65122-B3E7-4F85-B630-0049980BC3E7}"/>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68FC69B6-36B1-4522-BEFC-45FB527A9AC6}"/>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79D674AA-B203-4321-962B-47334B64B051}"/>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İletişimi bozan, bireylerin birbirini doğru şekilde anlamasını engelleyen veya mesajın yanlış iletilmesine yol açan tutum ve davranışlara iletişim engelleri adı verilir. Gerek günlük yaşantıda gerekse sosyal medya ve mesajlaşma gruplarında bu engeller fark edilmediğinde ciddi dostluk kırgınlıklarına veya tartışmalara yol açabilir.</a:t>
            </a:r>
          </a:p>
          <a:p>
            <a:pPr algn="just">
              <a:spcBef>
                <a:spcPct val="0"/>
              </a:spcBef>
            </a:pPr>
            <a:r>
              <a:rPr lang="tr-TR" sz="2400" dirty="0">
                <a:solidFill>
                  <a:schemeClr val="tx1"/>
                </a:solidFill>
              </a:rPr>
              <a:t>	</a:t>
            </a:r>
            <a:r>
              <a:rPr lang="tr-TR" sz="2400" b="1" dirty="0">
                <a:solidFill>
                  <a:schemeClr val="tx1"/>
                </a:solidFill>
              </a:rPr>
              <a:t>Buna göre aşağıda verilen davranışlardan hangisi iletişimi olumsuz etkileyen bir iletişim engeli </a:t>
            </a:r>
            <a:r>
              <a:rPr lang="tr-TR" sz="2400" b="1" u="sng" dirty="0">
                <a:solidFill>
                  <a:schemeClr val="tx1"/>
                </a:solidFill>
              </a:rPr>
              <a:t>değildir?</a:t>
            </a:r>
          </a:p>
        </p:txBody>
      </p:sp>
    </p:spTree>
    <p:extLst>
      <p:ext uri="{BB962C8B-B14F-4D97-AF65-F5344CB8AC3E}">
        <p14:creationId xmlns:p14="http://schemas.microsoft.com/office/powerpoint/2010/main" val="235749496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582596-B2D3-5C6D-D0AA-AFCACFAAD12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B1F3D094-DB68-D088-8F3B-A77B78A732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9426276-7290-271A-5A2D-D986F0DE0D42}"/>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E136C11F-607A-3C2B-C0D4-C46DEB1500B7}"/>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C654330-E671-BAF8-321E-48368F7E17E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B709F889-AA19-6005-7AEA-B23B7B605C91}"/>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3BD15AB3-8CB2-F909-2FE3-8DA02E31064C}"/>
              </a:ext>
            </a:extLst>
          </p:cNvPr>
          <p:cNvPicPr>
            <a:picLocks noChangeAspect="1"/>
          </p:cNvPicPr>
          <p:nvPr/>
        </p:nvPicPr>
        <p:blipFill>
          <a:blip r:embed="rId5"/>
          <a:srcRect/>
          <a:stretch/>
        </p:blipFill>
        <p:spPr>
          <a:xfrm>
            <a:off x="3741600" y="764704"/>
            <a:ext cx="4708800" cy="6093295"/>
          </a:xfrm>
          <a:prstGeom prst="rect">
            <a:avLst/>
          </a:prstGeom>
        </p:spPr>
      </p:pic>
    </p:spTree>
    <p:extLst>
      <p:ext uri="{BB962C8B-B14F-4D97-AF65-F5344CB8AC3E}">
        <p14:creationId xmlns:p14="http://schemas.microsoft.com/office/powerpoint/2010/main" val="200149398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5"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6"/>
          <a:stretch>
            <a:fillRect/>
          </a:stretch>
        </p:blipFill>
        <p:spPr>
          <a:xfrm>
            <a:off x="5533628" y="5733256"/>
            <a:ext cx="1124744" cy="1124744"/>
          </a:xfrm>
          <a:prstGeom prst="rect">
            <a:avLst/>
          </a:prstGeom>
        </p:spPr>
      </p:pic>
      <p:pic>
        <p:nvPicPr>
          <p:cNvPr id="85" name="Resim 84">
            <a:hlinkClick r:id="rId5" action="ppaction://hlinksldjump"/>
            <a:extLst>
              <a:ext uri="{FF2B5EF4-FFF2-40B4-BE49-F238E27FC236}">
                <a16:creationId xmlns:a16="http://schemas.microsoft.com/office/drawing/2014/main" id="{1ABF100B-2BCB-4602-BC0C-DB19B5CCF428}"/>
              </a:ext>
            </a:extLst>
          </p:cNvPr>
          <p:cNvPicPr>
            <a:picLocks noChangeAspect="1"/>
          </p:cNvPicPr>
          <p:nvPr/>
        </p:nvPicPr>
        <p:blipFill>
          <a:blip r:embed="rId6"/>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22483841-110A-4377-A6B9-D36F815A4944}"/>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1E10DE3F-795B-4965-9D40-30EBACA642D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Yüz yüze yapılan konuşmalar her zaman çatışma ile sonuçlanır.</a:t>
            </a:r>
          </a:p>
        </p:txBody>
      </p:sp>
      <p:sp>
        <p:nvSpPr>
          <p:cNvPr id="88" name="Altıgen 87">
            <a:extLst>
              <a:ext uri="{FF2B5EF4-FFF2-40B4-BE49-F238E27FC236}">
                <a16:creationId xmlns:a16="http://schemas.microsoft.com/office/drawing/2014/main" id="{B145B057-5101-456D-AF8E-63E922E4A0F8}"/>
              </a:ext>
            </a:extLst>
          </p:cNvPr>
          <p:cNvSpPr/>
          <p:nvPr/>
        </p:nvSpPr>
        <p:spPr>
          <a:xfrm>
            <a:off x="6332096" y="3883838"/>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Teknolojik araçlarla kurulan iletişimde empati kurmak imkânsızdır.</a:t>
            </a:r>
          </a:p>
        </p:txBody>
      </p:sp>
      <p:sp>
        <p:nvSpPr>
          <p:cNvPr id="89" name="Metin kutusu 88">
            <a:extLst>
              <a:ext uri="{FF2B5EF4-FFF2-40B4-BE49-F238E27FC236}">
                <a16:creationId xmlns:a16="http://schemas.microsoft.com/office/drawing/2014/main" id="{E5BEA180-CCC1-4D61-9128-69251C2DA411}"/>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24C0AEB6-8A05-4FE6-A42F-E9765915EF8A}"/>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25EB621A-39E2-4E7B-8093-E67B840939A9}"/>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8FD7481-1CA8-49ED-AE95-0B86C47F53E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Dijital ortamlarda sen dili kullanmak iletişimi her zaman olumlu etkiler.</a:t>
            </a:r>
          </a:p>
        </p:txBody>
      </p:sp>
      <p:sp>
        <p:nvSpPr>
          <p:cNvPr id="94" name="Altıgen 93">
            <a:extLst>
              <a:ext uri="{FF2B5EF4-FFF2-40B4-BE49-F238E27FC236}">
                <a16:creationId xmlns:a16="http://schemas.microsoft.com/office/drawing/2014/main" id="{88445C66-A7A1-4E6A-93EB-75282BA34169}"/>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Yazılı iletişim, beden dili ve ses tonundan yoksun olduğu için yanlış anlaşılmalara daha açıktır.</a:t>
            </a:r>
            <a:endParaRPr lang="tr-TR" sz="2000" b="1" dirty="0">
              <a:solidFill>
                <a:schemeClr val="tx2"/>
              </a:solidFill>
            </a:endParaRPr>
          </a:p>
        </p:txBody>
      </p:sp>
      <p:sp>
        <p:nvSpPr>
          <p:cNvPr id="95" name="Metin kutusu 94">
            <a:extLst>
              <a:ext uri="{FF2B5EF4-FFF2-40B4-BE49-F238E27FC236}">
                <a16:creationId xmlns:a16="http://schemas.microsoft.com/office/drawing/2014/main" id="{71128357-6214-4E8F-ABB8-14E1B62990E0}"/>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EEA38F5B-FD4A-4B4E-B7AB-22F687D3581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3E6B6D84-F69F-46AE-A960-0459E273928D}"/>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7C23C9D4-D47A-419F-BB82-FDE0DAE5582D}"/>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Arda, sınıf arkadaşlarıyla yer aldığı çevrim içi mesajlaşma grubuna, "Bu sınavdan herkes çok düşük aldı galiba" şeklinde genel bir mesaj gönderir. Mesajı okuyan Aslı, "Sen de mi düşük aldın Arda, benimle dalga geçtiğini ve beni küçümsediğini düşünüyorum" diyerek tepki verir. Arda sadece sınavın zorluğuna vurgu yapmak istediğini belirterek özür diler. Diğer arkadaşları ise yazılı mesajlaşmalarda ses tonu ve jestler olmadığı için bu tür yanlış anlaşılmaların sık yaşandığını, konuyu yarın okulda yüz yüze konuşmanın daha doğru olacağını söylerler.</a:t>
            </a:r>
          </a:p>
          <a:p>
            <a:pPr algn="just">
              <a:spcBef>
                <a:spcPct val="0"/>
              </a:spcBef>
            </a:pPr>
            <a:r>
              <a:rPr lang="tr-TR" sz="2000" b="1" dirty="0">
                <a:solidFill>
                  <a:schemeClr val="tx1"/>
                </a:solidFill>
              </a:rPr>
              <a:t>	Bu olaydan hareketle iletişim türleri ve özellikleri ile ilgili aşağıdaki yargılardan hangisine ulaşılabilir?</a:t>
            </a:r>
          </a:p>
        </p:txBody>
      </p:sp>
    </p:spTree>
    <p:extLst>
      <p:ext uri="{BB962C8B-B14F-4D97-AF65-F5344CB8AC3E}">
        <p14:creationId xmlns:p14="http://schemas.microsoft.com/office/powerpoint/2010/main" val="398831018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3" name="bitiscani.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62DD65-A939-6925-DE83-5CBE76669F3D}"/>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65CC2BEC-4114-E3BF-F39F-60FC1EEE9898}"/>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87D8E359-19AA-36A3-5790-193212505580}"/>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C1539A2-648D-B9ED-450B-1B56F892E2E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CB98D97F-6832-CB5D-15A6-D2F84DB475CB}"/>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DDE6A02-D3BB-8C51-17D1-26E50E1B5851}"/>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B473A5ED-7BEC-E853-3515-32FD03C2B875}"/>
              </a:ext>
            </a:extLst>
          </p:cNvPr>
          <p:cNvPicPr>
            <a:picLocks noChangeAspect="1"/>
          </p:cNvPicPr>
          <p:nvPr/>
        </p:nvPicPr>
        <p:blipFill>
          <a:blip r:embed="rId5"/>
          <a:srcRect/>
          <a:stretch/>
        </p:blipFill>
        <p:spPr>
          <a:xfrm>
            <a:off x="3741600" y="0"/>
            <a:ext cx="4708799" cy="6857999"/>
          </a:xfrm>
          <a:prstGeom prst="rect">
            <a:avLst/>
          </a:prstGeom>
        </p:spPr>
      </p:pic>
    </p:spTree>
    <p:extLst>
      <p:ext uri="{BB962C8B-B14F-4D97-AF65-F5344CB8AC3E}">
        <p14:creationId xmlns:p14="http://schemas.microsoft.com/office/powerpoint/2010/main" val="3254717069"/>
      </p:ext>
    </p:extLst>
  </p:cSld>
  <p:clrMapOvr>
    <a:masterClrMapping/>
  </p:clrMapOvr>
  <mc:AlternateContent xmlns:mc="http://schemas.openxmlformats.org/markup-compatibility/2006" xmlns:p14="http://schemas.microsoft.com/office/powerpoint/2010/main">
    <mc:Choice Requires="p14">
      <p:transition spd="slow" p14:dur="30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4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50989DF3-2DC9-429D-BAF3-8B059AE72A6E}"/>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C29B618E-497B-4C08-B54F-716099C3650E}"/>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89ED7EFE-EFC7-4CAA-AD4F-C297C025BD9E}"/>
              </a:ext>
            </a:extLst>
          </p:cNvPr>
          <p:cNvSpPr/>
          <p:nvPr/>
        </p:nvSpPr>
        <p:spPr>
          <a:xfrm>
            <a:off x="114301" y="388125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Derste sürekli gürültü yapıp arkadaşlarının dikkatini dağıtıyorsun!</a:t>
            </a:r>
          </a:p>
        </p:txBody>
      </p:sp>
      <p:sp>
        <p:nvSpPr>
          <p:cNvPr id="88" name="Altıgen 87">
            <a:extLst>
              <a:ext uri="{FF2B5EF4-FFF2-40B4-BE49-F238E27FC236}">
                <a16:creationId xmlns:a16="http://schemas.microsoft.com/office/drawing/2014/main" id="{B38E41E8-837C-4087-93E1-58A152E59B0A}"/>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Sınıfta yüksek sesle konuşulduğunda ders anlatımına dikkatimi vermekte zorlanıyorum.</a:t>
            </a:r>
          </a:p>
        </p:txBody>
      </p:sp>
      <p:sp>
        <p:nvSpPr>
          <p:cNvPr id="89" name="Metin kutusu 88">
            <a:extLst>
              <a:ext uri="{FF2B5EF4-FFF2-40B4-BE49-F238E27FC236}">
                <a16:creationId xmlns:a16="http://schemas.microsoft.com/office/drawing/2014/main" id="{3F2BD77A-8D1A-4FE7-BAED-FE8420C2FAC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B365A8F7-FE52-4898-81D0-0A4D699DC100}"/>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5880706D-D3F6-4BD5-978A-3FABA15340C6}"/>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E8129E02-3E48-40C2-8283-AE4346B5667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Etkinlik saatine yine geç kaldın, senin yüzünden bütün grup çalışmamız aksadı. </a:t>
            </a:r>
          </a:p>
        </p:txBody>
      </p:sp>
      <p:sp>
        <p:nvSpPr>
          <p:cNvPr id="94" name="Altıgen 93">
            <a:extLst>
              <a:ext uri="{FF2B5EF4-FFF2-40B4-BE49-F238E27FC236}">
                <a16:creationId xmlns:a16="http://schemas.microsoft.com/office/drawing/2014/main" id="{A193E907-AF86-4613-A070-8A7E76946A7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Verdiğin sözleri hiçbir zaman tutmuyorsun ve arkadaşlarına hiç değer vermiyorsun. </a:t>
            </a:r>
          </a:p>
        </p:txBody>
      </p:sp>
      <p:sp>
        <p:nvSpPr>
          <p:cNvPr id="95" name="Metin kutusu 94">
            <a:extLst>
              <a:ext uri="{FF2B5EF4-FFF2-40B4-BE49-F238E27FC236}">
                <a16:creationId xmlns:a16="http://schemas.microsoft.com/office/drawing/2014/main" id="{9DFB4160-E26B-4172-B505-82C9D38619E4}"/>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B4E4FD6-3D5A-4C39-A150-CF227313B13C}"/>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C1E7EF23-17BE-4BBA-A764-A67FFBAD5540}"/>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DBDD6C6-313D-43C1-91BB-80776A573F17}"/>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Ben dili; bireyin yaşadığı bir durum karşısında kendi duygu, düşünce ve kaygılarını karşı tarafa aktarırken onu suçlamayan, yargılamayan ve benlik saygısını zedelemeyen yapıcı bir iletişim biçimidir. Bu dil, problemin kişiden değil davranıştan kaynaklandığını vurgulayarak anlaşmayı kolaylaştırır.</a:t>
            </a:r>
          </a:p>
          <a:p>
            <a:pPr algn="just">
              <a:spcBef>
                <a:spcPct val="0"/>
              </a:spcBef>
            </a:pPr>
            <a:r>
              <a:rPr lang="tr-TR" sz="2400" b="1" dirty="0">
                <a:solidFill>
                  <a:schemeClr val="tx1"/>
                </a:solidFill>
              </a:rPr>
              <a:t>	Buna göre aşağıda verilen cümlelerin hangisinde "Ben dili" kullanılmıştır?</a:t>
            </a:r>
          </a:p>
        </p:txBody>
      </p:sp>
    </p:spTree>
    <p:extLst>
      <p:ext uri="{BB962C8B-B14F-4D97-AF65-F5344CB8AC3E}">
        <p14:creationId xmlns:p14="http://schemas.microsoft.com/office/powerpoint/2010/main" val="219861158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36B06-4D33-EB46-FA08-A5805A2F031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630489FA-AC79-2D20-8F4D-03B2F4211423}"/>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7F5724D-1194-EC97-DBFE-0D92FDCDBA20}"/>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9E9683C3-4454-428B-D11B-46F9CEC17ED3}"/>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A517408-21F2-BE4F-59E3-99B1D9E423C9}"/>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D438099B-AD4F-362F-AA48-907DEB1334C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EA8A6E3-A32D-FFF0-FECF-4A615664042F}"/>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94975404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37B9400-08A5-49BF-B82C-6A720222D455}"/>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6F96AB8D-8CE5-40BC-BC63-8D58C07888F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E05AA3B7-AEEF-4E7C-A8CE-AD559CEF1400}"/>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Düşüncelerini açık, net ve dinleyicinin anlayabileceği bir dille ifade etmek </a:t>
            </a:r>
          </a:p>
        </p:txBody>
      </p:sp>
      <p:sp>
        <p:nvSpPr>
          <p:cNvPr id="88" name="Altıgen 87">
            <a:extLst>
              <a:ext uri="{FF2B5EF4-FFF2-40B4-BE49-F238E27FC236}">
                <a16:creationId xmlns:a16="http://schemas.microsoft.com/office/drawing/2014/main" id="{01F60E6C-B656-420C-A391-DF4800CBC9C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Konuşma esnasında dinleyicilerle göz teması kurarak jest ve mimiklerinden yararlanmak </a:t>
            </a:r>
          </a:p>
        </p:txBody>
      </p:sp>
      <p:sp>
        <p:nvSpPr>
          <p:cNvPr id="89" name="Metin kutusu 88">
            <a:extLst>
              <a:ext uri="{FF2B5EF4-FFF2-40B4-BE49-F238E27FC236}">
                <a16:creationId xmlns:a16="http://schemas.microsoft.com/office/drawing/2014/main" id="{EF414F00-C151-4816-BF9D-4A2F3FA4FC8F}"/>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F6606B77-37AF-49B0-B675-BFC9DDCEF213}"/>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DE919702-C981-4458-83F2-8ED081A78D62}"/>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B5AD561-109B-47AD-991B-A00F5AD717E4}"/>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Dinleyicilerin tepkilerine ve sorularına önem vermeden kendi anlatımını kesintisiz sürdürmek </a:t>
            </a:r>
          </a:p>
        </p:txBody>
      </p:sp>
      <p:sp>
        <p:nvSpPr>
          <p:cNvPr id="94" name="Altıgen 93">
            <a:extLst>
              <a:ext uri="{FF2B5EF4-FFF2-40B4-BE49-F238E27FC236}">
                <a16:creationId xmlns:a16="http://schemas.microsoft.com/office/drawing/2014/main" id="{6A4DB157-21AF-4239-B7B5-2C2228090B70}"/>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Ses tonunu ve kelime vurgularını ortamın büyüklüğüne ve konunun önemine göre ayarlamak </a:t>
            </a:r>
          </a:p>
        </p:txBody>
      </p:sp>
      <p:sp>
        <p:nvSpPr>
          <p:cNvPr id="95" name="Metin kutusu 94">
            <a:extLst>
              <a:ext uri="{FF2B5EF4-FFF2-40B4-BE49-F238E27FC236}">
                <a16:creationId xmlns:a16="http://schemas.microsoft.com/office/drawing/2014/main" id="{3058D700-B76D-4823-AA89-9C511860F097}"/>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6BEBB50-1EB1-4568-8639-E5F67CA5130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3F9AADC1-F3EF-41ED-9A0B-066661ECADF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DF941D72-03A3-4985-89C3-02E9E8739AFF}"/>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Etkili bir iletişimin gerçekleşmesi yalnızca dinleyiciye bağlı değildir. İletişim sürecini başlatan ve mesajı ileten konuşmacının da dikkat etmesi gereken önemli kurallar bulunur. Konuşmacının üslubu, ses tonu ve ifadeleri dinleyicinin konuya olan ilgisini ve anlam düzeyini doğrudan etkiler.</a:t>
            </a:r>
          </a:p>
          <a:p>
            <a:pPr algn="just">
              <a:spcBef>
                <a:spcPct val="0"/>
              </a:spcBef>
            </a:pPr>
            <a:r>
              <a:rPr lang="tr-TR" sz="2400" dirty="0">
                <a:solidFill>
                  <a:schemeClr val="tx1"/>
                </a:solidFill>
              </a:rPr>
              <a:t>	</a:t>
            </a:r>
            <a:r>
              <a:rPr lang="tr-TR" sz="2400" b="1" dirty="0">
                <a:solidFill>
                  <a:schemeClr val="tx1"/>
                </a:solidFill>
              </a:rPr>
              <a:t>Aşağıdakilerden hangisi iyi bir konuşmacının etkili iletişim esnasında sergilemesi gereken özelliklerden biri </a:t>
            </a:r>
            <a:r>
              <a:rPr lang="tr-TR" sz="2400" b="1" u="sng" dirty="0">
                <a:solidFill>
                  <a:schemeClr val="tx1"/>
                </a:solidFill>
              </a:rPr>
              <a:t>değildir?</a:t>
            </a:r>
          </a:p>
        </p:txBody>
      </p:sp>
    </p:spTree>
    <p:extLst>
      <p:ext uri="{BB962C8B-B14F-4D97-AF65-F5344CB8AC3E}">
        <p14:creationId xmlns:p14="http://schemas.microsoft.com/office/powerpoint/2010/main" val="260672927"/>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406021-E2A2-CB3D-BA88-71230BD1A4F5}"/>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CE557D3-BD7F-44DA-3DD1-9CAF3ECBF83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58BEEBC-D5EA-CFBB-C65E-545C4B83576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E4D118C5-286F-3FA5-A773-E0E867F26FD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3A344E1-FCED-4DD0-166D-EF8B0192CD4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5656B010-7FAC-11CB-3A8A-416285BC08B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4C8A7DAD-006D-51B0-8981-A5FCAF1D9003}"/>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97170337"/>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6C1456D8-84C7-4D26-8E62-A26FAAD95C7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1F6C7F8D-F252-43E5-A8E9-4E6BFE8A41F5}"/>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46A6B339-4184-40BE-A4CD-8870A2550869}"/>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Baba "ben dili" kullanarak yorgunluğunu yapıcı bir şekilde dile getirmiştir. </a:t>
            </a:r>
          </a:p>
        </p:txBody>
      </p:sp>
      <p:sp>
        <p:nvSpPr>
          <p:cNvPr id="88" name="Altıgen 87">
            <a:extLst>
              <a:ext uri="{FF2B5EF4-FFF2-40B4-BE49-F238E27FC236}">
                <a16:creationId xmlns:a16="http://schemas.microsoft.com/office/drawing/2014/main" id="{80E66DD2-B5FB-4E97-83E1-2E8119958E85}"/>
              </a:ext>
            </a:extLst>
          </p:cNvPr>
          <p:cNvSpPr/>
          <p:nvPr/>
        </p:nvSpPr>
        <p:spPr>
          <a:xfrm>
            <a:off x="6324600" y="3889785"/>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Baba ve oğul etkin dinleme ilkelerine uyarak sorunu kısa sürede çözmüşlerdir. </a:t>
            </a:r>
          </a:p>
        </p:txBody>
      </p:sp>
      <p:sp>
        <p:nvSpPr>
          <p:cNvPr id="89" name="Metin kutusu 88">
            <a:extLst>
              <a:ext uri="{FF2B5EF4-FFF2-40B4-BE49-F238E27FC236}">
                <a16:creationId xmlns:a16="http://schemas.microsoft.com/office/drawing/2014/main" id="{BD5CD25C-ED4E-4EAA-8868-64003A68786D}"/>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66E4F15D-58AB-409B-9E65-DD8EF10D2384}"/>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1B26EF6-160A-4BBD-AE72-2455F5532BB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D749349C-4CBD-4A90-92BF-60A20C368702}"/>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Baba empati kurarak oğlunun heyecanını anlamış ve onu desteklemiştir. </a:t>
            </a:r>
          </a:p>
        </p:txBody>
      </p:sp>
      <p:sp>
        <p:nvSpPr>
          <p:cNvPr id="94" name="Altıgen 93">
            <a:extLst>
              <a:ext uri="{FF2B5EF4-FFF2-40B4-BE49-F238E27FC236}">
                <a16:creationId xmlns:a16="http://schemas.microsoft.com/office/drawing/2014/main" id="{176A88D2-BF42-411E-8862-D0F727400E7C}"/>
              </a:ext>
            </a:extLst>
          </p:cNvPr>
          <p:cNvSpPr/>
          <p:nvPr/>
        </p:nvSpPr>
        <p:spPr>
          <a:xfrm>
            <a:off x="6324600" y="503956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Baba "sen dili" kullanarak oğlunu suçlamış, Selim ise hissettiklerini "ben dili" ile ifade etmiştir. </a:t>
            </a:r>
            <a:endParaRPr lang="tr-TR" sz="2000" b="1" dirty="0">
              <a:solidFill>
                <a:schemeClr val="tx2"/>
              </a:solidFill>
            </a:endParaRPr>
          </a:p>
        </p:txBody>
      </p:sp>
      <p:sp>
        <p:nvSpPr>
          <p:cNvPr id="95" name="Metin kutusu 94">
            <a:extLst>
              <a:ext uri="{FF2B5EF4-FFF2-40B4-BE49-F238E27FC236}">
                <a16:creationId xmlns:a16="http://schemas.microsoft.com/office/drawing/2014/main" id="{7A004CBF-834C-4CA1-9813-90B541DDD47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6098FAD5-E6DB-4FDC-B65A-B647EA95D46A}"/>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FED3D46A-6D8A-4E4B-93B1-D4722E7033A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BF370BA-B607-4B93-ACDB-EB6C6FDC55DE}"/>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100" dirty="0">
                <a:solidFill>
                  <a:schemeClr val="tx1"/>
                </a:solidFill>
              </a:rPr>
              <a:t>Bütün hafta işte çok yorulan ve hafta sonunu evde dinlenerek geçirmeyi planlayan bir baba, gazetesini okurken oğlu Selim yanına gelir ve "Baba bugün sinemaya gideceğiz değil mi?" der. Baba, hafta başında oğluna verdiği sözü unuttuğu için birden sinirlenir ve "Sen hiç beni düşünmüyorsun Selim! Hep bir yerlere gitmek istiyorsun, senin yüzünden hiç dinlenemiyorum!" diyerek çıkışır. Selim ise üzülerek "Ama baba bana söz vermiştin. Verdiğin sözü tutmaman ve böyle davranman beni kırıyor" karşılığını verir.</a:t>
            </a:r>
          </a:p>
          <a:p>
            <a:pPr algn="just">
              <a:spcBef>
                <a:spcPct val="0"/>
              </a:spcBef>
            </a:pPr>
            <a:r>
              <a:rPr lang="tr-TR" sz="2100" b="1" dirty="0">
                <a:solidFill>
                  <a:schemeClr val="tx1"/>
                </a:solidFill>
              </a:rPr>
              <a:t>	Baba ve oğlu arasında geçen bu diyalog ile ilgili aşağıdaki yargılardan hangisi doğrudur?</a:t>
            </a:r>
          </a:p>
        </p:txBody>
      </p:sp>
    </p:spTree>
    <p:extLst>
      <p:ext uri="{BB962C8B-B14F-4D97-AF65-F5344CB8AC3E}">
        <p14:creationId xmlns:p14="http://schemas.microsoft.com/office/powerpoint/2010/main" val="96537283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30FDDD-AC3D-727F-D622-6DFCAC388B43}"/>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D89BB0E-E4A9-7F0A-D6F9-D067416C901B}"/>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908CEE6E-3615-0135-C492-F8D5FF679C9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17E14859-9F44-1EBC-ACB9-587C09E86EE2}"/>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AEDA2C5-AD82-8EEC-65DB-62E536AFEEA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3C9EB67A-6161-DE82-334C-A281A8D79D5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B5320F9F-1FAC-1E02-612E-04A7392A7AA5}"/>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598114198"/>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BF86ED78-5B18-4806-A9AE-883E4082E68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FC011C0C-2575-4D7B-A958-457E1768F9A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4638BF16-1116-484A-86C5-CCBE140A9B9E}"/>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Can: "Konuşmacının sözünü kesmeden, anlatmak istediği mesaj tamamlanana kadar sabırla dinler." </a:t>
            </a:r>
          </a:p>
        </p:txBody>
      </p:sp>
      <p:sp>
        <p:nvSpPr>
          <p:cNvPr id="88" name="Altıgen 87">
            <a:extLst>
              <a:ext uri="{FF2B5EF4-FFF2-40B4-BE49-F238E27FC236}">
                <a16:creationId xmlns:a16="http://schemas.microsoft.com/office/drawing/2014/main" id="{333B6CC6-9BC4-438F-A8AE-BCA2BEC689D4}"/>
              </a:ext>
            </a:extLst>
          </p:cNvPr>
          <p:cNvSpPr/>
          <p:nvPr/>
        </p:nvSpPr>
        <p:spPr>
          <a:xfrm>
            <a:off x="6324600" y="3860232"/>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1900" b="1" dirty="0">
                <a:solidFill>
                  <a:schemeClr val="tx2"/>
                </a:solidFill>
              </a:rPr>
              <a:t>Ayşe: "Anlamadığı veya merak ettiği yerleri sormak için konuşmacının lafını sık sık böler ve kendi fikrini araya sokar.</a:t>
            </a:r>
          </a:p>
        </p:txBody>
      </p:sp>
      <p:sp>
        <p:nvSpPr>
          <p:cNvPr id="89" name="Metin kutusu 88">
            <a:extLst>
              <a:ext uri="{FF2B5EF4-FFF2-40B4-BE49-F238E27FC236}">
                <a16:creationId xmlns:a16="http://schemas.microsoft.com/office/drawing/2014/main" id="{C24654CD-AAEF-4155-8753-53175046D6A1}"/>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99A78CEC-112B-42FE-B05F-BBACFE45678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718B5BA4-97A5-4B0F-8D53-873ECE0F1B2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DC75CD53-7BA7-49A7-9696-9D76198481D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Burak: "Konuşmacı ile göz teması kurar ve konuşanın duygu durumunu anlamaya çalışır."</a:t>
            </a:r>
          </a:p>
        </p:txBody>
      </p:sp>
      <p:sp>
        <p:nvSpPr>
          <p:cNvPr id="94" name="Altıgen 93">
            <a:extLst>
              <a:ext uri="{FF2B5EF4-FFF2-40B4-BE49-F238E27FC236}">
                <a16:creationId xmlns:a16="http://schemas.microsoft.com/office/drawing/2014/main" id="{0E084A50-8DCE-4D3E-9E07-FA70E30B4B7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Zeynep: "Konuşmacıyı yargılamadan, ön yargısız bir tutumla ve dikkatle dinler."</a:t>
            </a:r>
          </a:p>
        </p:txBody>
      </p:sp>
      <p:sp>
        <p:nvSpPr>
          <p:cNvPr id="95" name="Metin kutusu 94">
            <a:extLst>
              <a:ext uri="{FF2B5EF4-FFF2-40B4-BE49-F238E27FC236}">
                <a16:creationId xmlns:a16="http://schemas.microsoft.com/office/drawing/2014/main" id="{C1E78620-1B80-44B5-AA7F-89EC2D082925}"/>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0B732ED2-083D-4F8A-BCF7-F4B4A9A53C02}"/>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BD789376-0F63-446C-8E29-1FBE0C5E70FB}"/>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0DCBABD-75C3-47F3-9B36-C2A190A082CB}"/>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Sosyal bilgiler dersinde öğretmen "Etkili Dinleme ve İletişim" konusunu işlerken öğrencilerden etkili bir dinleyicinin sahip olması gereken tutumları belirtmelerini ister. Öğrenciler sıra ile kendi düşüncelerini söylerler. </a:t>
            </a:r>
          </a:p>
          <a:p>
            <a:pPr algn="just">
              <a:spcBef>
                <a:spcPct val="0"/>
              </a:spcBef>
            </a:pPr>
            <a:r>
              <a:rPr lang="tr-TR" sz="2400" b="1" dirty="0">
                <a:solidFill>
                  <a:schemeClr val="tx1"/>
                </a:solidFill>
              </a:rPr>
              <a:t>	Buna göre aşağıdaki öğrencilerden hangisinin söylediği tutum, etkili bir dinleyicide </a:t>
            </a:r>
            <a:r>
              <a:rPr lang="tr-TR" sz="2600" b="1" u="heavy" dirty="0">
                <a:solidFill>
                  <a:schemeClr val="tx1"/>
                </a:solidFill>
              </a:rPr>
              <a:t>bulunmaması</a:t>
            </a:r>
            <a:r>
              <a:rPr lang="tr-TR" sz="2400" b="1" dirty="0">
                <a:solidFill>
                  <a:schemeClr val="tx1"/>
                </a:solidFill>
              </a:rPr>
              <a:t> gereken bir iletişim engelidir?</a:t>
            </a:r>
          </a:p>
        </p:txBody>
      </p:sp>
    </p:spTree>
    <p:extLst>
      <p:ext uri="{BB962C8B-B14F-4D97-AF65-F5344CB8AC3E}">
        <p14:creationId xmlns:p14="http://schemas.microsoft.com/office/powerpoint/2010/main" val="2923678989"/>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D0DFE8-E048-E3E9-A408-5D0BB23808C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84FEB53-F065-8C73-CE62-090889C07C55}"/>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380A956E-EFA0-DF3C-DA60-4418B1FFE43E}"/>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472085E1-FF1A-CDD6-2898-E7712DBD5D04}"/>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8E2D47FA-350D-717D-2392-7B3F66D79555}"/>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C37AD99A-0231-8E08-9E57-E3F6C13AD46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6E51114F-019D-7FB1-DBF6-B209CBF9240B}"/>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3672876081"/>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E0AB48AB-22FA-49CD-8105-0A8B4126680F}"/>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A09CE72C-08CB-45E6-9897-385495C52538}"/>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00769B5-E3A5-4BC5-A1D9-F58B2A15095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 ve II </a:t>
            </a:r>
          </a:p>
        </p:txBody>
      </p:sp>
      <p:sp>
        <p:nvSpPr>
          <p:cNvPr id="88" name="Altıgen 87">
            <a:extLst>
              <a:ext uri="{FF2B5EF4-FFF2-40B4-BE49-F238E27FC236}">
                <a16:creationId xmlns:a16="http://schemas.microsoft.com/office/drawing/2014/main" id="{2A520377-F6ED-47E0-A3D5-A253A5FE9ADB}"/>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 ve III</a:t>
            </a:r>
          </a:p>
        </p:txBody>
      </p:sp>
      <p:sp>
        <p:nvSpPr>
          <p:cNvPr id="89" name="Metin kutusu 88">
            <a:extLst>
              <a:ext uri="{FF2B5EF4-FFF2-40B4-BE49-F238E27FC236}">
                <a16:creationId xmlns:a16="http://schemas.microsoft.com/office/drawing/2014/main" id="{B2243D75-079B-48FE-9729-DBF3ADD1C604}"/>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772F9E24-958B-44E1-A2FB-0D21CE6DDEC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7CA27D8A-E957-41CA-BACB-409327BB63FE}"/>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5E639A6B-E4B4-4A07-B2E5-AC1A1D47E8D2}"/>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II ve IV </a:t>
            </a:r>
          </a:p>
        </p:txBody>
      </p:sp>
      <p:sp>
        <p:nvSpPr>
          <p:cNvPr id="94" name="Altıgen 93">
            <a:extLst>
              <a:ext uri="{FF2B5EF4-FFF2-40B4-BE49-F238E27FC236}">
                <a16:creationId xmlns:a16="http://schemas.microsoft.com/office/drawing/2014/main" id="{71C3F13B-AD10-4FAD-9C87-6AEAC580ADB5}"/>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III ve IV</a:t>
            </a:r>
          </a:p>
        </p:txBody>
      </p:sp>
      <p:sp>
        <p:nvSpPr>
          <p:cNvPr id="95" name="Metin kutusu 94">
            <a:extLst>
              <a:ext uri="{FF2B5EF4-FFF2-40B4-BE49-F238E27FC236}">
                <a16:creationId xmlns:a16="http://schemas.microsoft.com/office/drawing/2014/main" id="{6152CA1D-8C5D-4A1C-91D1-346F05C7CBF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2933D94A-EE4D-4D2F-BBDA-B76C28ABE93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A0C892F5-5B29-4FF3-96C0-CF2FF2A052F3}"/>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9491E007-C3A0-4F62-83AA-7830A556C12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000" dirty="0">
                <a:solidFill>
                  <a:schemeClr val="tx1"/>
                </a:solidFill>
              </a:rPr>
              <a:t>Beden dili, konuşmalarımızı destekleyen ve mesajımızın karşı tarafa doğru geçmesini sağlayan sözel olmayan iletişim kanalıdır. Beden dilinin doğru ve olumlu kullanılması, kurulan ilişkinin niteliğini ve güven ortamını doğrudan etkiler.</a:t>
            </a:r>
          </a:p>
          <a:p>
            <a:pPr algn="just">
              <a:spcBef>
                <a:spcPct val="0"/>
              </a:spcBef>
            </a:pPr>
            <a:r>
              <a:rPr lang="tr-TR" sz="2000" b="1" dirty="0">
                <a:solidFill>
                  <a:schemeClr val="tx1"/>
                </a:solidFill>
              </a:rPr>
              <a:t>I. </a:t>
            </a:r>
            <a:r>
              <a:rPr lang="tr-TR" sz="2000" dirty="0">
                <a:solidFill>
                  <a:schemeClr val="tx1"/>
                </a:solidFill>
              </a:rPr>
              <a:t>Konuşan kişiye doğru hafifçe yönelerek gülümsemek  </a:t>
            </a:r>
          </a:p>
          <a:p>
            <a:pPr algn="just">
              <a:spcBef>
                <a:spcPct val="0"/>
              </a:spcBef>
            </a:pPr>
            <a:r>
              <a:rPr lang="tr-TR" sz="2000" b="1" dirty="0">
                <a:solidFill>
                  <a:schemeClr val="tx1"/>
                </a:solidFill>
              </a:rPr>
              <a:t>II. </a:t>
            </a:r>
            <a:r>
              <a:rPr lang="tr-TR" sz="2000" dirty="0">
                <a:solidFill>
                  <a:schemeClr val="tx1"/>
                </a:solidFill>
              </a:rPr>
              <a:t>Kolları göğüste bağlayıp yüzünü başka tarafa çevirerek durmak  </a:t>
            </a:r>
          </a:p>
          <a:p>
            <a:pPr algn="just">
              <a:spcBef>
                <a:spcPct val="0"/>
              </a:spcBef>
            </a:pPr>
            <a:r>
              <a:rPr lang="tr-TR" sz="2000" b="1" dirty="0">
                <a:solidFill>
                  <a:schemeClr val="tx1"/>
                </a:solidFill>
              </a:rPr>
              <a:t>III. </a:t>
            </a:r>
            <a:r>
              <a:rPr lang="tr-TR" sz="2000" dirty="0">
                <a:solidFill>
                  <a:schemeClr val="tx1"/>
                </a:solidFill>
              </a:rPr>
              <a:t>Dinleme esnasında karşı tarafla göz teması kurup başıyla onaylamak  </a:t>
            </a:r>
          </a:p>
          <a:p>
            <a:pPr algn="just">
              <a:spcBef>
                <a:spcPct val="0"/>
              </a:spcBef>
            </a:pPr>
            <a:r>
              <a:rPr lang="tr-TR" sz="2000" b="1" dirty="0">
                <a:solidFill>
                  <a:schemeClr val="tx1"/>
                </a:solidFill>
              </a:rPr>
              <a:t>IV. </a:t>
            </a:r>
            <a:r>
              <a:rPr lang="tr-TR" sz="2000" dirty="0">
                <a:solidFill>
                  <a:schemeClr val="tx1"/>
                </a:solidFill>
              </a:rPr>
              <a:t>Bir arkadaşı dert anlatırken sürekli elindeki telefonla ilgilenmek ve esnemek  </a:t>
            </a:r>
          </a:p>
          <a:p>
            <a:pPr algn="just">
              <a:spcBef>
                <a:spcPct val="0"/>
              </a:spcBef>
            </a:pPr>
            <a:r>
              <a:rPr lang="tr-TR" sz="2000" b="1" dirty="0">
                <a:solidFill>
                  <a:schemeClr val="tx1"/>
                </a:solidFill>
              </a:rPr>
              <a:t>	Yukarıda verilen beden dili davranışlarından hangileri iletişimi </a:t>
            </a:r>
            <a:r>
              <a:rPr lang="tr-TR" sz="2000" b="1" u="heavy" dirty="0">
                <a:solidFill>
                  <a:schemeClr val="tx1"/>
                </a:solidFill>
                <a:uFill>
                  <a:solidFill>
                    <a:schemeClr val="tx1"/>
                  </a:solidFill>
                </a:uFill>
                <a:latin typeface=""/>
              </a:rPr>
              <a:t>olumlu</a:t>
            </a:r>
            <a:r>
              <a:rPr lang="tr-TR" sz="2000" b="1" dirty="0">
                <a:solidFill>
                  <a:schemeClr val="tx1"/>
                </a:solidFill>
              </a:rPr>
              <a:t> yönde etkileyen tutumlardandır?</a:t>
            </a:r>
          </a:p>
        </p:txBody>
      </p:sp>
    </p:spTree>
    <p:extLst>
      <p:ext uri="{BB962C8B-B14F-4D97-AF65-F5344CB8AC3E}">
        <p14:creationId xmlns:p14="http://schemas.microsoft.com/office/powerpoint/2010/main" val="627519760"/>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F7CFE9-0E2B-289F-F358-3052EF8AC7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2B02B6E8-2F25-C893-035E-9107E798A5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B88172D-830F-4534-2AF6-E76B5B5D0DC3}"/>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1CF1ED8-0EDC-3512-1D7F-4689A5F8829D}"/>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2B0B4A5A-62FC-B9C9-647B-9A52F0D32AD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3662704-9F2C-1FB9-7651-F2BE15E2B20E}"/>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B11F186-E084-1D92-66EC-8ACE413A22C4}"/>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5107628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4BE63F1A-D00C-4FB7-820C-54B3C21EF57F}"/>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68B78AE6-C361-42CF-8BAA-88603814119B}"/>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82CC065B-9EE2-4487-9669-C30B6F98E385}"/>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Sınıfa yeni katılan farklı bir kültürden gelen öğrenciye uyum sürecinde yardımcı olmak</a:t>
            </a:r>
          </a:p>
        </p:txBody>
      </p:sp>
      <p:sp>
        <p:nvSpPr>
          <p:cNvPr id="88" name="Altıgen 87">
            <a:extLst>
              <a:ext uri="{FF2B5EF4-FFF2-40B4-BE49-F238E27FC236}">
                <a16:creationId xmlns:a16="http://schemas.microsoft.com/office/drawing/2014/main" id="{6CD93E3B-16BD-42FF-8150-D3D02AB4894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Özel gereksinimli veya engelli bireylerin toplumsal hayata katılımını kolaylaştırıcı adımları desteklemek</a:t>
            </a:r>
          </a:p>
        </p:txBody>
      </p:sp>
      <p:sp>
        <p:nvSpPr>
          <p:cNvPr id="89" name="Metin kutusu 88">
            <a:extLst>
              <a:ext uri="{FF2B5EF4-FFF2-40B4-BE49-F238E27FC236}">
                <a16:creationId xmlns:a16="http://schemas.microsoft.com/office/drawing/2014/main" id="{5DCA357B-9F09-4250-AECE-25B613D32D4C}"/>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F557476B-BF95-4690-AF3F-C545273D49BA}"/>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4D26290A-BEF0-49B3-A98B-331A6CC64EE0}"/>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92E57360-7BB1-417E-9FD4-A7F9ABABA615}"/>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Kendi siyasi veya dini düşüncesinden farklı düşünen arkadaşlarını oyun veya proje grubuna almamak</a:t>
            </a:r>
          </a:p>
        </p:txBody>
      </p:sp>
      <p:sp>
        <p:nvSpPr>
          <p:cNvPr id="94" name="Altıgen 93">
            <a:extLst>
              <a:ext uri="{FF2B5EF4-FFF2-40B4-BE49-F238E27FC236}">
                <a16:creationId xmlns:a16="http://schemas.microsoft.com/office/drawing/2014/main" id="{AD2C84D9-D8A1-4BD0-8B75-1BEE17C78738}"/>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Farklı ülkelerin yaşam tarzlarını ve geleneklerini merak ederek öğrenmeye çalışmak</a:t>
            </a:r>
          </a:p>
        </p:txBody>
      </p:sp>
      <p:sp>
        <p:nvSpPr>
          <p:cNvPr id="95" name="Metin kutusu 94">
            <a:extLst>
              <a:ext uri="{FF2B5EF4-FFF2-40B4-BE49-F238E27FC236}">
                <a16:creationId xmlns:a16="http://schemas.microsoft.com/office/drawing/2014/main" id="{3874F007-DFDE-4887-92A3-E912511594D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95B29B7-A1FD-42FE-AB0F-4053E8A5222B}"/>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45024B2D-87D4-4C71-9B13-7553423EDA68}"/>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C5797004-1591-4317-9A1E-ADD49D2DC5F2}"/>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Aynı toplumda yaşayan insanların duygu, düşünce, inanç, yaşam tarzı ve fiziksel özellikleri bakımından farklılıklara sahip olması doğaldır. Etkili ve barışçıl bir toplumsal yaşam için bu farklılıkların bir zenginlik olarak kabul edilmesi ve insanlara ön yargısız yaklaşılması gerekir.</a:t>
            </a:r>
          </a:p>
          <a:p>
            <a:pPr algn="just">
              <a:spcBef>
                <a:spcPct val="0"/>
              </a:spcBef>
            </a:pPr>
            <a:r>
              <a:rPr lang="tr-TR" sz="2400" b="1" dirty="0">
                <a:solidFill>
                  <a:schemeClr val="tx1"/>
                </a:solidFill>
              </a:rPr>
              <a:t>	Buna göre aşağıda verilen davranışlardan hangisi "farklılıklara saygı" ilkesine </a:t>
            </a:r>
            <a:r>
              <a:rPr lang="tr-TR" sz="2400" b="1" u="heavy" dirty="0">
                <a:solidFill>
                  <a:schemeClr val="tx1"/>
                </a:solidFill>
              </a:rPr>
              <a:t>aykırı</a:t>
            </a:r>
            <a:r>
              <a:rPr lang="tr-TR" sz="2400" b="1" dirty="0">
                <a:solidFill>
                  <a:schemeClr val="tx1"/>
                </a:solidFill>
              </a:rPr>
              <a:t> bir durum oluşturur?</a:t>
            </a:r>
          </a:p>
        </p:txBody>
      </p:sp>
    </p:spTree>
    <p:extLst>
      <p:ext uri="{BB962C8B-B14F-4D97-AF65-F5344CB8AC3E}">
        <p14:creationId xmlns:p14="http://schemas.microsoft.com/office/powerpoint/2010/main" val="998173154"/>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00B05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F2213C-E466-F9C5-B4D5-BD2AB8DAA5F2}"/>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86CE633-2D71-CEE3-11D5-D86DA5A7105D}"/>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D6CBAE0-39FB-87C0-D885-182B7FC00A35}"/>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F31DD7C-F432-E789-733B-976E19BA16FC}"/>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BCF7CD5E-75D4-2C5A-FCC6-3F4B9123484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4D0ABFE-688C-3DF0-50C8-4B5D423740C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8D96F8DD-9BB5-49BF-9D6C-CE8173C2D3E4}"/>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341096110"/>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80412657-F798-4497-AAF5-CC4BC74494A2}"/>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B21CA2B9-DB1E-47EA-AF58-065E81EBB682}"/>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968535D6-5776-456F-AB94-4950D759037A}"/>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Dünyadaki gelişmelerden haberdar olmayı sağlayarak farklı kültürlere karşı empatiyi geliştirmesi</a:t>
            </a:r>
          </a:p>
        </p:txBody>
      </p:sp>
      <p:sp>
        <p:nvSpPr>
          <p:cNvPr id="88" name="Altıgen 87">
            <a:extLst>
              <a:ext uri="{FF2B5EF4-FFF2-40B4-BE49-F238E27FC236}">
                <a16:creationId xmlns:a16="http://schemas.microsoft.com/office/drawing/2014/main" id="{1E65703A-5898-43A2-A502-2EBB7587D4AC}"/>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Yanlış, doğrulanmamış ve yanıltıcı haberlerin çok hızlı bir şekilde kitlelere yayılması </a:t>
            </a:r>
          </a:p>
        </p:txBody>
      </p:sp>
      <p:sp>
        <p:nvSpPr>
          <p:cNvPr id="89" name="Metin kutusu 88">
            <a:extLst>
              <a:ext uri="{FF2B5EF4-FFF2-40B4-BE49-F238E27FC236}">
                <a16:creationId xmlns:a16="http://schemas.microsoft.com/office/drawing/2014/main" id="{8A1B6AC0-5BED-443B-9C7E-0D689F2ABC53}"/>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EB137343-AEC8-4B12-813F-607CC67D628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15C65FAD-1967-446D-A4EF-470768A1CB6B}"/>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27605C7-6C12-4E88-95FC-BD42DDA142E1}"/>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Bireylerin ekrana bağımlı hale gelerek aile içi yüz yüze iletişimi ve paylaşımı azaltması</a:t>
            </a:r>
            <a:endParaRPr lang="tr-TR" sz="2000" b="1" dirty="0">
              <a:solidFill>
                <a:schemeClr val="tx2"/>
              </a:solidFill>
            </a:endParaRPr>
          </a:p>
        </p:txBody>
      </p:sp>
      <p:sp>
        <p:nvSpPr>
          <p:cNvPr id="94" name="Altıgen 93">
            <a:extLst>
              <a:ext uri="{FF2B5EF4-FFF2-40B4-BE49-F238E27FC236}">
                <a16:creationId xmlns:a16="http://schemas.microsoft.com/office/drawing/2014/main" id="{C2351466-B86A-430A-B78F-79CF557611D1}"/>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Kişisel verilerin ve özel hayatın gizliliğinin izinsiz şekilde dijitalde paylaşılması</a:t>
            </a:r>
          </a:p>
        </p:txBody>
      </p:sp>
      <p:sp>
        <p:nvSpPr>
          <p:cNvPr id="95" name="Metin kutusu 94">
            <a:extLst>
              <a:ext uri="{FF2B5EF4-FFF2-40B4-BE49-F238E27FC236}">
                <a16:creationId xmlns:a16="http://schemas.microsoft.com/office/drawing/2014/main" id="{C61955F3-1872-4048-8CE1-21BF2F97BCD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E691BC7F-5C8C-4AB1-88D2-84B0EBB29777}"/>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4AA374D2-8255-4EA8-9BF5-3EB16A844388}"/>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A134532A-8EE9-4CA5-AF1F-50BD4F4CCDB0}"/>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Genel ağ, televizyon, gazete ve radyo gibi duygu, düşünce ve bilgilerin kısa sürede geniş kitlelere ulaştırılmasını sağlayan araçlara kitle iletişim araçları denir. Günümüzde kitle iletişim araçları bireylerin ve toplumların bilgiye ulaşma biçimlerini büyük ölçüde değiştirmiştir.</a:t>
            </a:r>
          </a:p>
          <a:p>
            <a:pPr algn="just">
              <a:spcBef>
                <a:spcPct val="0"/>
              </a:spcBef>
            </a:pPr>
            <a:r>
              <a:rPr lang="tr-TR" sz="2400" b="1" dirty="0">
                <a:solidFill>
                  <a:schemeClr val="tx1"/>
                </a:solidFill>
              </a:rPr>
              <a:t>	Aşağıdakilerden hangisi kitle iletişim araçlarının bilinçli kullanımı sonucunda ortaya çıkan </a:t>
            </a:r>
            <a:r>
              <a:rPr lang="tr-TR" sz="2400" b="1" u="heavy" dirty="0">
                <a:solidFill>
                  <a:schemeClr val="tx1"/>
                </a:solidFill>
              </a:rPr>
              <a:t>olumlu</a:t>
            </a:r>
            <a:r>
              <a:rPr lang="tr-TR" sz="2400" b="1" dirty="0">
                <a:solidFill>
                  <a:schemeClr val="tx1"/>
                </a:solidFill>
              </a:rPr>
              <a:t> bir durumdur?</a:t>
            </a:r>
          </a:p>
        </p:txBody>
      </p:sp>
    </p:spTree>
    <p:extLst>
      <p:ext uri="{BB962C8B-B14F-4D97-AF65-F5344CB8AC3E}">
        <p14:creationId xmlns:p14="http://schemas.microsoft.com/office/powerpoint/2010/main" val="1495444259"/>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2BFEDA-9A66-3790-5A69-6EB97FA4AFC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949BF4DF-7D1E-D1E5-D7E6-8C3FB0538FB7}"/>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99014B2-0579-F90F-282C-0EFA643DB2E5}"/>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7CBD47C6-EA84-01ED-79B6-6DA27A60CD3E}"/>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C0D8F0E0-0E90-1EFD-22DA-BF20C64D01E0}"/>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EB3E7DEF-D4B9-7621-2B12-E59D8884DE53}"/>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EAD2185-E75A-B716-FEFD-25F014C8EAD8}"/>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627123231"/>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99" name="Resim 98">
            <a:hlinkClick r:id="rId6" action="ppaction://hlinksldjump"/>
            <a:extLst>
              <a:ext uri="{FF2B5EF4-FFF2-40B4-BE49-F238E27FC236}">
                <a16:creationId xmlns:a16="http://schemas.microsoft.com/office/drawing/2014/main" id="{CC586633-1D45-4682-95A8-1FB1367316EB}"/>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100" name="Düz Bağlayıcı 99">
            <a:extLst>
              <a:ext uri="{FF2B5EF4-FFF2-40B4-BE49-F238E27FC236}">
                <a16:creationId xmlns:a16="http://schemas.microsoft.com/office/drawing/2014/main" id="{A0D88F61-D78F-44AB-AD56-BC23E62C9787}"/>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01" name="Altıgen 100">
            <a:extLst>
              <a:ext uri="{FF2B5EF4-FFF2-40B4-BE49-F238E27FC236}">
                <a16:creationId xmlns:a16="http://schemas.microsoft.com/office/drawing/2014/main" id="{2C57B47A-20EB-416B-A13C-AF09F9971E5F}"/>
              </a:ext>
            </a:extLst>
          </p:cNvPr>
          <p:cNvSpPr/>
          <p:nvPr/>
        </p:nvSpPr>
        <p:spPr>
          <a:xfrm>
            <a:off x="124569"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"Ödevlerini hiçbir zaman vaktinde yapmıyorsun, sen zaten çok sorumsuz bir öğrencisin!"</a:t>
            </a:r>
          </a:p>
        </p:txBody>
      </p:sp>
      <p:sp>
        <p:nvSpPr>
          <p:cNvPr id="102" name="Altıgen 101">
            <a:extLst>
              <a:ext uri="{FF2B5EF4-FFF2-40B4-BE49-F238E27FC236}">
                <a16:creationId xmlns:a16="http://schemas.microsoft.com/office/drawing/2014/main" id="{57C2A72E-5D9D-4B87-B9AD-AE480AFD5668}"/>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‘‘Eşyalarımın benden habersiz alınmasından hiç hoşlanmıyorum."</a:t>
            </a:r>
          </a:p>
        </p:txBody>
      </p:sp>
      <p:sp>
        <p:nvSpPr>
          <p:cNvPr id="103" name="Metin kutusu 102">
            <a:extLst>
              <a:ext uri="{FF2B5EF4-FFF2-40B4-BE49-F238E27FC236}">
                <a16:creationId xmlns:a16="http://schemas.microsoft.com/office/drawing/2014/main" id="{263CDD8D-9BD9-448B-9FB0-B996548FC52D}"/>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104" name="Metin kutusu 103">
            <a:extLst>
              <a:ext uri="{FF2B5EF4-FFF2-40B4-BE49-F238E27FC236}">
                <a16:creationId xmlns:a16="http://schemas.microsoft.com/office/drawing/2014/main" id="{FAC4897F-EC94-44B2-878A-F195CC73D24E}"/>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105" name="Düz Bağlayıcı 104">
            <a:extLst>
              <a:ext uri="{FF2B5EF4-FFF2-40B4-BE49-F238E27FC236}">
                <a16:creationId xmlns:a16="http://schemas.microsoft.com/office/drawing/2014/main" id="{A6EE68CF-2151-47BD-8059-32ADB9106C91}"/>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06" name="Altıgen 105">
            <a:extLst>
              <a:ext uri="{FF2B5EF4-FFF2-40B4-BE49-F238E27FC236}">
                <a16:creationId xmlns:a16="http://schemas.microsoft.com/office/drawing/2014/main" id="{DCE9ACAE-3680-48BD-8EC4-54DD7C7056CE}"/>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"Sınavın beklediğin gibi geçmediği için üzgün olduğunu fark edebiliyorum."</a:t>
            </a:r>
          </a:p>
        </p:txBody>
      </p:sp>
      <p:sp>
        <p:nvSpPr>
          <p:cNvPr id="107" name="Altıgen 106">
            <a:extLst>
              <a:ext uri="{FF2B5EF4-FFF2-40B4-BE49-F238E27FC236}">
                <a16:creationId xmlns:a16="http://schemas.microsoft.com/office/drawing/2014/main" id="{29A36EF1-E13B-4484-8B0C-72CC6FE0A60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sv-SE" sz="2000" b="1" dirty="0">
                <a:solidFill>
                  <a:schemeClr val="tx2"/>
                </a:solidFill>
              </a:rPr>
              <a:t>"Yüksek sesle konuşulduğunda ders anlatımına odaklanmakta güçlük çekiyorum."</a:t>
            </a:r>
            <a:endParaRPr lang="tr-TR" sz="2000" b="1" dirty="0">
              <a:solidFill>
                <a:schemeClr val="tx2"/>
              </a:solidFill>
            </a:endParaRPr>
          </a:p>
        </p:txBody>
      </p:sp>
      <p:sp>
        <p:nvSpPr>
          <p:cNvPr id="108" name="Metin kutusu 107">
            <a:extLst>
              <a:ext uri="{FF2B5EF4-FFF2-40B4-BE49-F238E27FC236}">
                <a16:creationId xmlns:a16="http://schemas.microsoft.com/office/drawing/2014/main" id="{013E83CD-F481-440C-8E96-A7C4C39FF5C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109" name="Metin kutusu 108">
            <a:extLst>
              <a:ext uri="{FF2B5EF4-FFF2-40B4-BE49-F238E27FC236}">
                <a16:creationId xmlns:a16="http://schemas.microsoft.com/office/drawing/2014/main" id="{4907AAB2-8FD6-436F-9048-64B70C5BF320}"/>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110" name="Düz Bağlayıcı 109">
            <a:extLst>
              <a:ext uri="{FF2B5EF4-FFF2-40B4-BE49-F238E27FC236}">
                <a16:creationId xmlns:a16="http://schemas.microsoft.com/office/drawing/2014/main" id="{75FFD5A4-34E2-4955-AF0C-6E4FA6DE437E}"/>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111" name="Altıgen 110">
            <a:extLst>
              <a:ext uri="{FF2B5EF4-FFF2-40B4-BE49-F238E27FC236}">
                <a16:creationId xmlns:a16="http://schemas.microsoft.com/office/drawing/2014/main" id="{68DAE3CB-4999-4142-85BB-ABE381ACDD34}"/>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"Sen dili" ifadeleri genellikle "-sın, -sin" takılarıyla biter ve doğrudan karşı tarafın kişiliğini, karakterini hedef alır. Karşı taraf bu ifadeler karşısında kendisini savunmak ya da saldırıya geçmek zorunda hisseder ve bu durum iletişimi tıkar.</a:t>
            </a:r>
          </a:p>
          <a:p>
            <a:pPr algn="just">
              <a:spcBef>
                <a:spcPct val="0"/>
              </a:spcBef>
            </a:pPr>
            <a:r>
              <a:rPr lang="tr-TR" sz="2400" b="1" dirty="0">
                <a:solidFill>
                  <a:schemeClr val="tx1"/>
                </a:solidFill>
              </a:rPr>
              <a:t>	Aşağıdaki durumlardan hangisinde belirgin bir "Sen dili" kullanımı söz konusudur?</a:t>
            </a:r>
          </a:p>
        </p:txBody>
      </p:sp>
    </p:spTree>
    <p:extLst>
      <p:ext uri="{BB962C8B-B14F-4D97-AF65-F5344CB8AC3E}">
        <p14:creationId xmlns:p14="http://schemas.microsoft.com/office/powerpoint/2010/main" val="2943503598"/>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99"/>
                                        </p:tgtEl>
                                        <p:attrNameLst>
                                          <p:attrName>style.visibility</p:attrName>
                                        </p:attrNameLst>
                                      </p:cBhvr>
                                      <p:to>
                                        <p:strVal val="visible"/>
                                      </p:to>
                                    </p:set>
                                    <p:anim calcmode="lin" valueType="num">
                                      <p:cBhvr additive="base">
                                        <p:cTn id="206" dur="500" fill="hold"/>
                                        <p:tgtEl>
                                          <p:spTgt spid="99"/>
                                        </p:tgtEl>
                                        <p:attrNameLst>
                                          <p:attrName>ppt_x</p:attrName>
                                        </p:attrNameLst>
                                      </p:cBhvr>
                                      <p:tavLst>
                                        <p:tav tm="0">
                                          <p:val>
                                            <p:strVal val="#ppt_x"/>
                                          </p:val>
                                        </p:tav>
                                        <p:tav tm="100000">
                                          <p:val>
                                            <p:strVal val="#ppt_x"/>
                                          </p:val>
                                        </p:tav>
                                      </p:tavLst>
                                    </p:anim>
                                    <p:anim calcmode="lin" valueType="num">
                                      <p:cBhvr additive="base">
                                        <p:cTn id="207" dur="500" fill="hold"/>
                                        <p:tgtEl>
                                          <p:spTgt spid="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101"/>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101"/>
                                        </p:tgtEl>
                                        <p:attrNameLst>
                                          <p:attrName>fillcolor</p:attrName>
                                        </p:attrNameLst>
                                      </p:cBhvr>
                                      <p:to>
                                        <a:srgbClr val="00B050"/>
                                      </p:to>
                                    </p:animClr>
                                    <p:set>
                                      <p:cBhvr>
                                        <p:cTn id="213" dur="2000" fill="hold"/>
                                        <p:tgtEl>
                                          <p:spTgt spid="101"/>
                                        </p:tgtEl>
                                        <p:attrNameLst>
                                          <p:attrName>fill.type</p:attrName>
                                        </p:attrNameLst>
                                      </p:cBhvr>
                                      <p:to>
                                        <p:strVal val="solid"/>
                                      </p:to>
                                    </p:set>
                                    <p:set>
                                      <p:cBhvr>
                                        <p:cTn id="214" dur="2000" fill="hold"/>
                                        <p:tgtEl>
                                          <p:spTgt spid="101"/>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101"/>
                  </p:tgtEl>
                </p:cond>
              </p:nextCondLst>
            </p:seq>
            <p:seq concurrent="1" nextAc="seek">
              <p:cTn id="215" restart="whenNotActive" fill="hold" evtFilter="cancelBubble" nodeType="interactiveSeq">
                <p:stCondLst>
                  <p:cond evt="onClick" delay="0">
                    <p:tgtEl>
                      <p:spTgt spid="102"/>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102"/>
                                        </p:tgtEl>
                                        <p:attrNameLst>
                                          <p:attrName>fillcolor</p:attrName>
                                        </p:attrNameLst>
                                      </p:cBhvr>
                                      <p:to>
                                        <a:srgbClr val="FF0000"/>
                                      </p:to>
                                    </p:animClr>
                                    <p:set>
                                      <p:cBhvr>
                                        <p:cTn id="220" dur="2000" fill="hold"/>
                                        <p:tgtEl>
                                          <p:spTgt spid="102"/>
                                        </p:tgtEl>
                                        <p:attrNameLst>
                                          <p:attrName>fill.type</p:attrName>
                                        </p:attrNameLst>
                                      </p:cBhvr>
                                      <p:to>
                                        <p:strVal val="solid"/>
                                      </p:to>
                                    </p:set>
                                    <p:set>
                                      <p:cBhvr>
                                        <p:cTn id="221" dur="2000" fill="hold"/>
                                        <p:tgtEl>
                                          <p:spTgt spid="102"/>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2"/>
                  </p:tgtEl>
                </p:cond>
              </p:nextCondLst>
            </p:seq>
            <p:seq concurrent="1" nextAc="seek">
              <p:cTn id="222" restart="whenNotActive" fill="hold" evtFilter="cancelBubble" nodeType="interactiveSeq">
                <p:stCondLst>
                  <p:cond evt="onClick" delay="0">
                    <p:tgtEl>
                      <p:spTgt spid="106"/>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106"/>
                                        </p:tgtEl>
                                        <p:attrNameLst>
                                          <p:attrName>fillcolor</p:attrName>
                                        </p:attrNameLst>
                                      </p:cBhvr>
                                      <p:to>
                                        <a:srgbClr val="FF0000"/>
                                      </p:to>
                                    </p:animClr>
                                    <p:set>
                                      <p:cBhvr>
                                        <p:cTn id="227" dur="2000" fill="hold"/>
                                        <p:tgtEl>
                                          <p:spTgt spid="106"/>
                                        </p:tgtEl>
                                        <p:attrNameLst>
                                          <p:attrName>fill.type</p:attrName>
                                        </p:attrNameLst>
                                      </p:cBhvr>
                                      <p:to>
                                        <p:strVal val="solid"/>
                                      </p:to>
                                    </p:set>
                                    <p:set>
                                      <p:cBhvr>
                                        <p:cTn id="228" dur="2000" fill="hold"/>
                                        <p:tgtEl>
                                          <p:spTgt spid="106"/>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6"/>
                  </p:tgtEl>
                </p:cond>
              </p:nextCondLst>
            </p:seq>
            <p:seq concurrent="1" nextAc="seek">
              <p:cTn id="229" restart="whenNotActive" fill="hold" evtFilter="cancelBubble" nodeType="interactiveSeq">
                <p:stCondLst>
                  <p:cond evt="onClick" delay="0">
                    <p:tgtEl>
                      <p:spTgt spid="107"/>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107"/>
                                        </p:tgtEl>
                                        <p:attrNameLst>
                                          <p:attrName>fillcolor</p:attrName>
                                        </p:attrNameLst>
                                      </p:cBhvr>
                                      <p:to>
                                        <a:srgbClr val="FF0000"/>
                                      </p:to>
                                    </p:animClr>
                                    <p:set>
                                      <p:cBhvr>
                                        <p:cTn id="234" dur="2000" fill="hold"/>
                                        <p:tgtEl>
                                          <p:spTgt spid="107"/>
                                        </p:tgtEl>
                                        <p:attrNameLst>
                                          <p:attrName>fill.type</p:attrName>
                                        </p:attrNameLst>
                                      </p:cBhvr>
                                      <p:to>
                                        <p:strVal val="solid"/>
                                      </p:to>
                                    </p:set>
                                    <p:set>
                                      <p:cBhvr>
                                        <p:cTn id="235" dur="2000" fill="hold"/>
                                        <p:tgtEl>
                                          <p:spTgt spid="107"/>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107"/>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06B5DA-49EB-A91A-32BF-BF7B24DAFCF9}"/>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440C0830-85C3-26C3-0FEC-FC63CCDCCF6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D2CBD983-A220-6120-28E0-0AA76264E04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AB1F59B-8CF9-F325-F041-AE46E10A4EA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151A99AA-171F-3D9E-CF49-1CCBC185A45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53187E57-9B5B-8600-8482-9E35C96F0CCD}"/>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18C8E1CF-1DE5-0B8A-2B63-5AEEB4646966}"/>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603542972"/>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5" name="Düz Bağlayıcı 84">
            <a:extLst>
              <a:ext uri="{FF2B5EF4-FFF2-40B4-BE49-F238E27FC236}">
                <a16:creationId xmlns:a16="http://schemas.microsoft.com/office/drawing/2014/main" id="{CD3BCA2B-ABD2-4094-849D-43BEE786E6F1}"/>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6" name="Altıgen 85">
            <a:extLst>
              <a:ext uri="{FF2B5EF4-FFF2-40B4-BE49-F238E27FC236}">
                <a16:creationId xmlns:a16="http://schemas.microsoft.com/office/drawing/2014/main" id="{34B303E1-46B7-4FDA-905C-90796802672D}"/>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Derste söz almak isteyen öğrencinin elini havaya kaldırması</a:t>
            </a:r>
          </a:p>
        </p:txBody>
      </p:sp>
      <p:sp>
        <p:nvSpPr>
          <p:cNvPr id="87" name="Altıgen 86">
            <a:extLst>
              <a:ext uri="{FF2B5EF4-FFF2-40B4-BE49-F238E27FC236}">
                <a16:creationId xmlns:a16="http://schemas.microsoft.com/office/drawing/2014/main" id="{723A2D20-1D19-4B92-AF72-1B5010E51414}"/>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Yoldan geçen arkadaşına durması için eliyle "bekle" işareti yapması</a:t>
            </a:r>
          </a:p>
        </p:txBody>
      </p:sp>
      <p:sp>
        <p:nvSpPr>
          <p:cNvPr id="88" name="Metin kutusu 87">
            <a:extLst>
              <a:ext uri="{FF2B5EF4-FFF2-40B4-BE49-F238E27FC236}">
                <a16:creationId xmlns:a16="http://schemas.microsoft.com/office/drawing/2014/main" id="{9E0E3E1C-BF14-4370-A5D5-65A4985B6434}"/>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89" name="Metin kutusu 88">
            <a:extLst>
              <a:ext uri="{FF2B5EF4-FFF2-40B4-BE49-F238E27FC236}">
                <a16:creationId xmlns:a16="http://schemas.microsoft.com/office/drawing/2014/main" id="{C30C29E6-A12D-4567-9B5A-55BA0099FC67}"/>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0" name="Düz Bağlayıcı 89">
            <a:extLst>
              <a:ext uri="{FF2B5EF4-FFF2-40B4-BE49-F238E27FC236}">
                <a16:creationId xmlns:a16="http://schemas.microsoft.com/office/drawing/2014/main" id="{4B9CB562-5F65-4364-8552-B15D1356DE3E}"/>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1" name="Altıgen 90">
            <a:extLst>
              <a:ext uri="{FF2B5EF4-FFF2-40B4-BE49-F238E27FC236}">
                <a16:creationId xmlns:a16="http://schemas.microsoft.com/office/drawing/2014/main" id="{921BBDC3-2D11-474E-8DFB-3258C0CE60EA}"/>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Soru sorulduğunda hayır anlamında kafasını sağa sola sallaması</a:t>
            </a:r>
          </a:p>
        </p:txBody>
      </p:sp>
      <p:sp>
        <p:nvSpPr>
          <p:cNvPr id="93" name="Altıgen 92">
            <a:extLst>
              <a:ext uri="{FF2B5EF4-FFF2-40B4-BE49-F238E27FC236}">
                <a16:creationId xmlns:a16="http://schemas.microsoft.com/office/drawing/2014/main" id="{181AC78A-8934-48B2-9F09-5BD187315CF7}"/>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Beklenmedik bir haber duyan kişinin şaşkınlıkla kaşlarını yukarı kaldırıp gözlerini açması</a:t>
            </a:r>
          </a:p>
        </p:txBody>
      </p:sp>
      <p:sp>
        <p:nvSpPr>
          <p:cNvPr id="94" name="Metin kutusu 93">
            <a:extLst>
              <a:ext uri="{FF2B5EF4-FFF2-40B4-BE49-F238E27FC236}">
                <a16:creationId xmlns:a16="http://schemas.microsoft.com/office/drawing/2014/main" id="{9AA01172-A88C-41B8-BED7-3C87065B0D3E}"/>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5" name="Metin kutusu 94">
            <a:extLst>
              <a:ext uri="{FF2B5EF4-FFF2-40B4-BE49-F238E27FC236}">
                <a16:creationId xmlns:a16="http://schemas.microsoft.com/office/drawing/2014/main" id="{35145271-9637-4488-B5F4-4CAA86D8DD3D}"/>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6" name="Düz Bağlayıcı 95">
            <a:extLst>
              <a:ext uri="{FF2B5EF4-FFF2-40B4-BE49-F238E27FC236}">
                <a16:creationId xmlns:a16="http://schemas.microsoft.com/office/drawing/2014/main" id="{9B052A98-3C59-4F24-8CDD-65F52CCD0B44}"/>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7" name="Altıgen 96">
            <a:extLst>
              <a:ext uri="{FF2B5EF4-FFF2-40B4-BE49-F238E27FC236}">
                <a16:creationId xmlns:a16="http://schemas.microsoft.com/office/drawing/2014/main" id="{F9258EE8-6619-4FF4-A8CB-06AEBB9D9ED8}"/>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Bir öğretmen derste şu açıklamayı yapar: "Beden dili iletişimde çok güçlü bir etkendir. Ancak gövde ve organ hareketleri ile yüz ifadelerini birbirine karıştırmamak gerekir. Yüz kaslarımız vasıtasıyla ortaya koyduğumuz içsel tepkiler mimik olarak tanımlanırken; el, kol ve baş vasıtasıyla verdiğimiz mesajlar jest olarak bilinir."</a:t>
            </a:r>
          </a:p>
          <a:p>
            <a:pPr algn="just">
              <a:spcBef>
                <a:spcPct val="0"/>
              </a:spcBef>
            </a:pPr>
            <a:r>
              <a:rPr lang="tr-TR" sz="2400" dirty="0">
                <a:solidFill>
                  <a:schemeClr val="tx1"/>
                </a:solidFill>
              </a:rPr>
              <a:t>	</a:t>
            </a:r>
            <a:r>
              <a:rPr lang="tr-TR" sz="2400" b="1" dirty="0">
                <a:solidFill>
                  <a:schemeClr val="tx1"/>
                </a:solidFill>
              </a:rPr>
              <a:t>Öğretmenin yaptığı bu açıklamaya göre aşağıdakilerden hangisi doğrudan bir "mimik" örneğidir?</a:t>
            </a:r>
          </a:p>
        </p:txBody>
      </p:sp>
    </p:spTree>
    <p:extLst>
      <p:ext uri="{BB962C8B-B14F-4D97-AF65-F5344CB8AC3E}">
        <p14:creationId xmlns:p14="http://schemas.microsoft.com/office/powerpoint/2010/main" val="3045710667"/>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4" restart="whenNotActive" fill="hold" evtFilter="cancelBubble" nodeType="interactiveSeq">
                <p:stCondLst>
                  <p:cond evt="onClick" delay="0">
                    <p:tgtEl>
                      <p:spTgt spid="86"/>
                    </p:tgtEl>
                  </p:cond>
                </p:stCondLst>
                <p:endSync evt="end" delay="0">
                  <p:rtn val="all"/>
                </p:endSync>
                <p:childTnLst>
                  <p:par>
                    <p:cTn id="205" fill="hold">
                      <p:stCondLst>
                        <p:cond delay="0"/>
                      </p:stCondLst>
                      <p:childTnLst>
                        <p:par>
                          <p:cTn id="206" fill="hold">
                            <p:stCondLst>
                              <p:cond delay="0"/>
                            </p:stCondLst>
                            <p:childTnLst>
                              <p:par>
                                <p:cTn id="207" presetID="1" presetClass="emph" presetSubtype="2" fill="hold" nodeType="clickEffect">
                                  <p:stCondLst>
                                    <p:cond delay="0"/>
                                  </p:stCondLst>
                                  <p:childTnLst>
                                    <p:animClr clrSpc="rgb" dir="cw">
                                      <p:cBhvr>
                                        <p:cTn id="208" dur="2000" fill="hold"/>
                                        <p:tgtEl>
                                          <p:spTgt spid="86"/>
                                        </p:tgtEl>
                                        <p:attrNameLst>
                                          <p:attrName>fillcolor</p:attrName>
                                        </p:attrNameLst>
                                      </p:cBhvr>
                                      <p:to>
                                        <a:srgbClr val="FF0000"/>
                                      </p:to>
                                    </p:animClr>
                                    <p:set>
                                      <p:cBhvr>
                                        <p:cTn id="209" dur="2000" fill="hold"/>
                                        <p:tgtEl>
                                          <p:spTgt spid="86"/>
                                        </p:tgtEl>
                                        <p:attrNameLst>
                                          <p:attrName>fill.type</p:attrName>
                                        </p:attrNameLst>
                                      </p:cBhvr>
                                      <p:to>
                                        <p:strVal val="solid"/>
                                      </p:to>
                                    </p:set>
                                    <p:set>
                                      <p:cBhvr>
                                        <p:cTn id="210" dur="2000" fill="hold"/>
                                        <p:tgtEl>
                                          <p:spTgt spid="86"/>
                                        </p:tgtEl>
                                        <p:attrNameLst>
                                          <p:attrName>fill.on</p:attrName>
                                        </p:attrNameLst>
                                      </p:cBhvr>
                                      <p:to>
                                        <p:strVal val="true"/>
                                      </p:to>
                                    </p:set>
                                  </p:childTnLst>
                                  <p:subTnLst>
                                    <p:audio>
                                      <p:cMediaNode>
                                        <p:cTn display="0" masterRel="sameClick">
                                          <p:stCondLst>
                                            <p:cond evt="begin" delay="0">
                                              <p:tn val="207"/>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6"/>
                  </p:tgtEl>
                </p:cond>
              </p:nextCondLst>
            </p:seq>
            <p:seq concurrent="1" nextAc="seek">
              <p:cTn id="211" restart="whenNotActive" fill="hold" evtFilter="cancelBubble" nodeType="interactiveSeq">
                <p:stCondLst>
                  <p:cond evt="onClick" delay="0">
                    <p:tgtEl>
                      <p:spTgt spid="87"/>
                    </p:tgtEl>
                  </p:cond>
                </p:stCondLst>
                <p:endSync evt="end" delay="0">
                  <p:rtn val="all"/>
                </p:endSync>
                <p:childTnLst>
                  <p:par>
                    <p:cTn id="212" fill="hold">
                      <p:stCondLst>
                        <p:cond delay="0"/>
                      </p:stCondLst>
                      <p:childTnLst>
                        <p:par>
                          <p:cTn id="213" fill="hold">
                            <p:stCondLst>
                              <p:cond delay="0"/>
                            </p:stCondLst>
                            <p:childTnLst>
                              <p:par>
                                <p:cTn id="214" presetID="1" presetClass="emph" presetSubtype="2" fill="hold" nodeType="clickEffect">
                                  <p:stCondLst>
                                    <p:cond delay="0"/>
                                  </p:stCondLst>
                                  <p:childTnLst>
                                    <p:animClr clrSpc="rgb" dir="cw">
                                      <p:cBhvr>
                                        <p:cTn id="215" dur="2000" fill="hold"/>
                                        <p:tgtEl>
                                          <p:spTgt spid="87"/>
                                        </p:tgtEl>
                                        <p:attrNameLst>
                                          <p:attrName>fillcolor</p:attrName>
                                        </p:attrNameLst>
                                      </p:cBhvr>
                                      <p:to>
                                        <a:srgbClr val="FF0000"/>
                                      </p:to>
                                    </p:animClr>
                                    <p:set>
                                      <p:cBhvr>
                                        <p:cTn id="216" dur="2000" fill="hold"/>
                                        <p:tgtEl>
                                          <p:spTgt spid="87"/>
                                        </p:tgtEl>
                                        <p:attrNameLst>
                                          <p:attrName>fill.type</p:attrName>
                                        </p:attrNameLst>
                                      </p:cBhvr>
                                      <p:to>
                                        <p:strVal val="solid"/>
                                      </p:to>
                                    </p:set>
                                    <p:set>
                                      <p:cBhvr>
                                        <p:cTn id="217" dur="2000" fill="hold"/>
                                        <p:tgtEl>
                                          <p:spTgt spid="87"/>
                                        </p:tgtEl>
                                        <p:attrNameLst>
                                          <p:attrName>fill.on</p:attrName>
                                        </p:attrNameLst>
                                      </p:cBhvr>
                                      <p:to>
                                        <p:strVal val="true"/>
                                      </p:to>
                                    </p:set>
                                  </p:childTnLst>
                                  <p:subTnLst>
                                    <p:audio>
                                      <p:cMediaNode>
                                        <p:cTn display="0" masterRel="sameClick">
                                          <p:stCondLst>
                                            <p:cond evt="begin" delay="0">
                                              <p:tn val="214"/>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8" restart="whenNotActive" fill="hold" evtFilter="cancelBubble" nodeType="interactiveSeq">
                <p:stCondLst>
                  <p:cond evt="onClick" delay="0">
                    <p:tgtEl>
                      <p:spTgt spid="91"/>
                    </p:tgtEl>
                  </p:cond>
                </p:stCondLst>
                <p:endSync evt="end" delay="0">
                  <p:rtn val="all"/>
                </p:endSync>
                <p:childTnLst>
                  <p:par>
                    <p:cTn id="219" fill="hold">
                      <p:stCondLst>
                        <p:cond delay="0"/>
                      </p:stCondLst>
                      <p:childTnLst>
                        <p:par>
                          <p:cTn id="220" fill="hold">
                            <p:stCondLst>
                              <p:cond delay="0"/>
                            </p:stCondLst>
                            <p:childTnLst>
                              <p:par>
                                <p:cTn id="221" presetID="1" presetClass="emph" presetSubtype="2" fill="hold" nodeType="clickEffect">
                                  <p:stCondLst>
                                    <p:cond delay="0"/>
                                  </p:stCondLst>
                                  <p:childTnLst>
                                    <p:animClr clrSpc="rgb" dir="cw">
                                      <p:cBhvr>
                                        <p:cTn id="222" dur="2000" fill="hold"/>
                                        <p:tgtEl>
                                          <p:spTgt spid="91"/>
                                        </p:tgtEl>
                                        <p:attrNameLst>
                                          <p:attrName>fillcolor</p:attrName>
                                        </p:attrNameLst>
                                      </p:cBhvr>
                                      <p:to>
                                        <a:srgbClr val="FF0000"/>
                                      </p:to>
                                    </p:animClr>
                                    <p:set>
                                      <p:cBhvr>
                                        <p:cTn id="223" dur="2000" fill="hold"/>
                                        <p:tgtEl>
                                          <p:spTgt spid="91"/>
                                        </p:tgtEl>
                                        <p:attrNameLst>
                                          <p:attrName>fill.type</p:attrName>
                                        </p:attrNameLst>
                                      </p:cBhvr>
                                      <p:to>
                                        <p:strVal val="solid"/>
                                      </p:to>
                                    </p:set>
                                    <p:set>
                                      <p:cBhvr>
                                        <p:cTn id="224" dur="2000" fill="hold"/>
                                        <p:tgtEl>
                                          <p:spTgt spid="91"/>
                                        </p:tgtEl>
                                        <p:attrNameLst>
                                          <p:attrName>fill.on</p:attrName>
                                        </p:attrNameLst>
                                      </p:cBhvr>
                                      <p:to>
                                        <p:strVal val="true"/>
                                      </p:to>
                                    </p:set>
                                  </p:childTnLst>
                                  <p:subTnLst>
                                    <p:audio>
                                      <p:cMediaNode>
                                        <p:cTn display="0" masterRel="sameClick">
                                          <p:stCondLst>
                                            <p:cond evt="begin" delay="0">
                                              <p:tn val="22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1"/>
                  </p:tgtEl>
                </p:cond>
              </p:nextCondLst>
            </p:seq>
            <p:seq concurrent="1" nextAc="seek">
              <p:cTn id="225" restart="whenNotActive" fill="hold" evtFilter="cancelBubble" nodeType="interactiveSeq">
                <p:stCondLst>
                  <p:cond evt="onClick" delay="0">
                    <p:tgtEl>
                      <p:spTgt spid="93"/>
                    </p:tgtEl>
                  </p:cond>
                </p:stCondLst>
                <p:endSync evt="end" delay="0">
                  <p:rtn val="all"/>
                </p:endSync>
                <p:childTnLst>
                  <p:par>
                    <p:cTn id="226" fill="hold">
                      <p:stCondLst>
                        <p:cond delay="0"/>
                      </p:stCondLst>
                      <p:childTnLst>
                        <p:par>
                          <p:cTn id="227" fill="hold">
                            <p:stCondLst>
                              <p:cond delay="0"/>
                            </p:stCondLst>
                            <p:childTnLst>
                              <p:par>
                                <p:cTn id="228" presetID="1" presetClass="emph" presetSubtype="2" fill="hold" nodeType="clickEffect">
                                  <p:stCondLst>
                                    <p:cond delay="0"/>
                                  </p:stCondLst>
                                  <p:childTnLst>
                                    <p:animClr clrSpc="rgb" dir="cw">
                                      <p:cBhvr>
                                        <p:cTn id="229" dur="2000" fill="hold"/>
                                        <p:tgtEl>
                                          <p:spTgt spid="93"/>
                                        </p:tgtEl>
                                        <p:attrNameLst>
                                          <p:attrName>fillcolor</p:attrName>
                                        </p:attrNameLst>
                                      </p:cBhvr>
                                      <p:to>
                                        <a:srgbClr val="00B050"/>
                                      </p:to>
                                    </p:animClr>
                                    <p:set>
                                      <p:cBhvr>
                                        <p:cTn id="230" dur="2000" fill="hold"/>
                                        <p:tgtEl>
                                          <p:spTgt spid="93"/>
                                        </p:tgtEl>
                                        <p:attrNameLst>
                                          <p:attrName>fill.type</p:attrName>
                                        </p:attrNameLst>
                                      </p:cBhvr>
                                      <p:to>
                                        <p:strVal val="solid"/>
                                      </p:to>
                                    </p:set>
                                    <p:set>
                                      <p:cBhvr>
                                        <p:cTn id="231" dur="2000" fill="hold"/>
                                        <p:tgtEl>
                                          <p:spTgt spid="93"/>
                                        </p:tgtEl>
                                        <p:attrNameLst>
                                          <p:attrName>fill.on</p:attrName>
                                        </p:attrNameLst>
                                      </p:cBhvr>
                                      <p:to>
                                        <p:strVal val="true"/>
                                      </p:to>
                                    </p:set>
                                  </p:childTnLst>
                                  <p:subTnLst>
                                    <p:audio>
                                      <p:cMediaNode>
                                        <p:cTn display="0" masterRel="sameClick">
                                          <p:stCondLst>
                                            <p:cond evt="begin" delay="0">
                                              <p:tn val="22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3"/>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F180C9-BC60-BE46-0664-D8BAC356F78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FDB71F6-0FBB-43EF-52A0-56AE5A649DEF}"/>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54D1A6A-0F35-D3D4-4287-F686E474AA6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01DF531-42BB-2A55-87A0-79DC220367FB}"/>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45245DE5-DF1D-278E-131B-1E5E9E977623}"/>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A119C4B-214D-3DFB-FFF3-CD6363D21AD7}"/>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2410FB48-B0F0-4E3C-0898-42B4068D50B2}"/>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195612204"/>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957719DA-0C14-44B0-83EB-C619DF7ADF0D}"/>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14F338F9-70F5-4252-95C6-34EFA0C589B5}"/>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D4412A10-FB11-4A41-ABC2-3AB172193DCE}"/>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 dili</a:t>
            </a:r>
          </a:p>
        </p:txBody>
      </p:sp>
      <p:sp>
        <p:nvSpPr>
          <p:cNvPr id="88" name="Altıgen 87">
            <a:extLst>
              <a:ext uri="{FF2B5EF4-FFF2-40B4-BE49-F238E27FC236}">
                <a16:creationId xmlns:a16="http://schemas.microsoft.com/office/drawing/2014/main" id="{9D4818E3-5570-4D54-8225-AF7578CCC5B9}"/>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Etkin dinleme</a:t>
            </a:r>
            <a:endParaRPr lang="tr-TR" sz="2000" b="1" dirty="0">
              <a:solidFill>
                <a:schemeClr val="tx2"/>
              </a:solidFill>
            </a:endParaRPr>
          </a:p>
        </p:txBody>
      </p:sp>
      <p:sp>
        <p:nvSpPr>
          <p:cNvPr id="89" name="Metin kutusu 88">
            <a:extLst>
              <a:ext uri="{FF2B5EF4-FFF2-40B4-BE49-F238E27FC236}">
                <a16:creationId xmlns:a16="http://schemas.microsoft.com/office/drawing/2014/main" id="{36DF42C0-9B18-4D85-84EA-A151BBA39FA5}"/>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D916088D-9933-4C6D-A668-0B4F6E4E85AF}"/>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9688B28-A970-4A4F-B00D-D3E11FBA983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F463FB1-7E75-46B9-B5A4-73202E560E6B}"/>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Yazılı iletişim</a:t>
            </a:r>
          </a:p>
        </p:txBody>
      </p:sp>
      <p:sp>
        <p:nvSpPr>
          <p:cNvPr id="94" name="Altıgen 93">
            <a:extLst>
              <a:ext uri="{FF2B5EF4-FFF2-40B4-BE49-F238E27FC236}">
                <a16:creationId xmlns:a16="http://schemas.microsoft.com/office/drawing/2014/main" id="{B1A45C4C-F07F-4D98-A7B8-F38720F7C473}"/>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Ön yargı</a:t>
            </a:r>
          </a:p>
        </p:txBody>
      </p:sp>
      <p:sp>
        <p:nvSpPr>
          <p:cNvPr id="95" name="Metin kutusu 94">
            <a:extLst>
              <a:ext uri="{FF2B5EF4-FFF2-40B4-BE49-F238E27FC236}">
                <a16:creationId xmlns:a16="http://schemas.microsoft.com/office/drawing/2014/main" id="{48ADDF9F-094C-484A-969A-974022D2A607}"/>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124C6056-83E2-4BB4-A0DF-AD9BF45BE8D5}"/>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D4BC7082-0FA6-45D3-9504-D0146AE6CC5A}"/>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53474F09-D6C5-4BEB-BB50-20C15DEA980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Türkçede deyimler duygu ve durumları ifade etmede sıkça kullanılır. Bu deyimlerden biri olan "can kulağıyla dinlemek", bir kimseyi veya anlatılan bir konuyu bütün dikkatini vererek, büyük bir özenle ve anlamaya çalışarak takip etmek anlamına gelir.</a:t>
            </a:r>
          </a:p>
          <a:p>
            <a:pPr algn="just">
              <a:spcBef>
                <a:spcPct val="0"/>
              </a:spcBef>
            </a:pPr>
            <a:r>
              <a:rPr lang="tr-TR" sz="2400" dirty="0">
                <a:solidFill>
                  <a:schemeClr val="tx1"/>
                </a:solidFill>
              </a:rPr>
              <a:t>	</a:t>
            </a:r>
            <a:r>
              <a:rPr lang="tr-TR" sz="2400" b="1" dirty="0">
                <a:solidFill>
                  <a:schemeClr val="tx1"/>
                </a:solidFill>
              </a:rPr>
              <a:t>Bu deyim etkili iletişimde yer alan aşağıdaki temel kavramlardan hangisiyle doğrudan ilişkilendirilebilir?</a:t>
            </a:r>
          </a:p>
        </p:txBody>
      </p:sp>
    </p:spTree>
    <p:extLst>
      <p:ext uri="{BB962C8B-B14F-4D97-AF65-F5344CB8AC3E}">
        <p14:creationId xmlns:p14="http://schemas.microsoft.com/office/powerpoint/2010/main" val="12017226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00B05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C6D26-1451-E806-C498-69687ED02B2E}"/>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B4945556-446A-5FDF-AAF6-A9475614D1E1}"/>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2DB2D72C-77A7-1869-C139-283052F9ECF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6BE0D7D-FFF4-88B2-F00A-141E5216D8D0}"/>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9B3F3A9A-2164-71C2-F3B1-FC3AD6B1BED8}"/>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46B62D7D-C4E3-A7EC-CFCE-8D362B99E8A5}"/>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0A403BF1-1690-0E4B-7CF1-43CC11907B22}"/>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429094813"/>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9D57D803-E221-40EA-AE29-6E400677F7C7}"/>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5789DCF4-E0AF-443E-8878-0AC904F80C0B}"/>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B11EB445-17A4-4677-B819-71FCA857FF34}"/>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Birbirlerini empati ve ben dili ile dinleyip hem afişleri hem de </a:t>
            </a:r>
            <a:r>
              <a:rPr lang="tr-TR" sz="2000" b="1" dirty="0" err="1">
                <a:solidFill>
                  <a:schemeClr val="tx2"/>
                </a:solidFill>
              </a:rPr>
              <a:t>slaytı</a:t>
            </a:r>
            <a:r>
              <a:rPr lang="tr-TR" sz="2000" b="1" dirty="0">
                <a:solidFill>
                  <a:schemeClr val="tx2"/>
                </a:solidFill>
              </a:rPr>
              <a:t> içeren ortak bir çalışma planlamaları</a:t>
            </a:r>
          </a:p>
        </p:txBody>
      </p:sp>
      <p:sp>
        <p:nvSpPr>
          <p:cNvPr id="88" name="Altıgen 87">
            <a:extLst>
              <a:ext uri="{FF2B5EF4-FFF2-40B4-BE49-F238E27FC236}">
                <a16:creationId xmlns:a16="http://schemas.microsoft.com/office/drawing/2014/main" id="{A03542F5-1880-437F-93E8-63F3494536C6}"/>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Ahmet’in Merve’nin fikrini tamamen reddederek kendi </a:t>
            </a:r>
            <a:r>
              <a:rPr lang="tr-TR" sz="2000" b="1" dirty="0" err="1">
                <a:solidFill>
                  <a:schemeClr val="tx2"/>
                </a:solidFill>
              </a:rPr>
              <a:t>slaytını</a:t>
            </a:r>
            <a:r>
              <a:rPr lang="tr-TR" sz="2000" b="1" dirty="0">
                <a:solidFill>
                  <a:schemeClr val="tx2"/>
                </a:solidFill>
              </a:rPr>
              <a:t> tek başına sunması</a:t>
            </a:r>
          </a:p>
        </p:txBody>
      </p:sp>
      <p:sp>
        <p:nvSpPr>
          <p:cNvPr id="89" name="Metin kutusu 88">
            <a:extLst>
              <a:ext uri="{FF2B5EF4-FFF2-40B4-BE49-F238E27FC236}">
                <a16:creationId xmlns:a16="http://schemas.microsoft.com/office/drawing/2014/main" id="{E4DFB8F4-646B-4AF4-A9F4-F01DFEEC2808}"/>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517A5907-F972-41F7-A2F3-E68FA1561AB8}"/>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9EED27CA-8366-4BDF-A43E-60F5DCBCF471}"/>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6C82E595-E226-4BA5-8BF0-F972FF7A504C}"/>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Merve’nin Ahmet’i bencillikle suçlayıp projeyi yapmaktan vazgeçmesi</a:t>
            </a:r>
          </a:p>
        </p:txBody>
      </p:sp>
      <p:sp>
        <p:nvSpPr>
          <p:cNvPr id="94" name="Altıgen 93">
            <a:extLst>
              <a:ext uri="{FF2B5EF4-FFF2-40B4-BE49-F238E27FC236}">
                <a16:creationId xmlns:a16="http://schemas.microsoft.com/office/drawing/2014/main" id="{AEB5BAF5-8646-4737-94DC-C45F1EB53712}"/>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İki öğrencinin de kendi dediği olmadığı için öğretmenlerinden grup arkadaşlarını değiştirmesini istemesi</a:t>
            </a:r>
          </a:p>
        </p:txBody>
      </p:sp>
      <p:sp>
        <p:nvSpPr>
          <p:cNvPr id="95" name="Metin kutusu 94">
            <a:extLst>
              <a:ext uri="{FF2B5EF4-FFF2-40B4-BE49-F238E27FC236}">
                <a16:creationId xmlns:a16="http://schemas.microsoft.com/office/drawing/2014/main" id="{264FD85B-0BAE-49A8-9845-F5C3D7B9B04D}"/>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88B1D14E-F92A-47E5-AA91-1B8333963671}"/>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A4EE98B6-3EAE-4320-8C9F-41EB3B80F92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A84EBA76-7DB6-41CC-9D47-88A7805A7C28}"/>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Ahmet ve Merve sosyal bilgiler dersinde "Çevre Kirliliği" konulu bir proje ödevi için eşleşmişlerdir. Ahmet bilgisayarla ilgilenmeyi sevdiği için detaylı bir slayt hazırlamak isterken; Merve resim yapmaya meraklı olduğu için afiş ve görsellerle projeyi sunmak istemektedir. İkisi de kendi fikrinin daha iyi olduğunu savunmuş ve aralarında sert bir tartışma başlamıştır.</a:t>
            </a:r>
          </a:p>
          <a:p>
            <a:pPr algn="just">
              <a:spcBef>
                <a:spcPct val="0"/>
              </a:spcBef>
            </a:pPr>
            <a:r>
              <a:rPr lang="tr-TR" sz="2400" dirty="0">
                <a:solidFill>
                  <a:schemeClr val="tx1"/>
                </a:solidFill>
              </a:rPr>
              <a:t>	</a:t>
            </a:r>
            <a:r>
              <a:rPr lang="tr-TR" sz="2400" b="1" dirty="0">
                <a:solidFill>
                  <a:schemeClr val="tx1"/>
                </a:solidFill>
              </a:rPr>
              <a:t>Bu durumun çatışma yerine "uzlaşma ve anlaşma" ile sonuçlanabilmesi için iki öğrencinin sergilemesi gereken en doğru davranış aşağıdakilerden hangisidir?</a:t>
            </a:r>
          </a:p>
        </p:txBody>
      </p:sp>
    </p:spTree>
    <p:extLst>
      <p:ext uri="{BB962C8B-B14F-4D97-AF65-F5344CB8AC3E}">
        <p14:creationId xmlns:p14="http://schemas.microsoft.com/office/powerpoint/2010/main" val="3130071705"/>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00B05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applause.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FF000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kötü.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8D1F16-5BC3-62FE-2443-7DF1762D341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08AA7AA6-82E1-AECC-5BE5-B8F2167E2810}"/>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59B6AC06-828E-6157-D4FC-0ABB2A2AF1AC}"/>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24AFF9B-F247-0533-A0AC-5EAE0B8EBFD9}"/>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8436E9A6-1D73-02DD-B344-271EBCE43CD4}"/>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1EDF8624-A1E8-8118-68B9-CE43ED19E47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pic>
        <p:nvPicPr>
          <p:cNvPr id="8" name="Resim 7">
            <a:extLst>
              <a:ext uri="{FF2B5EF4-FFF2-40B4-BE49-F238E27FC236}">
                <a16:creationId xmlns:a16="http://schemas.microsoft.com/office/drawing/2014/main" id="{5EB5C24B-9554-9599-0701-8453ABB0480A}"/>
              </a:ext>
            </a:extLst>
          </p:cNvPr>
          <p:cNvPicPr>
            <a:picLocks noChangeAspect="1"/>
          </p:cNvPicPr>
          <p:nvPr/>
        </p:nvPicPr>
        <p:blipFill>
          <a:blip r:embed="rId5"/>
          <a:srcRect/>
          <a:stretch/>
        </p:blipFill>
        <p:spPr>
          <a:xfrm>
            <a:off x="3741600" y="0"/>
            <a:ext cx="4708800" cy="6857999"/>
          </a:xfrm>
          <a:prstGeom prst="rect">
            <a:avLst/>
          </a:prstGeom>
        </p:spPr>
      </p:pic>
    </p:spTree>
    <p:extLst>
      <p:ext uri="{BB962C8B-B14F-4D97-AF65-F5344CB8AC3E}">
        <p14:creationId xmlns:p14="http://schemas.microsoft.com/office/powerpoint/2010/main" val="2068495286"/>
      </p:ext>
    </p:extLst>
  </p:cSld>
  <p:clrMapOvr>
    <a:masterClrMapping/>
  </p:clrMapOvr>
  <mc:AlternateContent xmlns:mc="http://schemas.openxmlformats.org/markup-compatibility/2006" xmlns:p14="http://schemas.microsoft.com/office/powerpoint/2010/main">
    <mc:Choice Requires="p14">
      <p:transition spd="slow" p14:dur="2500" advClick="0" advTm="1000">
        <p14:ripple/>
        <p:sndAc>
          <p:stSnd>
            <p:snd r:embed="rId3" name="masal.wav"/>
          </p:stSnd>
        </p:sndAc>
      </p:transition>
    </mc:Choice>
    <mc:Fallback xmlns="">
      <p:transition spd="slow" advClick="0" advTm="1000">
        <p:fade/>
        <p:sndAc>
          <p:stSnd>
            <p:snd r:embed="rId6"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000"/>
                                        <p:tgtEl>
                                          <p:spTgt spid="8"/>
                                        </p:tgtEl>
                                      </p:cBhvr>
                                    </p:animEffect>
                                    <p:anim calcmode="lin" valueType="num">
                                      <p:cBhvr>
                                        <p:cTn id="8" dur="3000" fill="hold"/>
                                        <p:tgtEl>
                                          <p:spTgt spid="8"/>
                                        </p:tgtEl>
                                        <p:attrNameLst>
                                          <p:attrName>ppt_w</p:attrName>
                                        </p:attrNameLst>
                                      </p:cBhvr>
                                      <p:tavLst>
                                        <p:tav tm="0" fmla="#ppt_w*sin(2.5*pi*$)">
                                          <p:val>
                                            <p:fltVal val="0"/>
                                          </p:val>
                                        </p:tav>
                                        <p:tav tm="100000">
                                          <p:val>
                                            <p:fltVal val="1"/>
                                          </p:val>
                                        </p:tav>
                                      </p:tavLst>
                                    </p:anim>
                                    <p:anim calcmode="lin" valueType="num">
                                      <p:cBhvr>
                                        <p:cTn id="9" dur="3000" fill="hold"/>
                                        <p:tgtEl>
                                          <p:spTgt spid="8"/>
                                        </p:tgtEl>
                                        <p:attrNameLst>
                                          <p:attrName>ppt_h</p:attrName>
                                        </p:attrNameLst>
                                      </p:cBhvr>
                                      <p:tavLst>
                                        <p:tav tm="0">
                                          <p:val>
                                            <p:strVal val="#ppt_h"/>
                                          </p:val>
                                        </p:tav>
                                        <p:tav tm="100000">
                                          <p:val>
                                            <p:strVal val="#ppt_h"/>
                                          </p:val>
                                        </p:tav>
                                      </p:tavLst>
                                    </p:anim>
                                  </p:childTnLst>
                                </p:cTn>
                              </p:par>
                              <p:par>
                                <p:cTn id="10" presetID="6" presetClass="emph" presetSubtype="0" fill="hold" nodeType="withEffect">
                                  <p:stCondLst>
                                    <p:cond delay="0"/>
                                  </p:stCondLst>
                                  <p:childTnLst>
                                    <p:animScale>
                                      <p:cBhvr>
                                        <p:cTn id="11" dur="3000" fill="hold"/>
                                        <p:tgtEl>
                                          <p:spTgt spid="8"/>
                                        </p:tgtEl>
                                      </p:cBhvr>
                                      <p:by x="150000" y="150000"/>
                                    </p:animScale>
                                  </p:childTnLst>
                                  <p:subTnLst>
                                    <p:audio>
                                      <p:cMediaNode>
                                        <p:cTn display="0" masterRel="sameClick">
                                          <p:stCondLst>
                                            <p:cond evt="begin" delay="0">
                                              <p:tn val="10"/>
                                            </p:cond>
                                          </p:stCondLst>
                                          <p:endCondLst>
                                            <p:cond evt="onStopAudio" delay="0">
                                              <p:tgtEl>
                                                <p:sldTgt/>
                                              </p:tgtEl>
                                            </p:cond>
                                          </p:endCondLst>
                                        </p:cTn>
                                        <p:tgtEl>
                                          <p:sndTgt r:embed="rId4"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C5470C-4785-E643-0961-F6F2F8BF39DB}"/>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EFEAC26B-F4F6-5D6E-838D-2530BE7FD04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B93A76F3-39AD-FC65-6899-E399C19CAF27}"/>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3" name="Dikdörtgen 2">
              <a:extLst>
                <a:ext uri="{FF2B5EF4-FFF2-40B4-BE49-F238E27FC236}">
                  <a16:creationId xmlns:a16="http://schemas.microsoft.com/office/drawing/2014/main" id="{ADA467C9-726B-856B-E61B-47A38E36C68A}"/>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sp>
          <p:nvSpPr>
            <p:cNvPr id="4" name="Dikdörtgen 3">
              <a:extLst>
                <a:ext uri="{FF2B5EF4-FFF2-40B4-BE49-F238E27FC236}">
                  <a16:creationId xmlns:a16="http://schemas.microsoft.com/office/drawing/2014/main" id="{D6DFD5E3-5282-F42A-F45D-C6481A5F80BC}"/>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a:p>
          </p:txBody>
        </p:sp>
      </p:grpSp>
      <p:sp>
        <p:nvSpPr>
          <p:cNvPr id="10" name="Dikdörtgen 9">
            <a:extLst>
              <a:ext uri="{FF2B5EF4-FFF2-40B4-BE49-F238E27FC236}">
                <a16:creationId xmlns:a16="http://schemas.microsoft.com/office/drawing/2014/main" id="{FF01FAFB-C948-41FC-8FA2-1885C8A38450}"/>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22" name="Rectangle 11">
            <a:extLst>
              <a:ext uri="{FF2B5EF4-FFF2-40B4-BE49-F238E27FC236}">
                <a16:creationId xmlns:a16="http://schemas.microsoft.com/office/drawing/2014/main" id="{D9C9BF1F-5857-4D07-B3B1-40FB98F03420}"/>
              </a:ext>
            </a:extLst>
          </p:cNvPr>
          <p:cNvSpPr>
            <a:spLocks noChangeArrowheads="1"/>
          </p:cNvSpPr>
          <p:nvPr/>
        </p:nvSpPr>
        <p:spPr bwMode="auto">
          <a:xfrm>
            <a:off x="10589308" y="27668"/>
            <a:ext cx="838200" cy="609600"/>
          </a:xfrm>
          <a:prstGeom prst="rect">
            <a:avLst/>
          </a:prstGeom>
          <a:solidFill>
            <a:schemeClr val="hlink"/>
          </a:solidFill>
          <a:ln w="57150" cmpd="thinThick">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r-TR"/>
          </a:p>
        </p:txBody>
      </p:sp>
      <p:sp>
        <p:nvSpPr>
          <p:cNvPr id="23" name="Text Box 12">
            <a:extLst>
              <a:ext uri="{FF2B5EF4-FFF2-40B4-BE49-F238E27FC236}">
                <a16:creationId xmlns:a16="http://schemas.microsoft.com/office/drawing/2014/main" id="{480D95DF-EE90-4B5D-A3E3-27239FCE264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60</a:t>
            </a:r>
            <a:endParaRPr lang="en-US" altLang="tr-TR" sz="4000" b="1" dirty="0">
              <a:latin typeface="Verdana" panose="020B0604030504040204" pitchFamily="34" charset="0"/>
            </a:endParaRPr>
          </a:p>
        </p:txBody>
      </p:sp>
      <p:sp>
        <p:nvSpPr>
          <p:cNvPr id="24" name="Text Box 13">
            <a:extLst>
              <a:ext uri="{FF2B5EF4-FFF2-40B4-BE49-F238E27FC236}">
                <a16:creationId xmlns:a16="http://schemas.microsoft.com/office/drawing/2014/main" id="{00F2E3B7-6E26-421A-BBC5-2C1EDCBE4B8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59</a:t>
            </a:r>
            <a:endParaRPr lang="en-US" altLang="tr-TR" sz="4000" b="1" dirty="0">
              <a:latin typeface="Verdana" panose="020B0604030504040204" pitchFamily="34" charset="0"/>
            </a:endParaRPr>
          </a:p>
        </p:txBody>
      </p:sp>
      <p:sp>
        <p:nvSpPr>
          <p:cNvPr id="25" name="Text Box 14">
            <a:extLst>
              <a:ext uri="{FF2B5EF4-FFF2-40B4-BE49-F238E27FC236}">
                <a16:creationId xmlns:a16="http://schemas.microsoft.com/office/drawing/2014/main" id="{D9BFB985-4573-48F9-A9F7-584E99D45A53}"/>
              </a:ext>
            </a:extLst>
          </p:cNvPr>
          <p:cNvSpPr txBox="1">
            <a:spLocks noChangeArrowheads="1"/>
          </p:cNvSpPr>
          <p:nvPr/>
        </p:nvSpPr>
        <p:spPr bwMode="auto">
          <a:xfrm>
            <a:off x="10457546" y="-48532"/>
            <a:ext cx="1074737" cy="707886"/>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58</a:t>
            </a:r>
            <a:endParaRPr lang="en-US" altLang="tr-TR" sz="4000" b="1" dirty="0">
              <a:latin typeface="Verdana" panose="020B0604030504040204" pitchFamily="34" charset="0"/>
            </a:endParaRPr>
          </a:p>
        </p:txBody>
      </p:sp>
      <p:sp>
        <p:nvSpPr>
          <p:cNvPr id="26" name="Text Box 15">
            <a:extLst>
              <a:ext uri="{FF2B5EF4-FFF2-40B4-BE49-F238E27FC236}">
                <a16:creationId xmlns:a16="http://schemas.microsoft.com/office/drawing/2014/main" id="{A9E93CFA-2F7B-418F-A939-57E0A0C08CD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57</a:t>
            </a:r>
            <a:endParaRPr lang="en-US" altLang="tr-TR" sz="4000" b="1" dirty="0">
              <a:latin typeface="Verdana" panose="020B0604030504040204" pitchFamily="34" charset="0"/>
            </a:endParaRPr>
          </a:p>
        </p:txBody>
      </p:sp>
      <p:sp>
        <p:nvSpPr>
          <p:cNvPr id="27" name="Text Box 16">
            <a:extLst>
              <a:ext uri="{FF2B5EF4-FFF2-40B4-BE49-F238E27FC236}">
                <a16:creationId xmlns:a16="http://schemas.microsoft.com/office/drawing/2014/main" id="{4B69CEEA-C792-4331-9BAA-CF0A80C169A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56</a:t>
            </a:r>
            <a:endParaRPr lang="en-US" altLang="tr-TR" sz="4000" b="1" dirty="0">
              <a:latin typeface="Verdana" panose="020B0604030504040204" pitchFamily="34" charset="0"/>
            </a:endParaRPr>
          </a:p>
        </p:txBody>
      </p:sp>
      <p:sp>
        <p:nvSpPr>
          <p:cNvPr id="28" name="Text Box 17">
            <a:extLst>
              <a:ext uri="{FF2B5EF4-FFF2-40B4-BE49-F238E27FC236}">
                <a16:creationId xmlns:a16="http://schemas.microsoft.com/office/drawing/2014/main" id="{B2325B3E-23E1-4116-8EA9-0F7FB4FD3D81}"/>
              </a:ext>
            </a:extLst>
          </p:cNvPr>
          <p:cNvSpPr txBox="1">
            <a:spLocks noChangeArrowheads="1"/>
          </p:cNvSpPr>
          <p:nvPr/>
        </p:nvSpPr>
        <p:spPr bwMode="auto">
          <a:xfrm>
            <a:off x="10456751"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55</a:t>
            </a:r>
            <a:endParaRPr lang="en-US" altLang="tr-TR" sz="4000" b="1" dirty="0">
              <a:latin typeface="Verdana" panose="020B0604030504040204" pitchFamily="34" charset="0"/>
            </a:endParaRPr>
          </a:p>
        </p:txBody>
      </p:sp>
      <p:sp>
        <p:nvSpPr>
          <p:cNvPr id="29" name="Text Box 18">
            <a:extLst>
              <a:ext uri="{FF2B5EF4-FFF2-40B4-BE49-F238E27FC236}">
                <a16:creationId xmlns:a16="http://schemas.microsoft.com/office/drawing/2014/main" id="{8E2CF743-3781-4267-A5E8-C4E08987B1FA}"/>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54</a:t>
            </a:r>
            <a:endParaRPr lang="en-US" altLang="tr-TR" sz="4000" b="1" dirty="0">
              <a:latin typeface="Verdana" panose="020B0604030504040204" pitchFamily="34" charset="0"/>
            </a:endParaRPr>
          </a:p>
        </p:txBody>
      </p:sp>
      <p:sp>
        <p:nvSpPr>
          <p:cNvPr id="30" name="Text Box 19">
            <a:extLst>
              <a:ext uri="{FF2B5EF4-FFF2-40B4-BE49-F238E27FC236}">
                <a16:creationId xmlns:a16="http://schemas.microsoft.com/office/drawing/2014/main" id="{5FFD45FE-1D18-4C81-9396-9D772FE6935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53</a:t>
            </a:r>
            <a:endParaRPr lang="en-US" altLang="tr-TR" sz="4000" b="1" dirty="0">
              <a:latin typeface="Verdana" panose="020B0604030504040204" pitchFamily="34" charset="0"/>
            </a:endParaRPr>
          </a:p>
        </p:txBody>
      </p:sp>
      <p:sp>
        <p:nvSpPr>
          <p:cNvPr id="31" name="Text Box 20">
            <a:extLst>
              <a:ext uri="{FF2B5EF4-FFF2-40B4-BE49-F238E27FC236}">
                <a16:creationId xmlns:a16="http://schemas.microsoft.com/office/drawing/2014/main" id="{5BB7CF0A-CEA8-4490-94AE-5B8C4404D8A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52</a:t>
            </a:r>
            <a:endParaRPr lang="en-US" altLang="tr-TR" sz="4000" b="1" dirty="0">
              <a:latin typeface="Verdana" panose="020B0604030504040204" pitchFamily="34" charset="0"/>
            </a:endParaRPr>
          </a:p>
        </p:txBody>
      </p:sp>
      <p:sp>
        <p:nvSpPr>
          <p:cNvPr id="32" name="Text Box 21">
            <a:extLst>
              <a:ext uri="{FF2B5EF4-FFF2-40B4-BE49-F238E27FC236}">
                <a16:creationId xmlns:a16="http://schemas.microsoft.com/office/drawing/2014/main" id="{D824AAE2-A20F-4E82-89E7-ACBC7511E18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51</a:t>
            </a:r>
            <a:endParaRPr lang="en-US" altLang="tr-TR" sz="4000" b="1" dirty="0">
              <a:latin typeface="Verdana" panose="020B0604030504040204" pitchFamily="34" charset="0"/>
            </a:endParaRPr>
          </a:p>
        </p:txBody>
      </p:sp>
      <p:sp>
        <p:nvSpPr>
          <p:cNvPr id="33" name="Text Box 22">
            <a:extLst>
              <a:ext uri="{FF2B5EF4-FFF2-40B4-BE49-F238E27FC236}">
                <a16:creationId xmlns:a16="http://schemas.microsoft.com/office/drawing/2014/main" id="{B7CCE184-D6DA-4C36-837D-0C687C86A8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50</a:t>
            </a:r>
            <a:endParaRPr lang="en-US" altLang="tr-TR" sz="4000" b="1" dirty="0">
              <a:latin typeface="Verdana" panose="020B0604030504040204" pitchFamily="34" charset="0"/>
            </a:endParaRPr>
          </a:p>
        </p:txBody>
      </p:sp>
      <p:sp>
        <p:nvSpPr>
          <p:cNvPr id="34" name="Text Box 23">
            <a:extLst>
              <a:ext uri="{FF2B5EF4-FFF2-40B4-BE49-F238E27FC236}">
                <a16:creationId xmlns:a16="http://schemas.microsoft.com/office/drawing/2014/main" id="{137F823D-43CC-437E-90A7-78461936517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49</a:t>
            </a:r>
            <a:endParaRPr lang="en-US" altLang="tr-TR" sz="4000" b="1" dirty="0">
              <a:latin typeface="Verdana" panose="020B0604030504040204" pitchFamily="34" charset="0"/>
            </a:endParaRPr>
          </a:p>
        </p:txBody>
      </p:sp>
      <p:sp>
        <p:nvSpPr>
          <p:cNvPr id="35" name="Text Box 24">
            <a:extLst>
              <a:ext uri="{FF2B5EF4-FFF2-40B4-BE49-F238E27FC236}">
                <a16:creationId xmlns:a16="http://schemas.microsoft.com/office/drawing/2014/main" id="{F51ABA78-ADC4-448B-8AB6-33EAE95BE79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48</a:t>
            </a:r>
            <a:endParaRPr lang="en-US" altLang="tr-TR" sz="4000" b="1" dirty="0">
              <a:latin typeface="Verdana" panose="020B0604030504040204" pitchFamily="34" charset="0"/>
            </a:endParaRPr>
          </a:p>
        </p:txBody>
      </p:sp>
      <p:sp>
        <p:nvSpPr>
          <p:cNvPr id="36" name="Text Box 25">
            <a:extLst>
              <a:ext uri="{FF2B5EF4-FFF2-40B4-BE49-F238E27FC236}">
                <a16:creationId xmlns:a16="http://schemas.microsoft.com/office/drawing/2014/main" id="{91188105-A024-4A94-8451-32B7E51A5F9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47</a:t>
            </a:r>
            <a:endParaRPr lang="en-US" altLang="tr-TR" sz="4000" b="1" dirty="0">
              <a:latin typeface="Verdana" panose="020B0604030504040204" pitchFamily="34" charset="0"/>
            </a:endParaRPr>
          </a:p>
        </p:txBody>
      </p:sp>
      <p:sp>
        <p:nvSpPr>
          <p:cNvPr id="37" name="Text Box 26">
            <a:extLst>
              <a:ext uri="{FF2B5EF4-FFF2-40B4-BE49-F238E27FC236}">
                <a16:creationId xmlns:a16="http://schemas.microsoft.com/office/drawing/2014/main" id="{2FD1B0B6-A409-449D-AE5E-B4F341E2BE20}"/>
              </a:ext>
            </a:extLst>
          </p:cNvPr>
          <p:cNvSpPr txBox="1">
            <a:spLocks noChangeArrowheads="1"/>
          </p:cNvSpPr>
          <p:nvPr/>
        </p:nvSpPr>
        <p:spPr bwMode="auto">
          <a:xfrm>
            <a:off x="10458338"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46</a:t>
            </a:r>
            <a:endParaRPr lang="en-US" altLang="tr-TR" sz="4000" b="1" dirty="0">
              <a:latin typeface="Verdana" panose="020B0604030504040204" pitchFamily="34" charset="0"/>
            </a:endParaRPr>
          </a:p>
        </p:txBody>
      </p:sp>
      <p:sp>
        <p:nvSpPr>
          <p:cNvPr id="38" name="Text Box 27">
            <a:extLst>
              <a:ext uri="{FF2B5EF4-FFF2-40B4-BE49-F238E27FC236}">
                <a16:creationId xmlns:a16="http://schemas.microsoft.com/office/drawing/2014/main" id="{09C70A5F-8DE2-463B-8493-7DAED1FF826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45</a:t>
            </a:r>
            <a:endParaRPr lang="en-US" altLang="tr-TR" sz="4000" b="1" dirty="0">
              <a:latin typeface="Verdana" panose="020B0604030504040204" pitchFamily="34" charset="0"/>
            </a:endParaRPr>
          </a:p>
        </p:txBody>
      </p:sp>
      <p:sp>
        <p:nvSpPr>
          <p:cNvPr id="39" name="Text Box 28">
            <a:extLst>
              <a:ext uri="{FF2B5EF4-FFF2-40B4-BE49-F238E27FC236}">
                <a16:creationId xmlns:a16="http://schemas.microsoft.com/office/drawing/2014/main" id="{3945AF32-18CF-4CE4-8727-626B11330C0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44</a:t>
            </a:r>
            <a:endParaRPr lang="en-US" altLang="tr-TR" sz="4000" b="1" dirty="0">
              <a:latin typeface="Verdana" panose="020B0604030504040204" pitchFamily="34" charset="0"/>
            </a:endParaRPr>
          </a:p>
        </p:txBody>
      </p:sp>
      <p:sp>
        <p:nvSpPr>
          <p:cNvPr id="40" name="Text Box 29">
            <a:extLst>
              <a:ext uri="{FF2B5EF4-FFF2-40B4-BE49-F238E27FC236}">
                <a16:creationId xmlns:a16="http://schemas.microsoft.com/office/drawing/2014/main" id="{19374C29-7121-4E28-90C4-25567C4C7A9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43</a:t>
            </a:r>
            <a:endParaRPr lang="en-US" altLang="tr-TR" sz="4000" b="1" dirty="0">
              <a:latin typeface="Verdana" panose="020B0604030504040204" pitchFamily="34" charset="0"/>
            </a:endParaRPr>
          </a:p>
        </p:txBody>
      </p:sp>
      <p:sp>
        <p:nvSpPr>
          <p:cNvPr id="41" name="Text Box 30">
            <a:extLst>
              <a:ext uri="{FF2B5EF4-FFF2-40B4-BE49-F238E27FC236}">
                <a16:creationId xmlns:a16="http://schemas.microsoft.com/office/drawing/2014/main" id="{BE51D742-A620-45DB-902C-4E86A040E0A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2</a:t>
            </a:r>
          </a:p>
        </p:txBody>
      </p:sp>
      <p:sp>
        <p:nvSpPr>
          <p:cNvPr id="43" name="Text Box 31">
            <a:extLst>
              <a:ext uri="{FF2B5EF4-FFF2-40B4-BE49-F238E27FC236}">
                <a16:creationId xmlns:a16="http://schemas.microsoft.com/office/drawing/2014/main" id="{32467F55-A6C3-4C03-875A-713561F8351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1</a:t>
            </a:r>
          </a:p>
        </p:txBody>
      </p:sp>
      <p:sp>
        <p:nvSpPr>
          <p:cNvPr id="44" name="Text Box 32">
            <a:extLst>
              <a:ext uri="{FF2B5EF4-FFF2-40B4-BE49-F238E27FC236}">
                <a16:creationId xmlns:a16="http://schemas.microsoft.com/office/drawing/2014/main" id="{7B69D7A1-0170-479E-AFC1-8A6D86B85C4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4</a:t>
            </a:r>
            <a:r>
              <a:rPr lang="en-US" altLang="tr-TR" sz="4000" b="1" dirty="0">
                <a:latin typeface="Verdana" panose="020B0604030504040204" pitchFamily="34" charset="0"/>
              </a:rPr>
              <a:t>0</a:t>
            </a:r>
          </a:p>
        </p:txBody>
      </p:sp>
      <p:sp>
        <p:nvSpPr>
          <p:cNvPr id="45" name="Text Box 33">
            <a:extLst>
              <a:ext uri="{FF2B5EF4-FFF2-40B4-BE49-F238E27FC236}">
                <a16:creationId xmlns:a16="http://schemas.microsoft.com/office/drawing/2014/main" id="{C1C88042-EA41-472B-B72F-20CFDA5A06FA}"/>
              </a:ext>
            </a:extLst>
          </p:cNvPr>
          <p:cNvSpPr txBox="1">
            <a:spLocks noChangeArrowheads="1"/>
          </p:cNvSpPr>
          <p:nvPr/>
        </p:nvSpPr>
        <p:spPr bwMode="auto">
          <a:xfrm>
            <a:off x="10456752"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9</a:t>
            </a:r>
          </a:p>
        </p:txBody>
      </p:sp>
      <p:sp>
        <p:nvSpPr>
          <p:cNvPr id="46" name="Text Box 34">
            <a:extLst>
              <a:ext uri="{FF2B5EF4-FFF2-40B4-BE49-F238E27FC236}">
                <a16:creationId xmlns:a16="http://schemas.microsoft.com/office/drawing/2014/main" id="{A51133E8-39FD-43F5-BDE1-48F2378C844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8</a:t>
            </a:r>
          </a:p>
        </p:txBody>
      </p:sp>
      <p:sp>
        <p:nvSpPr>
          <p:cNvPr id="47" name="Text Box 35">
            <a:extLst>
              <a:ext uri="{FF2B5EF4-FFF2-40B4-BE49-F238E27FC236}">
                <a16:creationId xmlns:a16="http://schemas.microsoft.com/office/drawing/2014/main" id="{FC273AB9-2780-4B8D-AF04-F0DA502DEAC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7</a:t>
            </a:r>
          </a:p>
        </p:txBody>
      </p:sp>
      <p:sp>
        <p:nvSpPr>
          <p:cNvPr id="48" name="Text Box 36">
            <a:extLst>
              <a:ext uri="{FF2B5EF4-FFF2-40B4-BE49-F238E27FC236}">
                <a16:creationId xmlns:a16="http://schemas.microsoft.com/office/drawing/2014/main" id="{FA75AA7F-FC45-4B22-B61B-07ACBEAB9C7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6</a:t>
            </a:r>
          </a:p>
        </p:txBody>
      </p:sp>
      <p:sp>
        <p:nvSpPr>
          <p:cNvPr id="49" name="Text Box 37">
            <a:extLst>
              <a:ext uri="{FF2B5EF4-FFF2-40B4-BE49-F238E27FC236}">
                <a16:creationId xmlns:a16="http://schemas.microsoft.com/office/drawing/2014/main" id="{27123026-2E3F-40D2-8814-080A86545BB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5</a:t>
            </a:r>
          </a:p>
        </p:txBody>
      </p:sp>
      <p:sp>
        <p:nvSpPr>
          <p:cNvPr id="50" name="Text Box 38">
            <a:extLst>
              <a:ext uri="{FF2B5EF4-FFF2-40B4-BE49-F238E27FC236}">
                <a16:creationId xmlns:a16="http://schemas.microsoft.com/office/drawing/2014/main" id="{BB680EEB-7F50-4585-910C-59110B3EEF0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4</a:t>
            </a:r>
          </a:p>
        </p:txBody>
      </p:sp>
      <p:sp>
        <p:nvSpPr>
          <p:cNvPr id="51" name="Text Box 39">
            <a:extLst>
              <a:ext uri="{FF2B5EF4-FFF2-40B4-BE49-F238E27FC236}">
                <a16:creationId xmlns:a16="http://schemas.microsoft.com/office/drawing/2014/main" id="{C72F67A3-7C37-4F3E-BE67-C436B46DEAF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3</a:t>
            </a:r>
          </a:p>
        </p:txBody>
      </p:sp>
      <p:sp>
        <p:nvSpPr>
          <p:cNvPr id="52" name="Text Box 40">
            <a:extLst>
              <a:ext uri="{FF2B5EF4-FFF2-40B4-BE49-F238E27FC236}">
                <a16:creationId xmlns:a16="http://schemas.microsoft.com/office/drawing/2014/main" id="{4D26AC4B-0D71-4B92-A0A0-B0329BE04AE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a:t>
            </a:r>
            <a:r>
              <a:rPr lang="en-US" altLang="tr-TR" sz="4000" b="1" dirty="0">
                <a:latin typeface="Verdana" panose="020B0604030504040204" pitchFamily="34" charset="0"/>
              </a:rPr>
              <a:t>2</a:t>
            </a:r>
          </a:p>
        </p:txBody>
      </p:sp>
      <p:sp>
        <p:nvSpPr>
          <p:cNvPr id="53" name="Text Box 41">
            <a:extLst>
              <a:ext uri="{FF2B5EF4-FFF2-40B4-BE49-F238E27FC236}">
                <a16:creationId xmlns:a16="http://schemas.microsoft.com/office/drawing/2014/main" id="{70914FEF-BB1A-43B9-B730-10D51DC41ED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tr-TR" altLang="tr-TR" sz="4000" b="1" dirty="0">
                <a:latin typeface="Verdana" panose="020B0604030504040204" pitchFamily="34" charset="0"/>
              </a:rPr>
              <a:t>31</a:t>
            </a:r>
            <a:endParaRPr lang="en-US" altLang="tr-TR" sz="4000" b="1" dirty="0">
              <a:latin typeface="Verdana" panose="020B0604030504040204" pitchFamily="34" charset="0"/>
            </a:endParaRPr>
          </a:p>
        </p:txBody>
      </p:sp>
      <p:sp>
        <p:nvSpPr>
          <p:cNvPr id="54" name="Text Box 12">
            <a:extLst>
              <a:ext uri="{FF2B5EF4-FFF2-40B4-BE49-F238E27FC236}">
                <a16:creationId xmlns:a16="http://schemas.microsoft.com/office/drawing/2014/main" id="{33F2CF7A-B27F-4A11-AEE2-0642760B499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30</a:t>
            </a:r>
          </a:p>
        </p:txBody>
      </p:sp>
      <p:sp>
        <p:nvSpPr>
          <p:cNvPr id="55" name="Text Box 13">
            <a:extLst>
              <a:ext uri="{FF2B5EF4-FFF2-40B4-BE49-F238E27FC236}">
                <a16:creationId xmlns:a16="http://schemas.microsoft.com/office/drawing/2014/main" id="{AA87C619-334C-4A5B-87DE-0B104E97952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29</a:t>
            </a:r>
          </a:p>
        </p:txBody>
      </p:sp>
      <p:sp>
        <p:nvSpPr>
          <p:cNvPr id="56" name="Text Box 14">
            <a:extLst>
              <a:ext uri="{FF2B5EF4-FFF2-40B4-BE49-F238E27FC236}">
                <a16:creationId xmlns:a16="http://schemas.microsoft.com/office/drawing/2014/main" id="{C354179B-CC80-423A-B3C9-C9EB3A1064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28</a:t>
            </a:r>
          </a:p>
        </p:txBody>
      </p:sp>
      <p:sp>
        <p:nvSpPr>
          <p:cNvPr id="57" name="Text Box 15">
            <a:extLst>
              <a:ext uri="{FF2B5EF4-FFF2-40B4-BE49-F238E27FC236}">
                <a16:creationId xmlns:a16="http://schemas.microsoft.com/office/drawing/2014/main" id="{E96A0E81-7037-44A3-A622-0FBE2DE810CF}"/>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27</a:t>
            </a:r>
          </a:p>
        </p:txBody>
      </p:sp>
      <p:sp>
        <p:nvSpPr>
          <p:cNvPr id="58" name="Text Box 16">
            <a:extLst>
              <a:ext uri="{FF2B5EF4-FFF2-40B4-BE49-F238E27FC236}">
                <a16:creationId xmlns:a16="http://schemas.microsoft.com/office/drawing/2014/main" id="{7B4022A3-6D1B-4F69-AC54-6B774A0C8C8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26</a:t>
            </a:r>
          </a:p>
        </p:txBody>
      </p:sp>
      <p:sp>
        <p:nvSpPr>
          <p:cNvPr id="59" name="Text Box 17">
            <a:extLst>
              <a:ext uri="{FF2B5EF4-FFF2-40B4-BE49-F238E27FC236}">
                <a16:creationId xmlns:a16="http://schemas.microsoft.com/office/drawing/2014/main" id="{4BAE5A91-2C2B-4411-876D-8D78E22EA994}"/>
              </a:ext>
            </a:extLst>
          </p:cNvPr>
          <p:cNvSpPr txBox="1">
            <a:spLocks noChangeArrowheads="1"/>
          </p:cNvSpPr>
          <p:nvPr/>
        </p:nvSpPr>
        <p:spPr bwMode="auto">
          <a:xfrm>
            <a:off x="10457546" y="-48532"/>
            <a:ext cx="1074738"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25</a:t>
            </a:r>
          </a:p>
        </p:txBody>
      </p:sp>
      <p:sp>
        <p:nvSpPr>
          <p:cNvPr id="60" name="Text Box 18">
            <a:extLst>
              <a:ext uri="{FF2B5EF4-FFF2-40B4-BE49-F238E27FC236}">
                <a16:creationId xmlns:a16="http://schemas.microsoft.com/office/drawing/2014/main" id="{8226F8E9-3C25-4A17-A60F-A844711A362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24</a:t>
            </a:r>
          </a:p>
        </p:txBody>
      </p:sp>
      <p:sp>
        <p:nvSpPr>
          <p:cNvPr id="61" name="Text Box 19">
            <a:extLst>
              <a:ext uri="{FF2B5EF4-FFF2-40B4-BE49-F238E27FC236}">
                <a16:creationId xmlns:a16="http://schemas.microsoft.com/office/drawing/2014/main" id="{F4AF8A5B-FB98-41CF-8D4C-A17DFAC4A33D}"/>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23</a:t>
            </a:r>
          </a:p>
        </p:txBody>
      </p:sp>
      <p:sp>
        <p:nvSpPr>
          <p:cNvPr id="62" name="Text Box 20">
            <a:extLst>
              <a:ext uri="{FF2B5EF4-FFF2-40B4-BE49-F238E27FC236}">
                <a16:creationId xmlns:a16="http://schemas.microsoft.com/office/drawing/2014/main" id="{27052ACD-382E-4BD0-BBD1-B3AF197B2AE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22</a:t>
            </a:r>
          </a:p>
        </p:txBody>
      </p:sp>
      <p:sp>
        <p:nvSpPr>
          <p:cNvPr id="63" name="Text Box 21">
            <a:extLst>
              <a:ext uri="{FF2B5EF4-FFF2-40B4-BE49-F238E27FC236}">
                <a16:creationId xmlns:a16="http://schemas.microsoft.com/office/drawing/2014/main" id="{B53AE08E-2F7A-4766-BFA8-0FD58D90B3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21</a:t>
            </a:r>
          </a:p>
        </p:txBody>
      </p:sp>
      <p:sp>
        <p:nvSpPr>
          <p:cNvPr id="64" name="Text Box 22">
            <a:extLst>
              <a:ext uri="{FF2B5EF4-FFF2-40B4-BE49-F238E27FC236}">
                <a16:creationId xmlns:a16="http://schemas.microsoft.com/office/drawing/2014/main" id="{26F56985-810E-439C-A6D4-C57646AE57FE}"/>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20</a:t>
            </a:r>
          </a:p>
        </p:txBody>
      </p:sp>
      <p:sp>
        <p:nvSpPr>
          <p:cNvPr id="65" name="Text Box 23">
            <a:extLst>
              <a:ext uri="{FF2B5EF4-FFF2-40B4-BE49-F238E27FC236}">
                <a16:creationId xmlns:a16="http://schemas.microsoft.com/office/drawing/2014/main" id="{FD6EF223-B17C-4E6E-9693-6C91D359BB72}"/>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19</a:t>
            </a:r>
          </a:p>
        </p:txBody>
      </p:sp>
      <p:sp>
        <p:nvSpPr>
          <p:cNvPr id="66" name="Text Box 24">
            <a:extLst>
              <a:ext uri="{FF2B5EF4-FFF2-40B4-BE49-F238E27FC236}">
                <a16:creationId xmlns:a16="http://schemas.microsoft.com/office/drawing/2014/main" id="{C3926A5D-000A-44E7-9904-56AD7B14FF7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18</a:t>
            </a:r>
          </a:p>
        </p:txBody>
      </p:sp>
      <p:sp>
        <p:nvSpPr>
          <p:cNvPr id="67" name="Text Box 25">
            <a:extLst>
              <a:ext uri="{FF2B5EF4-FFF2-40B4-BE49-F238E27FC236}">
                <a16:creationId xmlns:a16="http://schemas.microsoft.com/office/drawing/2014/main" id="{57FFEEC8-06B8-452A-824B-F5D188A77BE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17</a:t>
            </a:r>
          </a:p>
        </p:txBody>
      </p:sp>
      <p:sp>
        <p:nvSpPr>
          <p:cNvPr id="68" name="Text Box 26">
            <a:extLst>
              <a:ext uri="{FF2B5EF4-FFF2-40B4-BE49-F238E27FC236}">
                <a16:creationId xmlns:a16="http://schemas.microsoft.com/office/drawing/2014/main" id="{B3501A23-CCC2-48E0-A601-C40BBE04AC81}"/>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16</a:t>
            </a:r>
          </a:p>
        </p:txBody>
      </p:sp>
      <p:sp>
        <p:nvSpPr>
          <p:cNvPr id="69" name="Text Box 27">
            <a:extLst>
              <a:ext uri="{FF2B5EF4-FFF2-40B4-BE49-F238E27FC236}">
                <a16:creationId xmlns:a16="http://schemas.microsoft.com/office/drawing/2014/main" id="{7E40BA8B-B3AC-47C9-A59C-01ECD9C1E68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15</a:t>
            </a:r>
          </a:p>
        </p:txBody>
      </p:sp>
      <p:sp>
        <p:nvSpPr>
          <p:cNvPr id="70" name="Text Box 28">
            <a:extLst>
              <a:ext uri="{FF2B5EF4-FFF2-40B4-BE49-F238E27FC236}">
                <a16:creationId xmlns:a16="http://schemas.microsoft.com/office/drawing/2014/main" id="{7D492DAB-8795-4A4F-B08D-EAF172F92808}"/>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14</a:t>
            </a:r>
          </a:p>
        </p:txBody>
      </p:sp>
      <p:sp>
        <p:nvSpPr>
          <p:cNvPr id="71" name="Text Box 29">
            <a:extLst>
              <a:ext uri="{FF2B5EF4-FFF2-40B4-BE49-F238E27FC236}">
                <a16:creationId xmlns:a16="http://schemas.microsoft.com/office/drawing/2014/main" id="{55C07C2B-1D05-4CF4-B2A9-8A5835893AA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13</a:t>
            </a:r>
          </a:p>
        </p:txBody>
      </p:sp>
      <p:sp>
        <p:nvSpPr>
          <p:cNvPr id="72" name="Text Box 30">
            <a:extLst>
              <a:ext uri="{FF2B5EF4-FFF2-40B4-BE49-F238E27FC236}">
                <a16:creationId xmlns:a16="http://schemas.microsoft.com/office/drawing/2014/main" id="{CB8EF3BE-2C9A-4F0B-9488-708BFB26B33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12</a:t>
            </a:r>
          </a:p>
        </p:txBody>
      </p:sp>
      <p:sp>
        <p:nvSpPr>
          <p:cNvPr id="73" name="Text Box 31">
            <a:extLst>
              <a:ext uri="{FF2B5EF4-FFF2-40B4-BE49-F238E27FC236}">
                <a16:creationId xmlns:a16="http://schemas.microsoft.com/office/drawing/2014/main" id="{5FBF0A10-34F5-4838-A6BA-F9D0E98BE91A}"/>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11</a:t>
            </a:r>
          </a:p>
        </p:txBody>
      </p:sp>
      <p:sp>
        <p:nvSpPr>
          <p:cNvPr id="74" name="Text Box 32">
            <a:extLst>
              <a:ext uri="{FF2B5EF4-FFF2-40B4-BE49-F238E27FC236}">
                <a16:creationId xmlns:a16="http://schemas.microsoft.com/office/drawing/2014/main" id="{87CAB57E-7B53-4CFA-A894-5E80C7DA9FA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10</a:t>
            </a:r>
          </a:p>
        </p:txBody>
      </p:sp>
      <p:sp>
        <p:nvSpPr>
          <p:cNvPr id="75" name="Text Box 33">
            <a:extLst>
              <a:ext uri="{FF2B5EF4-FFF2-40B4-BE49-F238E27FC236}">
                <a16:creationId xmlns:a16="http://schemas.microsoft.com/office/drawing/2014/main" id="{9D9FC422-31B2-48DF-B14C-BD03F1221E8C}"/>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9</a:t>
            </a:r>
          </a:p>
        </p:txBody>
      </p:sp>
      <p:sp>
        <p:nvSpPr>
          <p:cNvPr id="76" name="Text Box 34">
            <a:extLst>
              <a:ext uri="{FF2B5EF4-FFF2-40B4-BE49-F238E27FC236}">
                <a16:creationId xmlns:a16="http://schemas.microsoft.com/office/drawing/2014/main" id="{28D3E077-A764-42DA-B42C-8CAA8E37ACD9}"/>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8</a:t>
            </a:r>
          </a:p>
        </p:txBody>
      </p:sp>
      <p:sp>
        <p:nvSpPr>
          <p:cNvPr id="77" name="Text Box 35">
            <a:extLst>
              <a:ext uri="{FF2B5EF4-FFF2-40B4-BE49-F238E27FC236}">
                <a16:creationId xmlns:a16="http://schemas.microsoft.com/office/drawing/2014/main" id="{1F434DF9-7698-49CC-B32A-69AF5482C536}"/>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7</a:t>
            </a:r>
          </a:p>
        </p:txBody>
      </p:sp>
      <p:sp>
        <p:nvSpPr>
          <p:cNvPr id="78" name="Text Box 36">
            <a:extLst>
              <a:ext uri="{FF2B5EF4-FFF2-40B4-BE49-F238E27FC236}">
                <a16:creationId xmlns:a16="http://schemas.microsoft.com/office/drawing/2014/main" id="{883FB060-59F5-4227-956A-E46E9D9B80D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6</a:t>
            </a:r>
          </a:p>
        </p:txBody>
      </p:sp>
      <p:sp>
        <p:nvSpPr>
          <p:cNvPr id="79" name="Text Box 37">
            <a:extLst>
              <a:ext uri="{FF2B5EF4-FFF2-40B4-BE49-F238E27FC236}">
                <a16:creationId xmlns:a16="http://schemas.microsoft.com/office/drawing/2014/main" id="{4F6CA1A3-BF76-4511-9248-7FCFCBBF0DE5}"/>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5</a:t>
            </a:r>
          </a:p>
        </p:txBody>
      </p:sp>
      <p:sp>
        <p:nvSpPr>
          <p:cNvPr id="80" name="Text Box 38">
            <a:extLst>
              <a:ext uri="{FF2B5EF4-FFF2-40B4-BE49-F238E27FC236}">
                <a16:creationId xmlns:a16="http://schemas.microsoft.com/office/drawing/2014/main" id="{7F5FFC37-B5C2-4C59-93B9-2620A127DB77}"/>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4</a:t>
            </a:r>
          </a:p>
        </p:txBody>
      </p:sp>
      <p:sp>
        <p:nvSpPr>
          <p:cNvPr id="81" name="Text Box 39">
            <a:extLst>
              <a:ext uri="{FF2B5EF4-FFF2-40B4-BE49-F238E27FC236}">
                <a16:creationId xmlns:a16="http://schemas.microsoft.com/office/drawing/2014/main" id="{831D9AE7-A0F0-4ED4-9F5F-DB93E9F7B2F3}"/>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3</a:t>
            </a:r>
          </a:p>
        </p:txBody>
      </p:sp>
      <p:sp>
        <p:nvSpPr>
          <p:cNvPr id="82" name="Text Box 40">
            <a:extLst>
              <a:ext uri="{FF2B5EF4-FFF2-40B4-BE49-F238E27FC236}">
                <a16:creationId xmlns:a16="http://schemas.microsoft.com/office/drawing/2014/main" id="{62E8501B-5CB7-427B-9092-45AD8E489114}"/>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2</a:t>
            </a:r>
          </a:p>
        </p:txBody>
      </p:sp>
      <p:sp>
        <p:nvSpPr>
          <p:cNvPr id="83" name="Text Box 41">
            <a:extLst>
              <a:ext uri="{FF2B5EF4-FFF2-40B4-BE49-F238E27FC236}">
                <a16:creationId xmlns:a16="http://schemas.microsoft.com/office/drawing/2014/main" id="{CA44E011-F75A-4124-B61A-E9F495EC8180}"/>
              </a:ext>
            </a:extLst>
          </p:cNvPr>
          <p:cNvSpPr txBox="1">
            <a:spLocks noChangeArrowheads="1"/>
          </p:cNvSpPr>
          <p:nvPr/>
        </p:nvSpPr>
        <p:spPr bwMode="auto">
          <a:xfrm>
            <a:off x="10457546" y="-48532"/>
            <a:ext cx="1074737" cy="701675"/>
          </a:xfrm>
          <a:prstGeom prst="rect">
            <a:avLst/>
          </a:prstGeom>
          <a:noFill/>
          <a:ln>
            <a:noFill/>
          </a:ln>
          <a:effectLst/>
          <a:extLst>
            <a:ext uri="{909E8E84-426E-40DD-AFC4-6F175D3DCCD1}">
              <a14:hiddenFill xmlns:a14="http://schemas.microsoft.com/office/drawing/2010/main">
                <a:solidFill>
                  <a:schemeClr val="hlink"/>
                </a:solidFill>
              </a14:hiddenFill>
            </a:ext>
            <a:ext uri="{91240B29-F687-4F45-9708-019B960494DF}">
              <a14:hiddenLine xmlns:a14="http://schemas.microsoft.com/office/drawing/2010/main" w="349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tr-TR" sz="4000" b="1">
                <a:latin typeface="Verdana" panose="020B0604030504040204" pitchFamily="34" charset="0"/>
              </a:rPr>
              <a:t>1</a:t>
            </a:r>
          </a:p>
        </p:txBody>
      </p:sp>
      <p:sp>
        <p:nvSpPr>
          <p:cNvPr id="84" name="10 Oval">
            <a:extLst>
              <a:ext uri="{FF2B5EF4-FFF2-40B4-BE49-F238E27FC236}">
                <a16:creationId xmlns:a16="http://schemas.microsoft.com/office/drawing/2014/main" id="{91775899-0812-430B-B095-7B9F4E8A3666}"/>
              </a:ext>
            </a:extLst>
          </p:cNvPr>
          <p:cNvSpPr/>
          <p:nvPr/>
        </p:nvSpPr>
        <p:spPr>
          <a:xfrm>
            <a:off x="10656887" y="-21137"/>
            <a:ext cx="717981" cy="674280"/>
          </a:xfrm>
          <a:prstGeom prst="ellipse">
            <a:avLst/>
          </a:prstGeom>
          <a:solidFill>
            <a:schemeClr val="accent3">
              <a:lumMod val="40000"/>
              <a:lumOff val="6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lnRef>
          <a:fillRef idx="1">
            <a:schemeClr val="lt1"/>
          </a:fillRef>
          <a:effectRef idx="0">
            <a:schemeClr val="accent6"/>
          </a:effectRef>
          <a:fontRef idx="minor">
            <a:schemeClr val="dk1"/>
          </a:fontRef>
        </p:style>
        <p:txBody>
          <a:bodyPr anchor="ctr"/>
          <a:lstStyle/>
          <a:p>
            <a:pPr algn="ctr">
              <a:defRPr/>
            </a:pPr>
            <a:r>
              <a:rPr lang="tr-TR" sz="900" b="1" dirty="0"/>
              <a:t>SÜRE BİTTİ</a:t>
            </a:r>
          </a:p>
        </p:txBody>
      </p:sp>
      <p:pic>
        <p:nvPicPr>
          <p:cNvPr id="92" name="Resim 91">
            <a:hlinkClick r:id="rId6" action="ppaction://hlinksldjump"/>
            <a:extLst>
              <a:ext uri="{FF2B5EF4-FFF2-40B4-BE49-F238E27FC236}">
                <a16:creationId xmlns:a16="http://schemas.microsoft.com/office/drawing/2014/main" id="{3E40E430-583B-49A1-95A5-909765AC00B8}"/>
              </a:ext>
            </a:extLst>
          </p:cNvPr>
          <p:cNvPicPr>
            <a:picLocks noChangeAspect="1"/>
          </p:cNvPicPr>
          <p:nvPr/>
        </p:nvPicPr>
        <p:blipFill>
          <a:blip r:embed="rId7"/>
          <a:stretch>
            <a:fillRect/>
          </a:stretch>
        </p:blipFill>
        <p:spPr>
          <a:xfrm>
            <a:off x="5533628" y="5733256"/>
            <a:ext cx="1124744" cy="1124744"/>
          </a:xfrm>
          <a:prstGeom prst="rect">
            <a:avLst/>
          </a:prstGeom>
        </p:spPr>
      </p:pic>
      <p:pic>
        <p:nvPicPr>
          <p:cNvPr id="85" name="Resim 84">
            <a:hlinkClick r:id="rId6" action="ppaction://hlinksldjump"/>
            <a:extLst>
              <a:ext uri="{FF2B5EF4-FFF2-40B4-BE49-F238E27FC236}">
                <a16:creationId xmlns:a16="http://schemas.microsoft.com/office/drawing/2014/main" id="{A2161C11-3F13-4501-8965-E2BFC98CBCB6}"/>
              </a:ext>
            </a:extLst>
          </p:cNvPr>
          <p:cNvPicPr>
            <a:picLocks noChangeAspect="1"/>
          </p:cNvPicPr>
          <p:nvPr/>
        </p:nvPicPr>
        <p:blipFill>
          <a:blip r:embed="rId7"/>
          <a:stretch>
            <a:fillRect/>
          </a:stretch>
        </p:blipFill>
        <p:spPr>
          <a:xfrm>
            <a:off x="5533628" y="5733256"/>
            <a:ext cx="1124744" cy="1124744"/>
          </a:xfrm>
          <a:prstGeom prst="rect">
            <a:avLst/>
          </a:prstGeom>
        </p:spPr>
      </p:pic>
      <p:cxnSp>
        <p:nvCxnSpPr>
          <p:cNvPr id="86" name="Düz Bağlayıcı 85">
            <a:extLst>
              <a:ext uri="{FF2B5EF4-FFF2-40B4-BE49-F238E27FC236}">
                <a16:creationId xmlns:a16="http://schemas.microsoft.com/office/drawing/2014/main" id="{47E04BD3-7911-4F3D-9E7F-7CF88AFC725C}"/>
              </a:ext>
            </a:extLst>
          </p:cNvPr>
          <p:cNvCxnSpPr/>
          <p:nvPr/>
        </p:nvCxnSpPr>
        <p:spPr>
          <a:xfrm>
            <a:off x="0" y="4447334"/>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87" name="Altıgen 86">
            <a:extLst>
              <a:ext uri="{FF2B5EF4-FFF2-40B4-BE49-F238E27FC236}">
                <a16:creationId xmlns:a16="http://schemas.microsoft.com/office/drawing/2014/main" id="{EC8255A3-2B01-4896-B87F-2361699997BC}"/>
              </a:ext>
            </a:extLst>
          </p:cNvPr>
          <p:cNvSpPr/>
          <p:nvPr/>
        </p:nvSpPr>
        <p:spPr>
          <a:xfrm>
            <a:off x="114301"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"Görüşlerine katılmasam da farklı düşünmene saygı duyuyorum." Farklılıklara Saygı </a:t>
            </a:r>
          </a:p>
        </p:txBody>
      </p:sp>
      <p:sp>
        <p:nvSpPr>
          <p:cNvPr id="88" name="Altıgen 87">
            <a:extLst>
              <a:ext uri="{FF2B5EF4-FFF2-40B4-BE49-F238E27FC236}">
                <a16:creationId xmlns:a16="http://schemas.microsoft.com/office/drawing/2014/main" id="{0E701FDD-6B50-469C-9878-F4DB39003733}"/>
              </a:ext>
            </a:extLst>
          </p:cNvPr>
          <p:cNvSpPr/>
          <p:nvPr/>
        </p:nvSpPr>
        <p:spPr>
          <a:xfrm>
            <a:off x="6324600" y="3887014"/>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fi-FI" sz="2000" b="1" dirty="0">
                <a:solidFill>
                  <a:schemeClr val="tx2"/>
                </a:solidFill>
              </a:rPr>
              <a:t>"Geç kaldığında başına olumsuz bir şey geldiğinden endişe ediyorum." Ben Dili</a:t>
            </a:r>
            <a:endParaRPr lang="tr-TR" sz="2000" b="1" dirty="0">
              <a:solidFill>
                <a:schemeClr val="tx2"/>
              </a:solidFill>
            </a:endParaRPr>
          </a:p>
        </p:txBody>
      </p:sp>
      <p:sp>
        <p:nvSpPr>
          <p:cNvPr id="89" name="Metin kutusu 88">
            <a:extLst>
              <a:ext uri="{FF2B5EF4-FFF2-40B4-BE49-F238E27FC236}">
                <a16:creationId xmlns:a16="http://schemas.microsoft.com/office/drawing/2014/main" id="{C601F0EC-8E90-482C-9568-FB4CC1B6D9BC}"/>
              </a:ext>
            </a:extLst>
          </p:cNvPr>
          <p:cNvSpPr txBox="1"/>
          <p:nvPr/>
        </p:nvSpPr>
        <p:spPr>
          <a:xfrm>
            <a:off x="101601" y="4199168"/>
            <a:ext cx="342899" cy="461665"/>
          </a:xfrm>
          <a:prstGeom prst="rect">
            <a:avLst/>
          </a:prstGeom>
          <a:noFill/>
        </p:spPr>
        <p:txBody>
          <a:bodyPr wrap="square" rtlCol="0">
            <a:spAutoFit/>
          </a:bodyPr>
          <a:lstStyle/>
          <a:p>
            <a:r>
              <a:rPr lang="tr-TR" sz="2400" b="1" dirty="0">
                <a:solidFill>
                  <a:srgbClr val="FF0000"/>
                </a:solidFill>
              </a:rPr>
              <a:t>A</a:t>
            </a:r>
          </a:p>
        </p:txBody>
      </p:sp>
      <p:sp>
        <p:nvSpPr>
          <p:cNvPr id="90" name="Metin kutusu 89">
            <a:extLst>
              <a:ext uri="{FF2B5EF4-FFF2-40B4-BE49-F238E27FC236}">
                <a16:creationId xmlns:a16="http://schemas.microsoft.com/office/drawing/2014/main" id="{8F42737D-76F7-4DBF-AACD-9764DA0FB25E}"/>
              </a:ext>
            </a:extLst>
          </p:cNvPr>
          <p:cNvSpPr txBox="1"/>
          <p:nvPr/>
        </p:nvSpPr>
        <p:spPr>
          <a:xfrm>
            <a:off x="6324601" y="4199167"/>
            <a:ext cx="342899" cy="461665"/>
          </a:xfrm>
          <a:prstGeom prst="rect">
            <a:avLst/>
          </a:prstGeom>
          <a:noFill/>
        </p:spPr>
        <p:txBody>
          <a:bodyPr wrap="square" rtlCol="0">
            <a:spAutoFit/>
          </a:bodyPr>
          <a:lstStyle/>
          <a:p>
            <a:r>
              <a:rPr lang="tr-TR" sz="2400" b="1" dirty="0">
                <a:solidFill>
                  <a:srgbClr val="FF0000"/>
                </a:solidFill>
              </a:rPr>
              <a:t>B</a:t>
            </a:r>
          </a:p>
        </p:txBody>
      </p:sp>
      <p:cxnSp>
        <p:nvCxnSpPr>
          <p:cNvPr id="91" name="Düz Bağlayıcı 90">
            <a:extLst>
              <a:ext uri="{FF2B5EF4-FFF2-40B4-BE49-F238E27FC236}">
                <a16:creationId xmlns:a16="http://schemas.microsoft.com/office/drawing/2014/main" id="{B44BB1A9-5D21-49F6-8B21-BDC00730D27C}"/>
              </a:ext>
            </a:extLst>
          </p:cNvPr>
          <p:cNvCxnSpPr/>
          <p:nvPr/>
        </p:nvCxnSpPr>
        <p:spPr>
          <a:xfrm>
            <a:off x="0" y="5625493"/>
            <a:ext cx="12192000"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3" name="Altıgen 92">
            <a:extLst>
              <a:ext uri="{FF2B5EF4-FFF2-40B4-BE49-F238E27FC236}">
                <a16:creationId xmlns:a16="http://schemas.microsoft.com/office/drawing/2014/main" id="{B198B801-5E3B-448F-9D61-7C47DDA43570}"/>
              </a:ext>
            </a:extLst>
          </p:cNvPr>
          <p:cNvSpPr/>
          <p:nvPr/>
        </p:nvSpPr>
        <p:spPr>
          <a:xfrm>
            <a:off x="114301"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"Sözümü kesmeden beni dikkatle dinlediğin için teşekkür ederim." Etkin Dinleme</a:t>
            </a:r>
          </a:p>
        </p:txBody>
      </p:sp>
      <p:sp>
        <p:nvSpPr>
          <p:cNvPr id="94" name="Altıgen 93">
            <a:extLst>
              <a:ext uri="{FF2B5EF4-FFF2-40B4-BE49-F238E27FC236}">
                <a16:creationId xmlns:a16="http://schemas.microsoft.com/office/drawing/2014/main" id="{50A59C43-E6DC-45B2-9BC1-9035DAFD5CC4}"/>
              </a:ext>
            </a:extLst>
          </p:cNvPr>
          <p:cNvSpPr/>
          <p:nvPr/>
        </p:nvSpPr>
        <p:spPr>
          <a:xfrm>
            <a:off x="6324600" y="5065173"/>
            <a:ext cx="5765800" cy="1126992"/>
          </a:xfrm>
          <a:prstGeom prst="hexagon">
            <a:avLst/>
          </a:prstGeom>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solidFill>
                  <a:schemeClr val="tx2"/>
                </a:solidFill>
              </a:rPr>
              <a:t>"Seninle hiç konuşmayacağım çünkü sen zaten beni dinlemiyor ve anlamıyorsun." Empatik Yaklaşım</a:t>
            </a:r>
          </a:p>
        </p:txBody>
      </p:sp>
      <p:sp>
        <p:nvSpPr>
          <p:cNvPr id="95" name="Metin kutusu 94">
            <a:extLst>
              <a:ext uri="{FF2B5EF4-FFF2-40B4-BE49-F238E27FC236}">
                <a16:creationId xmlns:a16="http://schemas.microsoft.com/office/drawing/2014/main" id="{BCFAC8F5-8EA4-4378-919E-A2BAA638A58C}"/>
              </a:ext>
            </a:extLst>
          </p:cNvPr>
          <p:cNvSpPr txBox="1"/>
          <p:nvPr/>
        </p:nvSpPr>
        <p:spPr>
          <a:xfrm>
            <a:off x="101601" y="5377327"/>
            <a:ext cx="342899" cy="461665"/>
          </a:xfrm>
          <a:prstGeom prst="rect">
            <a:avLst/>
          </a:prstGeom>
          <a:noFill/>
        </p:spPr>
        <p:txBody>
          <a:bodyPr wrap="square" rtlCol="0">
            <a:spAutoFit/>
          </a:bodyPr>
          <a:lstStyle/>
          <a:p>
            <a:r>
              <a:rPr lang="tr-TR" sz="2400" b="1" dirty="0">
                <a:solidFill>
                  <a:srgbClr val="FF0000"/>
                </a:solidFill>
              </a:rPr>
              <a:t>C</a:t>
            </a:r>
          </a:p>
        </p:txBody>
      </p:sp>
      <p:sp>
        <p:nvSpPr>
          <p:cNvPr id="96" name="Metin kutusu 95">
            <a:extLst>
              <a:ext uri="{FF2B5EF4-FFF2-40B4-BE49-F238E27FC236}">
                <a16:creationId xmlns:a16="http://schemas.microsoft.com/office/drawing/2014/main" id="{A4037E45-4A76-4900-A4C6-3D399B822CD8}"/>
              </a:ext>
            </a:extLst>
          </p:cNvPr>
          <p:cNvSpPr txBox="1"/>
          <p:nvPr/>
        </p:nvSpPr>
        <p:spPr>
          <a:xfrm>
            <a:off x="6324601" y="5377326"/>
            <a:ext cx="342899" cy="461665"/>
          </a:xfrm>
          <a:prstGeom prst="rect">
            <a:avLst/>
          </a:prstGeom>
          <a:noFill/>
        </p:spPr>
        <p:txBody>
          <a:bodyPr wrap="square" rtlCol="0">
            <a:spAutoFit/>
          </a:bodyPr>
          <a:lstStyle/>
          <a:p>
            <a:r>
              <a:rPr lang="tr-TR" sz="2400" b="1" dirty="0">
                <a:solidFill>
                  <a:srgbClr val="FF0000"/>
                </a:solidFill>
              </a:rPr>
              <a:t>D</a:t>
            </a:r>
          </a:p>
        </p:txBody>
      </p:sp>
      <p:cxnSp>
        <p:nvCxnSpPr>
          <p:cNvPr id="97" name="Düz Bağlayıcı 96">
            <a:extLst>
              <a:ext uri="{FF2B5EF4-FFF2-40B4-BE49-F238E27FC236}">
                <a16:creationId xmlns:a16="http://schemas.microsoft.com/office/drawing/2014/main" id="{2E470B9C-9328-4092-8BAD-C27A3D5F5FA7}"/>
              </a:ext>
            </a:extLst>
          </p:cNvPr>
          <p:cNvCxnSpPr/>
          <p:nvPr/>
        </p:nvCxnSpPr>
        <p:spPr>
          <a:xfrm>
            <a:off x="-38101" y="2286746"/>
            <a:ext cx="12242801" cy="0"/>
          </a:xfrm>
          <a:prstGeom prst="line">
            <a:avLst/>
          </a:prstGeom>
          <a:effectLst>
            <a:outerShdw blurRad="63500" sx="102000" sy="102000" algn="ctr" rotWithShape="0">
              <a:prstClr val="black">
                <a:alpha val="40000"/>
              </a:prstClr>
            </a:outerShdw>
          </a:effectLst>
        </p:spPr>
        <p:style>
          <a:lnRef idx="1">
            <a:schemeClr val="dk1"/>
          </a:lnRef>
          <a:fillRef idx="0">
            <a:schemeClr val="dk1"/>
          </a:fillRef>
          <a:effectRef idx="0">
            <a:schemeClr val="dk1"/>
          </a:effectRef>
          <a:fontRef idx="minor">
            <a:schemeClr val="tx1"/>
          </a:fontRef>
        </p:style>
      </p:cxnSp>
      <p:sp>
        <p:nvSpPr>
          <p:cNvPr id="98" name="Altıgen 97">
            <a:extLst>
              <a:ext uri="{FF2B5EF4-FFF2-40B4-BE49-F238E27FC236}">
                <a16:creationId xmlns:a16="http://schemas.microsoft.com/office/drawing/2014/main" id="{2A9C633D-7BE4-44A9-8ADC-0F50F18E8E6A}"/>
              </a:ext>
            </a:extLst>
          </p:cNvPr>
          <p:cNvSpPr/>
          <p:nvPr/>
        </p:nvSpPr>
        <p:spPr>
          <a:xfrm>
            <a:off x="101601" y="779415"/>
            <a:ext cx="11988799" cy="3015412"/>
          </a:xfrm>
          <a:prstGeom prst="hexagon">
            <a:avLst/>
          </a:prstGeom>
          <a:solidFill>
            <a:srgbClr val="3AB6F0"/>
          </a:solidFill>
          <a:effectLst>
            <a:outerShdw blurRad="63500" sx="102000" sy="102000" algn="ctr" rotWithShape="0">
              <a:prstClr val="black">
                <a:alpha val="40000"/>
              </a:prstClr>
            </a:outerShdw>
          </a:effectLst>
        </p:spPr>
        <p:style>
          <a:lnRef idx="2">
            <a:schemeClr val="dk1"/>
          </a:lnRef>
          <a:fillRef idx="1">
            <a:schemeClr val="lt1"/>
          </a:fillRef>
          <a:effectRef idx="0">
            <a:schemeClr val="dk1"/>
          </a:effectRef>
          <a:fontRef idx="minor">
            <a:schemeClr val="dk1"/>
          </a:fontRef>
        </p:style>
        <p:txBody>
          <a:bodyPr rtlCol="0" anchor="ctr"/>
          <a:lstStyle/>
          <a:p>
            <a:pPr algn="just">
              <a:spcBef>
                <a:spcPct val="0"/>
              </a:spcBef>
            </a:pPr>
            <a:r>
              <a:rPr lang="tr-TR" sz="2400" dirty="0">
                <a:solidFill>
                  <a:schemeClr val="tx1"/>
                </a:solidFill>
              </a:rPr>
              <a:t>Olumlu ve etkili bir iletişim süreci; kişilerin kendilerini doğru ifade edebilmeleri, karşı tarafı anlamaya çalışmaları ve uygun bir iletişim dili seçmeleriyle mümkündür. Aksine tutumlar ise iletişimi koparma noktasına getirebilir.</a:t>
            </a:r>
          </a:p>
          <a:p>
            <a:pPr algn="just">
              <a:spcBef>
                <a:spcPct val="0"/>
              </a:spcBef>
            </a:pPr>
            <a:r>
              <a:rPr lang="tr-TR" sz="2400" dirty="0">
                <a:solidFill>
                  <a:schemeClr val="tx1"/>
                </a:solidFill>
              </a:rPr>
              <a:t>	</a:t>
            </a:r>
            <a:r>
              <a:rPr lang="tr-TR" sz="2400" b="1" dirty="0">
                <a:solidFill>
                  <a:schemeClr val="tx1"/>
                </a:solidFill>
              </a:rPr>
              <a:t>Buna göre aşağıda verilen iletişim kavramı ve örnek tutum eşleştirmelerinden hangisi </a:t>
            </a:r>
            <a:r>
              <a:rPr lang="tr-TR" sz="2400" b="1" u="sng" dirty="0">
                <a:solidFill>
                  <a:schemeClr val="tx1"/>
                </a:solidFill>
              </a:rPr>
              <a:t>yanlıştır?</a:t>
            </a:r>
          </a:p>
        </p:txBody>
      </p:sp>
    </p:spTree>
    <p:extLst>
      <p:ext uri="{BB962C8B-B14F-4D97-AF65-F5344CB8AC3E}">
        <p14:creationId xmlns:p14="http://schemas.microsoft.com/office/powerpoint/2010/main" val="3953623171"/>
      </p:ext>
    </p:extLst>
  </p:cSld>
  <p:clrMapOvr>
    <a:masterClrMapping/>
  </p:clrMapOvr>
  <mc:AlternateContent xmlns:mc="http://schemas.openxmlformats.org/markup-compatibility/2006" xmlns:p14="http://schemas.microsoft.com/office/powerpoint/2010/main">
    <mc:Choice Requires="p14">
      <p:transition spd="slow" p14:dur="2000" advClick="0">
        <p14:ripple/>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92"/>
                                        </p:tgtEl>
                                        <p:attrNameLst>
                                          <p:attrName>style.visibility</p:attrName>
                                        </p:attrNameLst>
                                      </p:cBhvr>
                                      <p:to>
                                        <p:strVal val="visible"/>
                                      </p:to>
                                    </p:set>
                                    <p:anim calcmode="lin" valueType="num">
                                      <p:cBhvr additive="base">
                                        <p:cTn id="7" dur="500" fill="hold"/>
                                        <p:tgtEl>
                                          <p:spTgt spid="92"/>
                                        </p:tgtEl>
                                        <p:attrNameLst>
                                          <p:attrName>ppt_x</p:attrName>
                                        </p:attrNameLst>
                                      </p:cBhvr>
                                      <p:tavLst>
                                        <p:tav tm="0">
                                          <p:val>
                                            <p:strVal val="#ppt_x"/>
                                          </p:val>
                                        </p:tav>
                                        <p:tav tm="100000">
                                          <p:val>
                                            <p:strVal val="#ppt_x"/>
                                          </p:val>
                                        </p:tav>
                                      </p:tavLst>
                                    </p:anim>
                                    <p:anim calcmode="lin" valueType="num">
                                      <p:cBhvr additive="base">
                                        <p:cTn id="8" dur="500" fill="hold"/>
                                        <p:tgtEl>
                                          <p:spTgt spid="92"/>
                                        </p:tgtEl>
                                        <p:attrNameLst>
                                          <p:attrName>ppt_y</p:attrName>
                                        </p:attrNameLst>
                                      </p:cBhvr>
                                      <p:tavLst>
                                        <p:tav tm="0">
                                          <p:val>
                                            <p:strVal val="1+#ppt_h/2"/>
                                          </p:val>
                                        </p:tav>
                                        <p:tav tm="100000">
                                          <p:val>
                                            <p:strVal val="#ppt_y"/>
                                          </p:val>
                                        </p:tav>
                                      </p:tavLst>
                                    </p:anim>
                                  </p:childTnLst>
                                </p:cTn>
                              </p:par>
                              <p:par>
                                <p:cTn id="9" presetID="11" presetClass="entr" presetSubtype="0" fill="hold" grpId="0" nodeType="withEffect">
                                  <p:stCondLst>
                                    <p:cond delay="0"/>
                                  </p:stCondLst>
                                  <p:childTnLst>
                                    <p:set>
                                      <p:cBhvr>
                                        <p:cTn id="10" dur="1000">
                                          <p:stCondLst>
                                            <p:cond delay="0"/>
                                          </p:stCondLst>
                                        </p:cTn>
                                        <p:tgtEl>
                                          <p:spTgt spid="23"/>
                                        </p:tgtEl>
                                        <p:attrNameLst>
                                          <p:attrName>style.visibility</p:attrName>
                                        </p:attrNameLst>
                                      </p:cBhvr>
                                      <p:to>
                                        <p:strVal val="visible"/>
                                      </p:to>
                                    </p:set>
                                  </p:childTnLst>
                                  <p:subTnLst>
                                    <p:set>
                                      <p:cBhvr override="childStyle">
                                        <p:cTn dur="1" fill="hold" display="0" masterRel="sameClick" afterEffect="1">
                                          <p:stCondLst>
                                            <p:cond evt="end" delay="0">
                                              <p:tn val="9"/>
                                            </p:cond>
                                          </p:stCondLst>
                                        </p:cTn>
                                        <p:tgtEl>
                                          <p:spTgt spid="23"/>
                                        </p:tgtEl>
                                        <p:attrNameLst>
                                          <p:attrName>style.visibility</p:attrName>
                                        </p:attrNameLst>
                                      </p:cBhvr>
                                      <p:to>
                                        <p:strVal val="hidden"/>
                                      </p:to>
                                    </p:set>
                                  </p:subTnLst>
                                </p:cTn>
                              </p:par>
                            </p:childTnLst>
                          </p:cTn>
                        </p:par>
                        <p:par>
                          <p:cTn id="11" fill="hold">
                            <p:stCondLst>
                              <p:cond delay="1000"/>
                            </p:stCondLst>
                            <p:childTnLst>
                              <p:par>
                                <p:cTn id="12" presetID="11" presetClass="entr" presetSubtype="0" fill="hold" grpId="0" nodeType="afterEffect">
                                  <p:stCondLst>
                                    <p:cond delay="0"/>
                                  </p:stCondLst>
                                  <p:childTnLst>
                                    <p:set>
                                      <p:cBhvr>
                                        <p:cTn id="13" dur="1000">
                                          <p:stCondLst>
                                            <p:cond delay="0"/>
                                          </p:stCondLst>
                                        </p:cTn>
                                        <p:tgtEl>
                                          <p:spTgt spid="24"/>
                                        </p:tgtEl>
                                        <p:attrNameLst>
                                          <p:attrName>style.visibility</p:attrName>
                                        </p:attrNameLst>
                                      </p:cBhvr>
                                      <p:to>
                                        <p:strVal val="visible"/>
                                      </p:to>
                                    </p:set>
                                  </p:childTnLst>
                                  <p:subTnLst>
                                    <p:set>
                                      <p:cBhvr override="childStyle">
                                        <p:cTn dur="1" fill="hold" display="0" masterRel="sameClick" afterEffect="1">
                                          <p:stCondLst>
                                            <p:cond evt="end" delay="0">
                                              <p:tn val="12"/>
                                            </p:cond>
                                          </p:stCondLst>
                                        </p:cTn>
                                        <p:tgtEl>
                                          <p:spTgt spid="24"/>
                                        </p:tgtEl>
                                        <p:attrNameLst>
                                          <p:attrName>style.visibility</p:attrName>
                                        </p:attrNameLst>
                                      </p:cBhvr>
                                      <p:to>
                                        <p:strVal val="hidden"/>
                                      </p:to>
                                    </p:set>
                                  </p:subTnLst>
                                </p:cTn>
                              </p:par>
                            </p:childTnLst>
                          </p:cTn>
                        </p:par>
                        <p:par>
                          <p:cTn id="14" fill="hold">
                            <p:stCondLst>
                              <p:cond delay="2000"/>
                            </p:stCondLst>
                            <p:childTnLst>
                              <p:par>
                                <p:cTn id="15" presetID="11" presetClass="entr" presetSubtype="0" fill="hold" grpId="0" nodeType="afterEffect">
                                  <p:stCondLst>
                                    <p:cond delay="0"/>
                                  </p:stCondLst>
                                  <p:childTnLst>
                                    <p:set>
                                      <p:cBhvr>
                                        <p:cTn id="16" dur="1000">
                                          <p:stCondLst>
                                            <p:cond delay="0"/>
                                          </p:stCondLst>
                                        </p:cTn>
                                        <p:tgtEl>
                                          <p:spTgt spid="25"/>
                                        </p:tgtEl>
                                        <p:attrNameLst>
                                          <p:attrName>style.visibility</p:attrName>
                                        </p:attrNameLst>
                                      </p:cBhvr>
                                      <p:to>
                                        <p:strVal val="visible"/>
                                      </p:to>
                                    </p:set>
                                  </p:childTnLst>
                                  <p:subTnLst>
                                    <p:set>
                                      <p:cBhvr override="childStyle">
                                        <p:cTn dur="1" fill="hold" display="0" masterRel="sameClick" afterEffect="1">
                                          <p:stCondLst>
                                            <p:cond evt="end" delay="0">
                                              <p:tn val="15"/>
                                            </p:cond>
                                          </p:stCondLst>
                                        </p:cTn>
                                        <p:tgtEl>
                                          <p:spTgt spid="25"/>
                                        </p:tgtEl>
                                        <p:attrNameLst>
                                          <p:attrName>style.visibility</p:attrName>
                                        </p:attrNameLst>
                                      </p:cBhvr>
                                      <p:to>
                                        <p:strVal val="hidden"/>
                                      </p:to>
                                    </p:set>
                                  </p:subTnLst>
                                </p:cTn>
                              </p:par>
                            </p:childTnLst>
                          </p:cTn>
                        </p:par>
                        <p:par>
                          <p:cTn id="17" fill="hold">
                            <p:stCondLst>
                              <p:cond delay="3000"/>
                            </p:stCondLst>
                            <p:childTnLst>
                              <p:par>
                                <p:cTn id="18" presetID="11" presetClass="entr" presetSubtype="0" fill="hold" grpId="0" nodeType="afterEffect">
                                  <p:stCondLst>
                                    <p:cond delay="0"/>
                                  </p:stCondLst>
                                  <p:childTnLst>
                                    <p:set>
                                      <p:cBhvr>
                                        <p:cTn id="19" dur="1000">
                                          <p:stCondLst>
                                            <p:cond delay="0"/>
                                          </p:stCondLst>
                                        </p:cTn>
                                        <p:tgtEl>
                                          <p:spTgt spid="26"/>
                                        </p:tgtEl>
                                        <p:attrNameLst>
                                          <p:attrName>style.visibility</p:attrName>
                                        </p:attrNameLst>
                                      </p:cBhvr>
                                      <p:to>
                                        <p:strVal val="visible"/>
                                      </p:to>
                                    </p:set>
                                  </p:childTnLst>
                                  <p:subTnLst>
                                    <p:set>
                                      <p:cBhvr override="childStyle">
                                        <p:cTn dur="1" fill="hold" display="0" masterRel="sameClick" afterEffect="1">
                                          <p:stCondLst>
                                            <p:cond evt="end" delay="0">
                                              <p:tn val="18"/>
                                            </p:cond>
                                          </p:stCondLst>
                                        </p:cTn>
                                        <p:tgtEl>
                                          <p:spTgt spid="26"/>
                                        </p:tgtEl>
                                        <p:attrNameLst>
                                          <p:attrName>style.visibility</p:attrName>
                                        </p:attrNameLst>
                                      </p:cBhvr>
                                      <p:to>
                                        <p:strVal val="hidden"/>
                                      </p:to>
                                    </p:set>
                                  </p:subTnLst>
                                </p:cTn>
                              </p:par>
                            </p:childTnLst>
                          </p:cTn>
                        </p:par>
                        <p:par>
                          <p:cTn id="20" fill="hold">
                            <p:stCondLst>
                              <p:cond delay="4000"/>
                            </p:stCondLst>
                            <p:childTnLst>
                              <p:par>
                                <p:cTn id="21" presetID="11" presetClass="entr" presetSubtype="0" fill="hold" grpId="0" nodeType="afterEffect">
                                  <p:stCondLst>
                                    <p:cond delay="0"/>
                                  </p:stCondLst>
                                  <p:childTnLst>
                                    <p:set>
                                      <p:cBhvr>
                                        <p:cTn id="22" dur="1000">
                                          <p:stCondLst>
                                            <p:cond delay="0"/>
                                          </p:stCondLst>
                                        </p:cTn>
                                        <p:tgtEl>
                                          <p:spTgt spid="27"/>
                                        </p:tgtEl>
                                        <p:attrNameLst>
                                          <p:attrName>style.visibility</p:attrName>
                                        </p:attrNameLst>
                                      </p:cBhvr>
                                      <p:to>
                                        <p:strVal val="visible"/>
                                      </p:to>
                                    </p:set>
                                  </p:childTnLst>
                                  <p:subTnLst>
                                    <p:set>
                                      <p:cBhvr override="childStyle">
                                        <p:cTn dur="1" fill="hold" display="0" masterRel="sameClick" afterEffect="1">
                                          <p:stCondLst>
                                            <p:cond evt="end" delay="0">
                                              <p:tn val="21"/>
                                            </p:cond>
                                          </p:stCondLst>
                                        </p:cTn>
                                        <p:tgtEl>
                                          <p:spTgt spid="27"/>
                                        </p:tgtEl>
                                        <p:attrNameLst>
                                          <p:attrName>style.visibility</p:attrName>
                                        </p:attrNameLst>
                                      </p:cBhvr>
                                      <p:to>
                                        <p:strVal val="hidden"/>
                                      </p:to>
                                    </p:set>
                                  </p:subTnLst>
                                </p:cTn>
                              </p:par>
                            </p:childTnLst>
                          </p:cTn>
                        </p:par>
                        <p:par>
                          <p:cTn id="23" fill="hold">
                            <p:stCondLst>
                              <p:cond delay="5000"/>
                            </p:stCondLst>
                            <p:childTnLst>
                              <p:par>
                                <p:cTn id="24" presetID="11" presetClass="entr" presetSubtype="0" fill="hold" grpId="0" nodeType="afterEffect">
                                  <p:stCondLst>
                                    <p:cond delay="0"/>
                                  </p:stCondLst>
                                  <p:childTnLst>
                                    <p:set>
                                      <p:cBhvr>
                                        <p:cTn id="25" dur="1000">
                                          <p:stCondLst>
                                            <p:cond delay="0"/>
                                          </p:stCondLst>
                                        </p:cTn>
                                        <p:tgtEl>
                                          <p:spTgt spid="28"/>
                                        </p:tgtEl>
                                        <p:attrNameLst>
                                          <p:attrName>style.visibility</p:attrName>
                                        </p:attrNameLst>
                                      </p:cBhvr>
                                      <p:to>
                                        <p:strVal val="visible"/>
                                      </p:to>
                                    </p:set>
                                  </p:childTnLst>
                                  <p:subTnLst>
                                    <p:set>
                                      <p:cBhvr override="childStyle">
                                        <p:cTn dur="1" fill="hold" display="0" masterRel="sameClick" afterEffect="1">
                                          <p:stCondLst>
                                            <p:cond evt="end" delay="0">
                                              <p:tn val="24"/>
                                            </p:cond>
                                          </p:stCondLst>
                                        </p:cTn>
                                        <p:tgtEl>
                                          <p:spTgt spid="28"/>
                                        </p:tgtEl>
                                        <p:attrNameLst>
                                          <p:attrName>style.visibility</p:attrName>
                                        </p:attrNameLst>
                                      </p:cBhvr>
                                      <p:to>
                                        <p:strVal val="hidden"/>
                                      </p:to>
                                    </p:set>
                                  </p:subTnLst>
                                </p:cTn>
                              </p:par>
                            </p:childTnLst>
                          </p:cTn>
                        </p:par>
                        <p:par>
                          <p:cTn id="26" fill="hold">
                            <p:stCondLst>
                              <p:cond delay="6000"/>
                            </p:stCondLst>
                            <p:childTnLst>
                              <p:par>
                                <p:cTn id="27" presetID="11" presetClass="entr" presetSubtype="0" fill="hold" grpId="0" nodeType="afterEffect">
                                  <p:stCondLst>
                                    <p:cond delay="0"/>
                                  </p:stCondLst>
                                  <p:childTnLst>
                                    <p:set>
                                      <p:cBhvr>
                                        <p:cTn id="28" dur="1000">
                                          <p:stCondLst>
                                            <p:cond delay="0"/>
                                          </p:stCondLst>
                                        </p:cTn>
                                        <p:tgtEl>
                                          <p:spTgt spid="29"/>
                                        </p:tgtEl>
                                        <p:attrNameLst>
                                          <p:attrName>style.visibility</p:attrName>
                                        </p:attrNameLst>
                                      </p:cBhvr>
                                      <p:to>
                                        <p:strVal val="visible"/>
                                      </p:to>
                                    </p:set>
                                  </p:childTnLst>
                                  <p:subTnLst>
                                    <p:set>
                                      <p:cBhvr override="childStyle">
                                        <p:cTn dur="1" fill="hold" display="0" masterRel="sameClick" afterEffect="1">
                                          <p:stCondLst>
                                            <p:cond evt="end" delay="0">
                                              <p:tn val="27"/>
                                            </p:cond>
                                          </p:stCondLst>
                                        </p:cTn>
                                        <p:tgtEl>
                                          <p:spTgt spid="29"/>
                                        </p:tgtEl>
                                        <p:attrNameLst>
                                          <p:attrName>style.visibility</p:attrName>
                                        </p:attrNameLst>
                                      </p:cBhvr>
                                      <p:to>
                                        <p:strVal val="hidden"/>
                                      </p:to>
                                    </p:set>
                                  </p:subTnLst>
                                </p:cTn>
                              </p:par>
                            </p:childTnLst>
                          </p:cTn>
                        </p:par>
                        <p:par>
                          <p:cTn id="29" fill="hold">
                            <p:stCondLst>
                              <p:cond delay="7000"/>
                            </p:stCondLst>
                            <p:childTnLst>
                              <p:par>
                                <p:cTn id="30" presetID="11" presetClass="entr" presetSubtype="0" fill="hold" grpId="0" nodeType="afterEffect">
                                  <p:stCondLst>
                                    <p:cond delay="0"/>
                                  </p:stCondLst>
                                  <p:childTnLst>
                                    <p:set>
                                      <p:cBhvr>
                                        <p:cTn id="31" dur="1000">
                                          <p:stCondLst>
                                            <p:cond delay="0"/>
                                          </p:stCondLst>
                                        </p:cTn>
                                        <p:tgtEl>
                                          <p:spTgt spid="30"/>
                                        </p:tgtEl>
                                        <p:attrNameLst>
                                          <p:attrName>style.visibility</p:attrName>
                                        </p:attrNameLst>
                                      </p:cBhvr>
                                      <p:to>
                                        <p:strVal val="visible"/>
                                      </p:to>
                                    </p:set>
                                  </p:childTnLst>
                                  <p:subTnLst>
                                    <p:set>
                                      <p:cBhvr override="childStyle">
                                        <p:cTn dur="1" fill="hold" display="0" masterRel="sameClick" afterEffect="1">
                                          <p:stCondLst>
                                            <p:cond evt="end" delay="0">
                                              <p:tn val="30"/>
                                            </p:cond>
                                          </p:stCondLst>
                                        </p:cTn>
                                        <p:tgtEl>
                                          <p:spTgt spid="30"/>
                                        </p:tgtEl>
                                        <p:attrNameLst>
                                          <p:attrName>style.visibility</p:attrName>
                                        </p:attrNameLst>
                                      </p:cBhvr>
                                      <p:to>
                                        <p:strVal val="hidden"/>
                                      </p:to>
                                    </p:set>
                                  </p:subTnLst>
                                </p:cTn>
                              </p:par>
                            </p:childTnLst>
                          </p:cTn>
                        </p:par>
                        <p:par>
                          <p:cTn id="32" fill="hold">
                            <p:stCondLst>
                              <p:cond delay="8000"/>
                            </p:stCondLst>
                            <p:childTnLst>
                              <p:par>
                                <p:cTn id="33" presetID="11" presetClass="entr" presetSubtype="0" fill="hold" grpId="0" nodeType="afterEffect">
                                  <p:stCondLst>
                                    <p:cond delay="0"/>
                                  </p:stCondLst>
                                  <p:childTnLst>
                                    <p:set>
                                      <p:cBhvr>
                                        <p:cTn id="34" dur="1000">
                                          <p:stCondLst>
                                            <p:cond delay="0"/>
                                          </p:stCondLst>
                                        </p:cTn>
                                        <p:tgtEl>
                                          <p:spTgt spid="31"/>
                                        </p:tgtEl>
                                        <p:attrNameLst>
                                          <p:attrName>style.visibility</p:attrName>
                                        </p:attrNameLst>
                                      </p:cBhvr>
                                      <p:to>
                                        <p:strVal val="visible"/>
                                      </p:to>
                                    </p:set>
                                  </p:childTnLst>
                                  <p:subTnLst>
                                    <p:set>
                                      <p:cBhvr override="childStyle">
                                        <p:cTn dur="1" fill="hold" display="0" masterRel="sameClick" afterEffect="1">
                                          <p:stCondLst>
                                            <p:cond evt="end" delay="0">
                                              <p:tn val="33"/>
                                            </p:cond>
                                          </p:stCondLst>
                                        </p:cTn>
                                        <p:tgtEl>
                                          <p:spTgt spid="31"/>
                                        </p:tgtEl>
                                        <p:attrNameLst>
                                          <p:attrName>style.visibility</p:attrName>
                                        </p:attrNameLst>
                                      </p:cBhvr>
                                      <p:to>
                                        <p:strVal val="hidden"/>
                                      </p:to>
                                    </p:set>
                                  </p:subTnLst>
                                </p:cTn>
                              </p:par>
                            </p:childTnLst>
                          </p:cTn>
                        </p:par>
                        <p:par>
                          <p:cTn id="35" fill="hold">
                            <p:stCondLst>
                              <p:cond delay="9000"/>
                            </p:stCondLst>
                            <p:childTnLst>
                              <p:par>
                                <p:cTn id="36" presetID="11" presetClass="entr" presetSubtype="0" fill="hold" grpId="0" nodeType="afterEffect">
                                  <p:stCondLst>
                                    <p:cond delay="0"/>
                                  </p:stCondLst>
                                  <p:childTnLst>
                                    <p:set>
                                      <p:cBhvr>
                                        <p:cTn id="37" dur="1000">
                                          <p:stCondLst>
                                            <p:cond delay="0"/>
                                          </p:stCondLst>
                                        </p:cTn>
                                        <p:tgtEl>
                                          <p:spTgt spid="32"/>
                                        </p:tgtEl>
                                        <p:attrNameLst>
                                          <p:attrName>style.visibility</p:attrName>
                                        </p:attrNameLst>
                                      </p:cBhvr>
                                      <p:to>
                                        <p:strVal val="visible"/>
                                      </p:to>
                                    </p:set>
                                  </p:childTnLst>
                                  <p:subTnLst>
                                    <p:set>
                                      <p:cBhvr override="childStyle">
                                        <p:cTn dur="1" fill="hold" display="0" masterRel="sameClick" afterEffect="1">
                                          <p:stCondLst>
                                            <p:cond evt="end" delay="0">
                                              <p:tn val="36"/>
                                            </p:cond>
                                          </p:stCondLst>
                                        </p:cTn>
                                        <p:tgtEl>
                                          <p:spTgt spid="32"/>
                                        </p:tgtEl>
                                        <p:attrNameLst>
                                          <p:attrName>style.visibility</p:attrName>
                                        </p:attrNameLst>
                                      </p:cBhvr>
                                      <p:to>
                                        <p:strVal val="hidden"/>
                                      </p:to>
                                    </p:set>
                                  </p:subTnLst>
                                </p:cTn>
                              </p:par>
                            </p:childTnLst>
                          </p:cTn>
                        </p:par>
                        <p:par>
                          <p:cTn id="38" fill="hold">
                            <p:stCondLst>
                              <p:cond delay="10000"/>
                            </p:stCondLst>
                            <p:childTnLst>
                              <p:par>
                                <p:cTn id="39" presetID="11" presetClass="entr" presetSubtype="0" fill="hold" grpId="0" nodeType="afterEffect">
                                  <p:stCondLst>
                                    <p:cond delay="0"/>
                                  </p:stCondLst>
                                  <p:childTnLst>
                                    <p:set>
                                      <p:cBhvr>
                                        <p:cTn id="40" dur="1000">
                                          <p:stCondLst>
                                            <p:cond delay="0"/>
                                          </p:stCondLst>
                                        </p:cTn>
                                        <p:tgtEl>
                                          <p:spTgt spid="33"/>
                                        </p:tgtEl>
                                        <p:attrNameLst>
                                          <p:attrName>style.visibility</p:attrName>
                                        </p:attrNameLst>
                                      </p:cBhvr>
                                      <p:to>
                                        <p:strVal val="visible"/>
                                      </p:to>
                                    </p:set>
                                  </p:childTnLst>
                                  <p:subTnLst>
                                    <p:set>
                                      <p:cBhvr override="childStyle">
                                        <p:cTn dur="1" fill="hold" display="0" masterRel="sameClick" afterEffect="1">
                                          <p:stCondLst>
                                            <p:cond evt="end" delay="0">
                                              <p:tn val="39"/>
                                            </p:cond>
                                          </p:stCondLst>
                                        </p:cTn>
                                        <p:tgtEl>
                                          <p:spTgt spid="33"/>
                                        </p:tgtEl>
                                        <p:attrNameLst>
                                          <p:attrName>style.visibility</p:attrName>
                                        </p:attrNameLst>
                                      </p:cBhvr>
                                      <p:to>
                                        <p:strVal val="hidden"/>
                                      </p:to>
                                    </p:set>
                                  </p:subTnLst>
                                </p:cTn>
                              </p:par>
                            </p:childTnLst>
                          </p:cTn>
                        </p:par>
                        <p:par>
                          <p:cTn id="41" fill="hold">
                            <p:stCondLst>
                              <p:cond delay="11000"/>
                            </p:stCondLst>
                            <p:childTnLst>
                              <p:par>
                                <p:cTn id="42" presetID="11" presetClass="entr" presetSubtype="0" fill="hold" grpId="0" nodeType="afterEffect">
                                  <p:stCondLst>
                                    <p:cond delay="0"/>
                                  </p:stCondLst>
                                  <p:childTnLst>
                                    <p:set>
                                      <p:cBhvr>
                                        <p:cTn id="43" dur="1000">
                                          <p:stCondLst>
                                            <p:cond delay="0"/>
                                          </p:stCondLst>
                                        </p:cTn>
                                        <p:tgtEl>
                                          <p:spTgt spid="34"/>
                                        </p:tgtEl>
                                        <p:attrNameLst>
                                          <p:attrName>style.visibility</p:attrName>
                                        </p:attrNameLst>
                                      </p:cBhvr>
                                      <p:to>
                                        <p:strVal val="visible"/>
                                      </p:to>
                                    </p:set>
                                  </p:childTnLst>
                                  <p:subTnLst>
                                    <p:set>
                                      <p:cBhvr override="childStyle">
                                        <p:cTn dur="1" fill="hold" display="0" masterRel="sameClick" afterEffect="1">
                                          <p:stCondLst>
                                            <p:cond evt="end" delay="0">
                                              <p:tn val="42"/>
                                            </p:cond>
                                          </p:stCondLst>
                                        </p:cTn>
                                        <p:tgtEl>
                                          <p:spTgt spid="34"/>
                                        </p:tgtEl>
                                        <p:attrNameLst>
                                          <p:attrName>style.visibility</p:attrName>
                                        </p:attrNameLst>
                                      </p:cBhvr>
                                      <p:to>
                                        <p:strVal val="hidden"/>
                                      </p:to>
                                    </p:set>
                                  </p:subTnLst>
                                </p:cTn>
                              </p:par>
                            </p:childTnLst>
                          </p:cTn>
                        </p:par>
                        <p:par>
                          <p:cTn id="44" fill="hold">
                            <p:stCondLst>
                              <p:cond delay="12000"/>
                            </p:stCondLst>
                            <p:childTnLst>
                              <p:par>
                                <p:cTn id="45" presetID="11" presetClass="entr" presetSubtype="0" fill="hold" grpId="0" nodeType="afterEffect">
                                  <p:stCondLst>
                                    <p:cond delay="0"/>
                                  </p:stCondLst>
                                  <p:childTnLst>
                                    <p:set>
                                      <p:cBhvr>
                                        <p:cTn id="46" dur="1000">
                                          <p:stCondLst>
                                            <p:cond delay="0"/>
                                          </p:stCondLst>
                                        </p:cTn>
                                        <p:tgtEl>
                                          <p:spTgt spid="35"/>
                                        </p:tgtEl>
                                        <p:attrNameLst>
                                          <p:attrName>style.visibility</p:attrName>
                                        </p:attrNameLst>
                                      </p:cBhvr>
                                      <p:to>
                                        <p:strVal val="visible"/>
                                      </p:to>
                                    </p:set>
                                  </p:childTnLst>
                                  <p:subTnLst>
                                    <p:set>
                                      <p:cBhvr override="childStyle">
                                        <p:cTn dur="1" fill="hold" display="0" masterRel="sameClick" afterEffect="1">
                                          <p:stCondLst>
                                            <p:cond evt="end" delay="0">
                                              <p:tn val="45"/>
                                            </p:cond>
                                          </p:stCondLst>
                                        </p:cTn>
                                        <p:tgtEl>
                                          <p:spTgt spid="35"/>
                                        </p:tgtEl>
                                        <p:attrNameLst>
                                          <p:attrName>style.visibility</p:attrName>
                                        </p:attrNameLst>
                                      </p:cBhvr>
                                      <p:to>
                                        <p:strVal val="hidden"/>
                                      </p:to>
                                    </p:set>
                                  </p:subTnLst>
                                </p:cTn>
                              </p:par>
                            </p:childTnLst>
                          </p:cTn>
                        </p:par>
                        <p:par>
                          <p:cTn id="47" fill="hold">
                            <p:stCondLst>
                              <p:cond delay="13000"/>
                            </p:stCondLst>
                            <p:childTnLst>
                              <p:par>
                                <p:cTn id="48" presetID="11" presetClass="entr" presetSubtype="0" fill="hold" grpId="0" nodeType="afterEffect">
                                  <p:stCondLst>
                                    <p:cond delay="0"/>
                                  </p:stCondLst>
                                  <p:childTnLst>
                                    <p:set>
                                      <p:cBhvr>
                                        <p:cTn id="49" dur="1000">
                                          <p:stCondLst>
                                            <p:cond delay="0"/>
                                          </p:stCondLst>
                                        </p:cTn>
                                        <p:tgtEl>
                                          <p:spTgt spid="36"/>
                                        </p:tgtEl>
                                        <p:attrNameLst>
                                          <p:attrName>style.visibility</p:attrName>
                                        </p:attrNameLst>
                                      </p:cBhvr>
                                      <p:to>
                                        <p:strVal val="visible"/>
                                      </p:to>
                                    </p:set>
                                  </p:childTnLst>
                                  <p:subTnLst>
                                    <p:set>
                                      <p:cBhvr override="childStyle">
                                        <p:cTn dur="1" fill="hold" display="0" masterRel="sameClick" afterEffect="1">
                                          <p:stCondLst>
                                            <p:cond evt="end" delay="0">
                                              <p:tn val="48"/>
                                            </p:cond>
                                          </p:stCondLst>
                                        </p:cTn>
                                        <p:tgtEl>
                                          <p:spTgt spid="36"/>
                                        </p:tgtEl>
                                        <p:attrNameLst>
                                          <p:attrName>style.visibility</p:attrName>
                                        </p:attrNameLst>
                                      </p:cBhvr>
                                      <p:to>
                                        <p:strVal val="hidden"/>
                                      </p:to>
                                    </p:set>
                                  </p:subTnLst>
                                </p:cTn>
                              </p:par>
                            </p:childTnLst>
                          </p:cTn>
                        </p:par>
                        <p:par>
                          <p:cTn id="50" fill="hold">
                            <p:stCondLst>
                              <p:cond delay="14000"/>
                            </p:stCondLst>
                            <p:childTnLst>
                              <p:par>
                                <p:cTn id="51" presetID="11" presetClass="entr" presetSubtype="0" fill="hold" grpId="0" nodeType="afterEffect">
                                  <p:stCondLst>
                                    <p:cond delay="0"/>
                                  </p:stCondLst>
                                  <p:childTnLst>
                                    <p:set>
                                      <p:cBhvr>
                                        <p:cTn id="52" dur="1000">
                                          <p:stCondLst>
                                            <p:cond delay="0"/>
                                          </p:stCondLst>
                                        </p:cTn>
                                        <p:tgtEl>
                                          <p:spTgt spid="37"/>
                                        </p:tgtEl>
                                        <p:attrNameLst>
                                          <p:attrName>style.visibility</p:attrName>
                                        </p:attrNameLst>
                                      </p:cBhvr>
                                      <p:to>
                                        <p:strVal val="visible"/>
                                      </p:to>
                                    </p:set>
                                  </p:childTnLst>
                                  <p:subTnLst>
                                    <p:set>
                                      <p:cBhvr override="childStyle">
                                        <p:cTn dur="1" fill="hold" display="0" masterRel="sameClick" afterEffect="1">
                                          <p:stCondLst>
                                            <p:cond evt="end" delay="0">
                                              <p:tn val="51"/>
                                            </p:cond>
                                          </p:stCondLst>
                                        </p:cTn>
                                        <p:tgtEl>
                                          <p:spTgt spid="37"/>
                                        </p:tgtEl>
                                        <p:attrNameLst>
                                          <p:attrName>style.visibility</p:attrName>
                                        </p:attrNameLst>
                                      </p:cBhvr>
                                      <p:to>
                                        <p:strVal val="hidden"/>
                                      </p:to>
                                    </p:set>
                                  </p:subTnLst>
                                </p:cTn>
                              </p:par>
                            </p:childTnLst>
                          </p:cTn>
                        </p:par>
                        <p:par>
                          <p:cTn id="53" fill="hold">
                            <p:stCondLst>
                              <p:cond delay="15000"/>
                            </p:stCondLst>
                            <p:childTnLst>
                              <p:par>
                                <p:cTn id="54" presetID="11" presetClass="entr" presetSubtype="0" fill="hold" grpId="0" nodeType="afterEffect">
                                  <p:stCondLst>
                                    <p:cond delay="0"/>
                                  </p:stCondLst>
                                  <p:childTnLst>
                                    <p:set>
                                      <p:cBhvr>
                                        <p:cTn id="55" dur="1000">
                                          <p:stCondLst>
                                            <p:cond delay="0"/>
                                          </p:stCondLst>
                                        </p:cTn>
                                        <p:tgtEl>
                                          <p:spTgt spid="38"/>
                                        </p:tgtEl>
                                        <p:attrNameLst>
                                          <p:attrName>style.visibility</p:attrName>
                                        </p:attrNameLst>
                                      </p:cBhvr>
                                      <p:to>
                                        <p:strVal val="visible"/>
                                      </p:to>
                                    </p:set>
                                  </p:childTnLst>
                                  <p:subTnLst>
                                    <p:set>
                                      <p:cBhvr override="childStyle">
                                        <p:cTn dur="1" fill="hold" display="0" masterRel="sameClick" afterEffect="1">
                                          <p:stCondLst>
                                            <p:cond evt="end" delay="0">
                                              <p:tn val="54"/>
                                            </p:cond>
                                          </p:stCondLst>
                                        </p:cTn>
                                        <p:tgtEl>
                                          <p:spTgt spid="38"/>
                                        </p:tgtEl>
                                        <p:attrNameLst>
                                          <p:attrName>style.visibility</p:attrName>
                                        </p:attrNameLst>
                                      </p:cBhvr>
                                      <p:to>
                                        <p:strVal val="hidden"/>
                                      </p:to>
                                    </p:set>
                                  </p:subTnLst>
                                </p:cTn>
                              </p:par>
                            </p:childTnLst>
                          </p:cTn>
                        </p:par>
                        <p:par>
                          <p:cTn id="56" fill="hold">
                            <p:stCondLst>
                              <p:cond delay="16000"/>
                            </p:stCondLst>
                            <p:childTnLst>
                              <p:par>
                                <p:cTn id="57" presetID="11" presetClass="entr" presetSubtype="0" fill="hold" grpId="0" nodeType="afterEffect">
                                  <p:stCondLst>
                                    <p:cond delay="0"/>
                                  </p:stCondLst>
                                  <p:childTnLst>
                                    <p:set>
                                      <p:cBhvr>
                                        <p:cTn id="58" dur="1000">
                                          <p:stCondLst>
                                            <p:cond delay="0"/>
                                          </p:stCondLst>
                                        </p:cTn>
                                        <p:tgtEl>
                                          <p:spTgt spid="39"/>
                                        </p:tgtEl>
                                        <p:attrNameLst>
                                          <p:attrName>style.visibility</p:attrName>
                                        </p:attrNameLst>
                                      </p:cBhvr>
                                      <p:to>
                                        <p:strVal val="visible"/>
                                      </p:to>
                                    </p:set>
                                  </p:childTnLst>
                                  <p:subTnLst>
                                    <p:set>
                                      <p:cBhvr override="childStyle">
                                        <p:cTn dur="1" fill="hold" display="0" masterRel="sameClick" afterEffect="1">
                                          <p:stCondLst>
                                            <p:cond evt="end" delay="0">
                                              <p:tn val="57"/>
                                            </p:cond>
                                          </p:stCondLst>
                                        </p:cTn>
                                        <p:tgtEl>
                                          <p:spTgt spid="39"/>
                                        </p:tgtEl>
                                        <p:attrNameLst>
                                          <p:attrName>style.visibility</p:attrName>
                                        </p:attrNameLst>
                                      </p:cBhvr>
                                      <p:to>
                                        <p:strVal val="hidden"/>
                                      </p:to>
                                    </p:set>
                                  </p:subTnLst>
                                </p:cTn>
                              </p:par>
                            </p:childTnLst>
                          </p:cTn>
                        </p:par>
                        <p:par>
                          <p:cTn id="59" fill="hold">
                            <p:stCondLst>
                              <p:cond delay="17000"/>
                            </p:stCondLst>
                            <p:childTnLst>
                              <p:par>
                                <p:cTn id="60" presetID="11" presetClass="entr" presetSubtype="0" fill="hold" grpId="0" nodeType="afterEffect">
                                  <p:stCondLst>
                                    <p:cond delay="0"/>
                                  </p:stCondLst>
                                  <p:childTnLst>
                                    <p:set>
                                      <p:cBhvr>
                                        <p:cTn id="61" dur="1000">
                                          <p:stCondLst>
                                            <p:cond delay="0"/>
                                          </p:stCondLst>
                                        </p:cTn>
                                        <p:tgtEl>
                                          <p:spTgt spid="40"/>
                                        </p:tgtEl>
                                        <p:attrNameLst>
                                          <p:attrName>style.visibility</p:attrName>
                                        </p:attrNameLst>
                                      </p:cBhvr>
                                      <p:to>
                                        <p:strVal val="visible"/>
                                      </p:to>
                                    </p:set>
                                  </p:childTnLst>
                                  <p:subTnLst>
                                    <p:set>
                                      <p:cBhvr override="childStyle">
                                        <p:cTn dur="1" fill="hold" display="0" masterRel="sameClick" afterEffect="1">
                                          <p:stCondLst>
                                            <p:cond evt="end" delay="0">
                                              <p:tn val="60"/>
                                            </p:cond>
                                          </p:stCondLst>
                                        </p:cTn>
                                        <p:tgtEl>
                                          <p:spTgt spid="40"/>
                                        </p:tgtEl>
                                        <p:attrNameLst>
                                          <p:attrName>style.visibility</p:attrName>
                                        </p:attrNameLst>
                                      </p:cBhvr>
                                      <p:to>
                                        <p:strVal val="hidden"/>
                                      </p:to>
                                    </p:set>
                                  </p:subTnLst>
                                </p:cTn>
                              </p:par>
                            </p:childTnLst>
                          </p:cTn>
                        </p:par>
                        <p:par>
                          <p:cTn id="62" fill="hold">
                            <p:stCondLst>
                              <p:cond delay="18000"/>
                            </p:stCondLst>
                            <p:childTnLst>
                              <p:par>
                                <p:cTn id="63" presetID="11" presetClass="entr" presetSubtype="0" fill="hold" grpId="0" nodeType="afterEffect">
                                  <p:stCondLst>
                                    <p:cond delay="0"/>
                                  </p:stCondLst>
                                  <p:childTnLst>
                                    <p:set>
                                      <p:cBhvr>
                                        <p:cTn id="64" dur="1000">
                                          <p:stCondLst>
                                            <p:cond delay="0"/>
                                          </p:stCondLst>
                                        </p:cTn>
                                        <p:tgtEl>
                                          <p:spTgt spid="41"/>
                                        </p:tgtEl>
                                        <p:attrNameLst>
                                          <p:attrName>style.visibility</p:attrName>
                                        </p:attrNameLst>
                                      </p:cBhvr>
                                      <p:to>
                                        <p:strVal val="visible"/>
                                      </p:to>
                                    </p:set>
                                  </p:childTnLst>
                                  <p:subTnLst>
                                    <p:set>
                                      <p:cBhvr override="childStyle">
                                        <p:cTn dur="1" fill="hold" display="0" masterRel="sameClick" afterEffect="1">
                                          <p:stCondLst>
                                            <p:cond evt="end" delay="0">
                                              <p:tn val="63"/>
                                            </p:cond>
                                          </p:stCondLst>
                                        </p:cTn>
                                        <p:tgtEl>
                                          <p:spTgt spid="41"/>
                                        </p:tgtEl>
                                        <p:attrNameLst>
                                          <p:attrName>style.visibility</p:attrName>
                                        </p:attrNameLst>
                                      </p:cBhvr>
                                      <p:to>
                                        <p:strVal val="hidden"/>
                                      </p:to>
                                    </p:set>
                                  </p:subTnLst>
                                </p:cTn>
                              </p:par>
                            </p:childTnLst>
                          </p:cTn>
                        </p:par>
                        <p:par>
                          <p:cTn id="65" fill="hold">
                            <p:stCondLst>
                              <p:cond delay="19000"/>
                            </p:stCondLst>
                            <p:childTnLst>
                              <p:par>
                                <p:cTn id="66" presetID="11" presetClass="entr" presetSubtype="0" fill="hold" grpId="0" nodeType="afterEffect">
                                  <p:stCondLst>
                                    <p:cond delay="0"/>
                                  </p:stCondLst>
                                  <p:childTnLst>
                                    <p:set>
                                      <p:cBhvr>
                                        <p:cTn id="67" dur="1000">
                                          <p:stCondLst>
                                            <p:cond delay="0"/>
                                          </p:stCondLst>
                                        </p:cTn>
                                        <p:tgtEl>
                                          <p:spTgt spid="43"/>
                                        </p:tgtEl>
                                        <p:attrNameLst>
                                          <p:attrName>style.visibility</p:attrName>
                                        </p:attrNameLst>
                                      </p:cBhvr>
                                      <p:to>
                                        <p:strVal val="visible"/>
                                      </p:to>
                                    </p:set>
                                  </p:childTnLst>
                                  <p:subTnLst>
                                    <p:set>
                                      <p:cBhvr override="childStyle">
                                        <p:cTn dur="1" fill="hold" display="0" masterRel="sameClick" afterEffect="1">
                                          <p:stCondLst>
                                            <p:cond evt="end" delay="0">
                                              <p:tn val="66"/>
                                            </p:cond>
                                          </p:stCondLst>
                                        </p:cTn>
                                        <p:tgtEl>
                                          <p:spTgt spid="43"/>
                                        </p:tgtEl>
                                        <p:attrNameLst>
                                          <p:attrName>style.visibility</p:attrName>
                                        </p:attrNameLst>
                                      </p:cBhvr>
                                      <p:to>
                                        <p:strVal val="hidden"/>
                                      </p:to>
                                    </p:set>
                                  </p:subTnLst>
                                </p:cTn>
                              </p:par>
                            </p:childTnLst>
                          </p:cTn>
                        </p:par>
                        <p:par>
                          <p:cTn id="68" fill="hold">
                            <p:stCondLst>
                              <p:cond delay="20000"/>
                            </p:stCondLst>
                            <p:childTnLst>
                              <p:par>
                                <p:cTn id="69" presetID="11" presetClass="entr" presetSubtype="0" fill="hold" grpId="0" nodeType="afterEffect">
                                  <p:stCondLst>
                                    <p:cond delay="0"/>
                                  </p:stCondLst>
                                  <p:childTnLst>
                                    <p:set>
                                      <p:cBhvr>
                                        <p:cTn id="70" dur="1000">
                                          <p:stCondLst>
                                            <p:cond delay="0"/>
                                          </p:stCondLst>
                                        </p:cTn>
                                        <p:tgtEl>
                                          <p:spTgt spid="44"/>
                                        </p:tgtEl>
                                        <p:attrNameLst>
                                          <p:attrName>style.visibility</p:attrName>
                                        </p:attrNameLst>
                                      </p:cBhvr>
                                      <p:to>
                                        <p:strVal val="visible"/>
                                      </p:to>
                                    </p:set>
                                  </p:childTnLst>
                                  <p:subTnLst>
                                    <p:set>
                                      <p:cBhvr override="childStyle">
                                        <p:cTn dur="1" fill="hold" display="0" masterRel="sameClick" afterEffect="1">
                                          <p:stCondLst>
                                            <p:cond evt="end" delay="0">
                                              <p:tn val="69"/>
                                            </p:cond>
                                          </p:stCondLst>
                                        </p:cTn>
                                        <p:tgtEl>
                                          <p:spTgt spid="44"/>
                                        </p:tgtEl>
                                        <p:attrNameLst>
                                          <p:attrName>style.visibility</p:attrName>
                                        </p:attrNameLst>
                                      </p:cBhvr>
                                      <p:to>
                                        <p:strVal val="hidden"/>
                                      </p:to>
                                    </p:set>
                                  </p:subTnLst>
                                </p:cTn>
                              </p:par>
                            </p:childTnLst>
                          </p:cTn>
                        </p:par>
                        <p:par>
                          <p:cTn id="71" fill="hold">
                            <p:stCondLst>
                              <p:cond delay="21000"/>
                            </p:stCondLst>
                            <p:childTnLst>
                              <p:par>
                                <p:cTn id="72" presetID="11" presetClass="entr" presetSubtype="0" fill="hold" grpId="0" nodeType="afterEffect">
                                  <p:stCondLst>
                                    <p:cond delay="0"/>
                                  </p:stCondLst>
                                  <p:childTnLst>
                                    <p:set>
                                      <p:cBhvr>
                                        <p:cTn id="73" dur="1000">
                                          <p:stCondLst>
                                            <p:cond delay="0"/>
                                          </p:stCondLst>
                                        </p:cTn>
                                        <p:tgtEl>
                                          <p:spTgt spid="45"/>
                                        </p:tgtEl>
                                        <p:attrNameLst>
                                          <p:attrName>style.visibility</p:attrName>
                                        </p:attrNameLst>
                                      </p:cBhvr>
                                      <p:to>
                                        <p:strVal val="visible"/>
                                      </p:to>
                                    </p:set>
                                  </p:childTnLst>
                                  <p:subTnLst>
                                    <p:set>
                                      <p:cBhvr override="childStyle">
                                        <p:cTn dur="1" fill="hold" display="0" masterRel="sameClick" afterEffect="1">
                                          <p:stCondLst>
                                            <p:cond evt="end" delay="0">
                                              <p:tn val="72"/>
                                            </p:cond>
                                          </p:stCondLst>
                                        </p:cTn>
                                        <p:tgtEl>
                                          <p:spTgt spid="45"/>
                                        </p:tgtEl>
                                        <p:attrNameLst>
                                          <p:attrName>style.visibility</p:attrName>
                                        </p:attrNameLst>
                                      </p:cBhvr>
                                      <p:to>
                                        <p:strVal val="hidden"/>
                                      </p:to>
                                    </p:set>
                                  </p:subTnLst>
                                </p:cTn>
                              </p:par>
                            </p:childTnLst>
                          </p:cTn>
                        </p:par>
                        <p:par>
                          <p:cTn id="74" fill="hold">
                            <p:stCondLst>
                              <p:cond delay="22000"/>
                            </p:stCondLst>
                            <p:childTnLst>
                              <p:par>
                                <p:cTn id="75" presetID="11" presetClass="entr" presetSubtype="0" fill="hold" grpId="0" nodeType="afterEffect">
                                  <p:stCondLst>
                                    <p:cond delay="0"/>
                                  </p:stCondLst>
                                  <p:childTnLst>
                                    <p:set>
                                      <p:cBhvr>
                                        <p:cTn id="76" dur="1000">
                                          <p:stCondLst>
                                            <p:cond delay="0"/>
                                          </p:stCondLst>
                                        </p:cTn>
                                        <p:tgtEl>
                                          <p:spTgt spid="46"/>
                                        </p:tgtEl>
                                        <p:attrNameLst>
                                          <p:attrName>style.visibility</p:attrName>
                                        </p:attrNameLst>
                                      </p:cBhvr>
                                      <p:to>
                                        <p:strVal val="visible"/>
                                      </p:to>
                                    </p:set>
                                  </p:childTnLst>
                                  <p:subTnLst>
                                    <p:set>
                                      <p:cBhvr override="childStyle">
                                        <p:cTn dur="1" fill="hold" display="0" masterRel="sameClick" afterEffect="1">
                                          <p:stCondLst>
                                            <p:cond evt="end" delay="0">
                                              <p:tn val="75"/>
                                            </p:cond>
                                          </p:stCondLst>
                                        </p:cTn>
                                        <p:tgtEl>
                                          <p:spTgt spid="46"/>
                                        </p:tgtEl>
                                        <p:attrNameLst>
                                          <p:attrName>style.visibility</p:attrName>
                                        </p:attrNameLst>
                                      </p:cBhvr>
                                      <p:to>
                                        <p:strVal val="hidden"/>
                                      </p:to>
                                    </p:set>
                                  </p:subTnLst>
                                </p:cTn>
                              </p:par>
                            </p:childTnLst>
                          </p:cTn>
                        </p:par>
                        <p:par>
                          <p:cTn id="77" fill="hold">
                            <p:stCondLst>
                              <p:cond delay="23000"/>
                            </p:stCondLst>
                            <p:childTnLst>
                              <p:par>
                                <p:cTn id="78" presetID="11" presetClass="entr" presetSubtype="0" fill="hold" grpId="0" nodeType="afterEffect">
                                  <p:stCondLst>
                                    <p:cond delay="0"/>
                                  </p:stCondLst>
                                  <p:childTnLst>
                                    <p:set>
                                      <p:cBhvr>
                                        <p:cTn id="79" dur="1000">
                                          <p:stCondLst>
                                            <p:cond delay="0"/>
                                          </p:stCondLst>
                                        </p:cTn>
                                        <p:tgtEl>
                                          <p:spTgt spid="47"/>
                                        </p:tgtEl>
                                        <p:attrNameLst>
                                          <p:attrName>style.visibility</p:attrName>
                                        </p:attrNameLst>
                                      </p:cBhvr>
                                      <p:to>
                                        <p:strVal val="visible"/>
                                      </p:to>
                                    </p:set>
                                  </p:childTnLst>
                                  <p:subTnLst>
                                    <p:set>
                                      <p:cBhvr override="childStyle">
                                        <p:cTn dur="1" fill="hold" display="0" masterRel="sameClick" afterEffect="1">
                                          <p:stCondLst>
                                            <p:cond evt="end" delay="0">
                                              <p:tn val="78"/>
                                            </p:cond>
                                          </p:stCondLst>
                                        </p:cTn>
                                        <p:tgtEl>
                                          <p:spTgt spid="47"/>
                                        </p:tgtEl>
                                        <p:attrNameLst>
                                          <p:attrName>style.visibility</p:attrName>
                                        </p:attrNameLst>
                                      </p:cBhvr>
                                      <p:to>
                                        <p:strVal val="hidden"/>
                                      </p:to>
                                    </p:set>
                                  </p:subTnLst>
                                </p:cTn>
                              </p:par>
                            </p:childTnLst>
                          </p:cTn>
                        </p:par>
                        <p:par>
                          <p:cTn id="80" fill="hold">
                            <p:stCondLst>
                              <p:cond delay="24000"/>
                            </p:stCondLst>
                            <p:childTnLst>
                              <p:par>
                                <p:cTn id="81" presetID="11" presetClass="entr" presetSubtype="0" fill="hold" grpId="0" nodeType="afterEffect">
                                  <p:stCondLst>
                                    <p:cond delay="0"/>
                                  </p:stCondLst>
                                  <p:childTnLst>
                                    <p:set>
                                      <p:cBhvr>
                                        <p:cTn id="82" dur="1000">
                                          <p:stCondLst>
                                            <p:cond delay="0"/>
                                          </p:stCondLst>
                                        </p:cTn>
                                        <p:tgtEl>
                                          <p:spTgt spid="48"/>
                                        </p:tgtEl>
                                        <p:attrNameLst>
                                          <p:attrName>style.visibility</p:attrName>
                                        </p:attrNameLst>
                                      </p:cBhvr>
                                      <p:to>
                                        <p:strVal val="visible"/>
                                      </p:to>
                                    </p:set>
                                  </p:childTnLst>
                                  <p:subTnLst>
                                    <p:set>
                                      <p:cBhvr override="childStyle">
                                        <p:cTn dur="1" fill="hold" display="0" masterRel="sameClick" afterEffect="1">
                                          <p:stCondLst>
                                            <p:cond evt="end" delay="0">
                                              <p:tn val="81"/>
                                            </p:cond>
                                          </p:stCondLst>
                                        </p:cTn>
                                        <p:tgtEl>
                                          <p:spTgt spid="48"/>
                                        </p:tgtEl>
                                        <p:attrNameLst>
                                          <p:attrName>style.visibility</p:attrName>
                                        </p:attrNameLst>
                                      </p:cBhvr>
                                      <p:to>
                                        <p:strVal val="hidden"/>
                                      </p:to>
                                    </p:set>
                                  </p:subTnLst>
                                </p:cTn>
                              </p:par>
                            </p:childTnLst>
                          </p:cTn>
                        </p:par>
                        <p:par>
                          <p:cTn id="83" fill="hold">
                            <p:stCondLst>
                              <p:cond delay="25000"/>
                            </p:stCondLst>
                            <p:childTnLst>
                              <p:par>
                                <p:cTn id="84" presetID="11" presetClass="entr" presetSubtype="0" fill="hold" grpId="0" nodeType="afterEffect">
                                  <p:stCondLst>
                                    <p:cond delay="0"/>
                                  </p:stCondLst>
                                  <p:childTnLst>
                                    <p:set>
                                      <p:cBhvr>
                                        <p:cTn id="85" dur="1000">
                                          <p:stCondLst>
                                            <p:cond delay="0"/>
                                          </p:stCondLst>
                                        </p:cTn>
                                        <p:tgtEl>
                                          <p:spTgt spid="49"/>
                                        </p:tgtEl>
                                        <p:attrNameLst>
                                          <p:attrName>style.visibility</p:attrName>
                                        </p:attrNameLst>
                                      </p:cBhvr>
                                      <p:to>
                                        <p:strVal val="visible"/>
                                      </p:to>
                                    </p:set>
                                  </p:childTnLst>
                                  <p:subTnLst>
                                    <p:set>
                                      <p:cBhvr override="childStyle">
                                        <p:cTn dur="1" fill="hold" display="0" masterRel="sameClick" afterEffect="1">
                                          <p:stCondLst>
                                            <p:cond evt="end" delay="0">
                                              <p:tn val="84"/>
                                            </p:cond>
                                          </p:stCondLst>
                                        </p:cTn>
                                        <p:tgtEl>
                                          <p:spTgt spid="49"/>
                                        </p:tgtEl>
                                        <p:attrNameLst>
                                          <p:attrName>style.visibility</p:attrName>
                                        </p:attrNameLst>
                                      </p:cBhvr>
                                      <p:to>
                                        <p:strVal val="hidden"/>
                                      </p:to>
                                    </p:set>
                                  </p:subTnLst>
                                </p:cTn>
                              </p:par>
                            </p:childTnLst>
                          </p:cTn>
                        </p:par>
                        <p:par>
                          <p:cTn id="86" fill="hold">
                            <p:stCondLst>
                              <p:cond delay="26000"/>
                            </p:stCondLst>
                            <p:childTnLst>
                              <p:par>
                                <p:cTn id="87" presetID="11" presetClass="entr" presetSubtype="0" fill="hold" grpId="0" nodeType="afterEffect">
                                  <p:stCondLst>
                                    <p:cond delay="0"/>
                                  </p:stCondLst>
                                  <p:childTnLst>
                                    <p:set>
                                      <p:cBhvr>
                                        <p:cTn id="88" dur="1000">
                                          <p:stCondLst>
                                            <p:cond delay="0"/>
                                          </p:stCondLst>
                                        </p:cTn>
                                        <p:tgtEl>
                                          <p:spTgt spid="50"/>
                                        </p:tgtEl>
                                        <p:attrNameLst>
                                          <p:attrName>style.visibility</p:attrName>
                                        </p:attrNameLst>
                                      </p:cBhvr>
                                      <p:to>
                                        <p:strVal val="visible"/>
                                      </p:to>
                                    </p:set>
                                  </p:childTnLst>
                                  <p:subTnLst>
                                    <p:set>
                                      <p:cBhvr override="childStyle">
                                        <p:cTn dur="1" fill="hold" display="0" masterRel="sameClick" afterEffect="1">
                                          <p:stCondLst>
                                            <p:cond evt="end" delay="0">
                                              <p:tn val="87"/>
                                            </p:cond>
                                          </p:stCondLst>
                                        </p:cTn>
                                        <p:tgtEl>
                                          <p:spTgt spid="50"/>
                                        </p:tgtEl>
                                        <p:attrNameLst>
                                          <p:attrName>style.visibility</p:attrName>
                                        </p:attrNameLst>
                                      </p:cBhvr>
                                      <p:to>
                                        <p:strVal val="hidden"/>
                                      </p:to>
                                    </p:set>
                                  </p:subTnLst>
                                </p:cTn>
                              </p:par>
                            </p:childTnLst>
                          </p:cTn>
                        </p:par>
                        <p:par>
                          <p:cTn id="89" fill="hold">
                            <p:stCondLst>
                              <p:cond delay="27000"/>
                            </p:stCondLst>
                            <p:childTnLst>
                              <p:par>
                                <p:cTn id="90" presetID="11" presetClass="entr" presetSubtype="0" fill="hold" grpId="0" nodeType="afterEffect">
                                  <p:stCondLst>
                                    <p:cond delay="0"/>
                                  </p:stCondLst>
                                  <p:childTnLst>
                                    <p:set>
                                      <p:cBhvr>
                                        <p:cTn id="91" dur="1000">
                                          <p:stCondLst>
                                            <p:cond delay="0"/>
                                          </p:stCondLst>
                                        </p:cTn>
                                        <p:tgtEl>
                                          <p:spTgt spid="51"/>
                                        </p:tgtEl>
                                        <p:attrNameLst>
                                          <p:attrName>style.visibility</p:attrName>
                                        </p:attrNameLst>
                                      </p:cBhvr>
                                      <p:to>
                                        <p:strVal val="visible"/>
                                      </p:to>
                                    </p:set>
                                  </p:childTnLst>
                                  <p:subTnLst>
                                    <p:set>
                                      <p:cBhvr override="childStyle">
                                        <p:cTn dur="1" fill="hold" display="0" masterRel="sameClick" afterEffect="1">
                                          <p:stCondLst>
                                            <p:cond evt="end" delay="0">
                                              <p:tn val="90"/>
                                            </p:cond>
                                          </p:stCondLst>
                                        </p:cTn>
                                        <p:tgtEl>
                                          <p:spTgt spid="51"/>
                                        </p:tgtEl>
                                        <p:attrNameLst>
                                          <p:attrName>style.visibility</p:attrName>
                                        </p:attrNameLst>
                                      </p:cBhvr>
                                      <p:to>
                                        <p:strVal val="hidden"/>
                                      </p:to>
                                    </p:set>
                                  </p:subTnLst>
                                </p:cTn>
                              </p:par>
                            </p:childTnLst>
                          </p:cTn>
                        </p:par>
                        <p:par>
                          <p:cTn id="92" fill="hold">
                            <p:stCondLst>
                              <p:cond delay="28000"/>
                            </p:stCondLst>
                            <p:childTnLst>
                              <p:par>
                                <p:cTn id="93" presetID="11" presetClass="entr" presetSubtype="0" fill="hold" grpId="0" nodeType="afterEffect">
                                  <p:stCondLst>
                                    <p:cond delay="0"/>
                                  </p:stCondLst>
                                  <p:childTnLst>
                                    <p:set>
                                      <p:cBhvr>
                                        <p:cTn id="94" dur="1000">
                                          <p:stCondLst>
                                            <p:cond delay="0"/>
                                          </p:stCondLst>
                                        </p:cTn>
                                        <p:tgtEl>
                                          <p:spTgt spid="52"/>
                                        </p:tgtEl>
                                        <p:attrNameLst>
                                          <p:attrName>style.visibility</p:attrName>
                                        </p:attrNameLst>
                                      </p:cBhvr>
                                      <p:to>
                                        <p:strVal val="visible"/>
                                      </p:to>
                                    </p:set>
                                  </p:childTnLst>
                                  <p:subTnLst>
                                    <p:set>
                                      <p:cBhvr override="childStyle">
                                        <p:cTn dur="1" fill="hold" display="0" masterRel="sameClick" afterEffect="1">
                                          <p:stCondLst>
                                            <p:cond evt="end" delay="0">
                                              <p:tn val="93"/>
                                            </p:cond>
                                          </p:stCondLst>
                                        </p:cTn>
                                        <p:tgtEl>
                                          <p:spTgt spid="52"/>
                                        </p:tgtEl>
                                        <p:attrNameLst>
                                          <p:attrName>style.visibility</p:attrName>
                                        </p:attrNameLst>
                                      </p:cBhvr>
                                      <p:to>
                                        <p:strVal val="hidden"/>
                                      </p:to>
                                    </p:set>
                                  </p:subTnLst>
                                </p:cTn>
                              </p:par>
                            </p:childTnLst>
                          </p:cTn>
                        </p:par>
                        <p:par>
                          <p:cTn id="95" fill="hold">
                            <p:stCondLst>
                              <p:cond delay="29000"/>
                            </p:stCondLst>
                            <p:childTnLst>
                              <p:par>
                                <p:cTn id="96" presetID="11" presetClass="entr" presetSubtype="0" fill="hold" grpId="0" nodeType="afterEffect">
                                  <p:stCondLst>
                                    <p:cond delay="0"/>
                                  </p:stCondLst>
                                  <p:childTnLst>
                                    <p:set>
                                      <p:cBhvr>
                                        <p:cTn id="97" dur="1000">
                                          <p:stCondLst>
                                            <p:cond delay="0"/>
                                          </p:stCondLst>
                                        </p:cTn>
                                        <p:tgtEl>
                                          <p:spTgt spid="53"/>
                                        </p:tgtEl>
                                        <p:attrNameLst>
                                          <p:attrName>style.visibility</p:attrName>
                                        </p:attrNameLst>
                                      </p:cBhvr>
                                      <p:to>
                                        <p:strVal val="visible"/>
                                      </p:to>
                                    </p:set>
                                  </p:childTnLst>
                                  <p:subTnLst>
                                    <p:set>
                                      <p:cBhvr override="childStyle">
                                        <p:cTn dur="1" fill="hold" display="0" masterRel="sameClick" afterEffect="1">
                                          <p:stCondLst>
                                            <p:cond evt="end" delay="0">
                                              <p:tn val="96"/>
                                            </p:cond>
                                          </p:stCondLst>
                                        </p:cTn>
                                        <p:tgtEl>
                                          <p:spTgt spid="53"/>
                                        </p:tgtEl>
                                        <p:attrNameLst>
                                          <p:attrName>style.visibility</p:attrName>
                                        </p:attrNameLst>
                                      </p:cBhvr>
                                      <p:to>
                                        <p:strVal val="hidden"/>
                                      </p:to>
                                    </p:set>
                                  </p:subTnLst>
                                </p:cTn>
                              </p:par>
                            </p:childTnLst>
                          </p:cTn>
                        </p:par>
                        <p:par>
                          <p:cTn id="98" fill="hold">
                            <p:stCondLst>
                              <p:cond delay="30000"/>
                            </p:stCondLst>
                            <p:childTnLst>
                              <p:par>
                                <p:cTn id="99" presetID="11" presetClass="entr" presetSubtype="0" fill="hold" grpId="0" nodeType="afterEffect">
                                  <p:stCondLst>
                                    <p:cond delay="0"/>
                                  </p:stCondLst>
                                  <p:childTnLst>
                                    <p:set>
                                      <p:cBhvr>
                                        <p:cTn id="100" dur="1000">
                                          <p:stCondLst>
                                            <p:cond delay="0"/>
                                          </p:stCondLst>
                                        </p:cTn>
                                        <p:tgtEl>
                                          <p:spTgt spid="54"/>
                                        </p:tgtEl>
                                        <p:attrNameLst>
                                          <p:attrName>style.visibility</p:attrName>
                                        </p:attrNameLst>
                                      </p:cBhvr>
                                      <p:to>
                                        <p:strVal val="visible"/>
                                      </p:to>
                                    </p:set>
                                  </p:childTnLst>
                                  <p:subTnLst>
                                    <p:set>
                                      <p:cBhvr override="childStyle">
                                        <p:cTn dur="1" fill="hold" display="0" masterRel="sameClick" afterEffect="1">
                                          <p:stCondLst>
                                            <p:cond evt="end" delay="0">
                                              <p:tn val="99"/>
                                            </p:cond>
                                          </p:stCondLst>
                                        </p:cTn>
                                        <p:tgtEl>
                                          <p:spTgt spid="54"/>
                                        </p:tgtEl>
                                        <p:attrNameLst>
                                          <p:attrName>style.visibility</p:attrName>
                                        </p:attrNameLst>
                                      </p:cBhvr>
                                      <p:to>
                                        <p:strVal val="hidden"/>
                                      </p:to>
                                    </p:set>
                                  </p:subTnLst>
                                </p:cTn>
                              </p:par>
                            </p:childTnLst>
                          </p:cTn>
                        </p:par>
                        <p:par>
                          <p:cTn id="101" fill="hold">
                            <p:stCondLst>
                              <p:cond delay="31000"/>
                            </p:stCondLst>
                            <p:childTnLst>
                              <p:par>
                                <p:cTn id="102" presetID="11" presetClass="entr" presetSubtype="0" fill="hold" grpId="0" nodeType="afterEffect">
                                  <p:stCondLst>
                                    <p:cond delay="0"/>
                                  </p:stCondLst>
                                  <p:childTnLst>
                                    <p:set>
                                      <p:cBhvr>
                                        <p:cTn id="103" dur="1000">
                                          <p:stCondLst>
                                            <p:cond delay="0"/>
                                          </p:stCondLst>
                                        </p:cTn>
                                        <p:tgtEl>
                                          <p:spTgt spid="55"/>
                                        </p:tgtEl>
                                        <p:attrNameLst>
                                          <p:attrName>style.visibility</p:attrName>
                                        </p:attrNameLst>
                                      </p:cBhvr>
                                      <p:to>
                                        <p:strVal val="visible"/>
                                      </p:to>
                                    </p:set>
                                  </p:childTnLst>
                                  <p:subTnLst>
                                    <p:set>
                                      <p:cBhvr override="childStyle">
                                        <p:cTn dur="1" fill="hold" display="0" masterRel="sameClick" afterEffect="1">
                                          <p:stCondLst>
                                            <p:cond evt="end" delay="0">
                                              <p:tn val="102"/>
                                            </p:cond>
                                          </p:stCondLst>
                                        </p:cTn>
                                        <p:tgtEl>
                                          <p:spTgt spid="55"/>
                                        </p:tgtEl>
                                        <p:attrNameLst>
                                          <p:attrName>style.visibility</p:attrName>
                                        </p:attrNameLst>
                                      </p:cBhvr>
                                      <p:to>
                                        <p:strVal val="hidden"/>
                                      </p:to>
                                    </p:set>
                                  </p:subTnLst>
                                </p:cTn>
                              </p:par>
                            </p:childTnLst>
                          </p:cTn>
                        </p:par>
                        <p:par>
                          <p:cTn id="104" fill="hold">
                            <p:stCondLst>
                              <p:cond delay="32000"/>
                            </p:stCondLst>
                            <p:childTnLst>
                              <p:par>
                                <p:cTn id="105" presetID="11" presetClass="entr" presetSubtype="0" fill="hold" grpId="0" nodeType="afterEffect">
                                  <p:stCondLst>
                                    <p:cond delay="0"/>
                                  </p:stCondLst>
                                  <p:childTnLst>
                                    <p:set>
                                      <p:cBhvr>
                                        <p:cTn id="106" dur="1000">
                                          <p:stCondLst>
                                            <p:cond delay="0"/>
                                          </p:stCondLst>
                                        </p:cTn>
                                        <p:tgtEl>
                                          <p:spTgt spid="56"/>
                                        </p:tgtEl>
                                        <p:attrNameLst>
                                          <p:attrName>style.visibility</p:attrName>
                                        </p:attrNameLst>
                                      </p:cBhvr>
                                      <p:to>
                                        <p:strVal val="visible"/>
                                      </p:to>
                                    </p:set>
                                  </p:childTnLst>
                                  <p:subTnLst>
                                    <p:set>
                                      <p:cBhvr override="childStyle">
                                        <p:cTn dur="1" fill="hold" display="0" masterRel="sameClick" afterEffect="1">
                                          <p:stCondLst>
                                            <p:cond evt="end" delay="0">
                                              <p:tn val="105"/>
                                            </p:cond>
                                          </p:stCondLst>
                                        </p:cTn>
                                        <p:tgtEl>
                                          <p:spTgt spid="56"/>
                                        </p:tgtEl>
                                        <p:attrNameLst>
                                          <p:attrName>style.visibility</p:attrName>
                                        </p:attrNameLst>
                                      </p:cBhvr>
                                      <p:to>
                                        <p:strVal val="hidden"/>
                                      </p:to>
                                    </p:set>
                                  </p:subTnLst>
                                </p:cTn>
                              </p:par>
                            </p:childTnLst>
                          </p:cTn>
                        </p:par>
                        <p:par>
                          <p:cTn id="107" fill="hold">
                            <p:stCondLst>
                              <p:cond delay="33000"/>
                            </p:stCondLst>
                            <p:childTnLst>
                              <p:par>
                                <p:cTn id="108" presetID="11" presetClass="entr" presetSubtype="0" fill="hold" grpId="0" nodeType="afterEffect">
                                  <p:stCondLst>
                                    <p:cond delay="0"/>
                                  </p:stCondLst>
                                  <p:childTnLst>
                                    <p:set>
                                      <p:cBhvr>
                                        <p:cTn id="109" dur="1000">
                                          <p:stCondLst>
                                            <p:cond delay="0"/>
                                          </p:stCondLst>
                                        </p:cTn>
                                        <p:tgtEl>
                                          <p:spTgt spid="57"/>
                                        </p:tgtEl>
                                        <p:attrNameLst>
                                          <p:attrName>style.visibility</p:attrName>
                                        </p:attrNameLst>
                                      </p:cBhvr>
                                      <p:to>
                                        <p:strVal val="visible"/>
                                      </p:to>
                                    </p:set>
                                  </p:childTnLst>
                                  <p:subTnLst>
                                    <p:set>
                                      <p:cBhvr override="childStyle">
                                        <p:cTn dur="1" fill="hold" display="0" masterRel="sameClick" afterEffect="1">
                                          <p:stCondLst>
                                            <p:cond evt="end" delay="0">
                                              <p:tn val="108"/>
                                            </p:cond>
                                          </p:stCondLst>
                                        </p:cTn>
                                        <p:tgtEl>
                                          <p:spTgt spid="57"/>
                                        </p:tgtEl>
                                        <p:attrNameLst>
                                          <p:attrName>style.visibility</p:attrName>
                                        </p:attrNameLst>
                                      </p:cBhvr>
                                      <p:to>
                                        <p:strVal val="hidden"/>
                                      </p:to>
                                    </p:set>
                                  </p:subTnLst>
                                </p:cTn>
                              </p:par>
                            </p:childTnLst>
                          </p:cTn>
                        </p:par>
                        <p:par>
                          <p:cTn id="110" fill="hold">
                            <p:stCondLst>
                              <p:cond delay="34000"/>
                            </p:stCondLst>
                            <p:childTnLst>
                              <p:par>
                                <p:cTn id="111" presetID="11" presetClass="entr" presetSubtype="0" fill="hold" grpId="0" nodeType="afterEffect">
                                  <p:stCondLst>
                                    <p:cond delay="0"/>
                                  </p:stCondLst>
                                  <p:childTnLst>
                                    <p:set>
                                      <p:cBhvr>
                                        <p:cTn id="112" dur="1000">
                                          <p:stCondLst>
                                            <p:cond delay="0"/>
                                          </p:stCondLst>
                                        </p:cTn>
                                        <p:tgtEl>
                                          <p:spTgt spid="58"/>
                                        </p:tgtEl>
                                        <p:attrNameLst>
                                          <p:attrName>style.visibility</p:attrName>
                                        </p:attrNameLst>
                                      </p:cBhvr>
                                      <p:to>
                                        <p:strVal val="visible"/>
                                      </p:to>
                                    </p:set>
                                  </p:childTnLst>
                                  <p:subTnLst>
                                    <p:set>
                                      <p:cBhvr override="childStyle">
                                        <p:cTn dur="1" fill="hold" display="0" masterRel="sameClick" afterEffect="1">
                                          <p:stCondLst>
                                            <p:cond evt="end" delay="0">
                                              <p:tn val="111"/>
                                            </p:cond>
                                          </p:stCondLst>
                                        </p:cTn>
                                        <p:tgtEl>
                                          <p:spTgt spid="58"/>
                                        </p:tgtEl>
                                        <p:attrNameLst>
                                          <p:attrName>style.visibility</p:attrName>
                                        </p:attrNameLst>
                                      </p:cBhvr>
                                      <p:to>
                                        <p:strVal val="hidden"/>
                                      </p:to>
                                    </p:set>
                                  </p:subTnLst>
                                </p:cTn>
                              </p:par>
                            </p:childTnLst>
                          </p:cTn>
                        </p:par>
                        <p:par>
                          <p:cTn id="113" fill="hold">
                            <p:stCondLst>
                              <p:cond delay="35000"/>
                            </p:stCondLst>
                            <p:childTnLst>
                              <p:par>
                                <p:cTn id="114" presetID="11" presetClass="entr" presetSubtype="0" fill="hold" grpId="0" nodeType="afterEffect">
                                  <p:stCondLst>
                                    <p:cond delay="0"/>
                                  </p:stCondLst>
                                  <p:childTnLst>
                                    <p:set>
                                      <p:cBhvr>
                                        <p:cTn id="115" dur="1000">
                                          <p:stCondLst>
                                            <p:cond delay="0"/>
                                          </p:stCondLst>
                                        </p:cTn>
                                        <p:tgtEl>
                                          <p:spTgt spid="59"/>
                                        </p:tgtEl>
                                        <p:attrNameLst>
                                          <p:attrName>style.visibility</p:attrName>
                                        </p:attrNameLst>
                                      </p:cBhvr>
                                      <p:to>
                                        <p:strVal val="visible"/>
                                      </p:to>
                                    </p:set>
                                  </p:childTnLst>
                                  <p:subTnLst>
                                    <p:set>
                                      <p:cBhvr override="childStyle">
                                        <p:cTn dur="1" fill="hold" display="0" masterRel="sameClick" afterEffect="1">
                                          <p:stCondLst>
                                            <p:cond evt="end" delay="0">
                                              <p:tn val="114"/>
                                            </p:cond>
                                          </p:stCondLst>
                                        </p:cTn>
                                        <p:tgtEl>
                                          <p:spTgt spid="59"/>
                                        </p:tgtEl>
                                        <p:attrNameLst>
                                          <p:attrName>style.visibility</p:attrName>
                                        </p:attrNameLst>
                                      </p:cBhvr>
                                      <p:to>
                                        <p:strVal val="hidden"/>
                                      </p:to>
                                    </p:set>
                                  </p:subTnLst>
                                </p:cTn>
                              </p:par>
                            </p:childTnLst>
                          </p:cTn>
                        </p:par>
                        <p:par>
                          <p:cTn id="116" fill="hold">
                            <p:stCondLst>
                              <p:cond delay="36000"/>
                            </p:stCondLst>
                            <p:childTnLst>
                              <p:par>
                                <p:cTn id="117" presetID="11" presetClass="entr" presetSubtype="0" fill="hold" grpId="0" nodeType="afterEffect">
                                  <p:stCondLst>
                                    <p:cond delay="0"/>
                                  </p:stCondLst>
                                  <p:childTnLst>
                                    <p:set>
                                      <p:cBhvr>
                                        <p:cTn id="118" dur="1000">
                                          <p:stCondLst>
                                            <p:cond delay="0"/>
                                          </p:stCondLst>
                                        </p:cTn>
                                        <p:tgtEl>
                                          <p:spTgt spid="60"/>
                                        </p:tgtEl>
                                        <p:attrNameLst>
                                          <p:attrName>style.visibility</p:attrName>
                                        </p:attrNameLst>
                                      </p:cBhvr>
                                      <p:to>
                                        <p:strVal val="visible"/>
                                      </p:to>
                                    </p:set>
                                  </p:childTnLst>
                                  <p:subTnLst>
                                    <p:set>
                                      <p:cBhvr override="childStyle">
                                        <p:cTn dur="1" fill="hold" display="0" masterRel="sameClick" afterEffect="1">
                                          <p:stCondLst>
                                            <p:cond evt="end" delay="0">
                                              <p:tn val="117"/>
                                            </p:cond>
                                          </p:stCondLst>
                                        </p:cTn>
                                        <p:tgtEl>
                                          <p:spTgt spid="60"/>
                                        </p:tgtEl>
                                        <p:attrNameLst>
                                          <p:attrName>style.visibility</p:attrName>
                                        </p:attrNameLst>
                                      </p:cBhvr>
                                      <p:to>
                                        <p:strVal val="hidden"/>
                                      </p:to>
                                    </p:set>
                                  </p:subTnLst>
                                </p:cTn>
                              </p:par>
                            </p:childTnLst>
                          </p:cTn>
                        </p:par>
                        <p:par>
                          <p:cTn id="119" fill="hold">
                            <p:stCondLst>
                              <p:cond delay="37000"/>
                            </p:stCondLst>
                            <p:childTnLst>
                              <p:par>
                                <p:cTn id="120" presetID="11" presetClass="entr" presetSubtype="0" fill="hold" grpId="0" nodeType="afterEffect">
                                  <p:stCondLst>
                                    <p:cond delay="0"/>
                                  </p:stCondLst>
                                  <p:childTnLst>
                                    <p:set>
                                      <p:cBhvr>
                                        <p:cTn id="121" dur="1000">
                                          <p:stCondLst>
                                            <p:cond delay="0"/>
                                          </p:stCondLst>
                                        </p:cTn>
                                        <p:tgtEl>
                                          <p:spTgt spid="61"/>
                                        </p:tgtEl>
                                        <p:attrNameLst>
                                          <p:attrName>style.visibility</p:attrName>
                                        </p:attrNameLst>
                                      </p:cBhvr>
                                      <p:to>
                                        <p:strVal val="visible"/>
                                      </p:to>
                                    </p:set>
                                  </p:childTnLst>
                                  <p:subTnLst>
                                    <p:set>
                                      <p:cBhvr override="childStyle">
                                        <p:cTn dur="1" fill="hold" display="0" masterRel="sameClick" afterEffect="1">
                                          <p:stCondLst>
                                            <p:cond evt="end" delay="0">
                                              <p:tn val="120"/>
                                            </p:cond>
                                          </p:stCondLst>
                                        </p:cTn>
                                        <p:tgtEl>
                                          <p:spTgt spid="61"/>
                                        </p:tgtEl>
                                        <p:attrNameLst>
                                          <p:attrName>style.visibility</p:attrName>
                                        </p:attrNameLst>
                                      </p:cBhvr>
                                      <p:to>
                                        <p:strVal val="hidden"/>
                                      </p:to>
                                    </p:set>
                                  </p:subTnLst>
                                </p:cTn>
                              </p:par>
                            </p:childTnLst>
                          </p:cTn>
                        </p:par>
                        <p:par>
                          <p:cTn id="122" fill="hold">
                            <p:stCondLst>
                              <p:cond delay="38000"/>
                            </p:stCondLst>
                            <p:childTnLst>
                              <p:par>
                                <p:cTn id="123" presetID="11" presetClass="entr" presetSubtype="0" fill="hold" grpId="0" nodeType="afterEffect">
                                  <p:stCondLst>
                                    <p:cond delay="0"/>
                                  </p:stCondLst>
                                  <p:childTnLst>
                                    <p:set>
                                      <p:cBhvr>
                                        <p:cTn id="124" dur="1000">
                                          <p:stCondLst>
                                            <p:cond delay="0"/>
                                          </p:stCondLst>
                                        </p:cTn>
                                        <p:tgtEl>
                                          <p:spTgt spid="62"/>
                                        </p:tgtEl>
                                        <p:attrNameLst>
                                          <p:attrName>style.visibility</p:attrName>
                                        </p:attrNameLst>
                                      </p:cBhvr>
                                      <p:to>
                                        <p:strVal val="visible"/>
                                      </p:to>
                                    </p:set>
                                  </p:childTnLst>
                                  <p:subTnLst>
                                    <p:set>
                                      <p:cBhvr override="childStyle">
                                        <p:cTn dur="1" fill="hold" display="0" masterRel="sameClick" afterEffect="1">
                                          <p:stCondLst>
                                            <p:cond evt="end" delay="0">
                                              <p:tn val="123"/>
                                            </p:cond>
                                          </p:stCondLst>
                                        </p:cTn>
                                        <p:tgtEl>
                                          <p:spTgt spid="62"/>
                                        </p:tgtEl>
                                        <p:attrNameLst>
                                          <p:attrName>style.visibility</p:attrName>
                                        </p:attrNameLst>
                                      </p:cBhvr>
                                      <p:to>
                                        <p:strVal val="hidden"/>
                                      </p:to>
                                    </p:set>
                                  </p:subTnLst>
                                </p:cTn>
                              </p:par>
                            </p:childTnLst>
                          </p:cTn>
                        </p:par>
                        <p:par>
                          <p:cTn id="125" fill="hold">
                            <p:stCondLst>
                              <p:cond delay="39000"/>
                            </p:stCondLst>
                            <p:childTnLst>
                              <p:par>
                                <p:cTn id="126" presetID="11" presetClass="entr" presetSubtype="0" fill="hold" grpId="0" nodeType="afterEffect">
                                  <p:stCondLst>
                                    <p:cond delay="0"/>
                                  </p:stCondLst>
                                  <p:childTnLst>
                                    <p:set>
                                      <p:cBhvr>
                                        <p:cTn id="127" dur="1000">
                                          <p:stCondLst>
                                            <p:cond delay="0"/>
                                          </p:stCondLst>
                                        </p:cTn>
                                        <p:tgtEl>
                                          <p:spTgt spid="63"/>
                                        </p:tgtEl>
                                        <p:attrNameLst>
                                          <p:attrName>style.visibility</p:attrName>
                                        </p:attrNameLst>
                                      </p:cBhvr>
                                      <p:to>
                                        <p:strVal val="visible"/>
                                      </p:to>
                                    </p:set>
                                  </p:childTnLst>
                                  <p:subTnLst>
                                    <p:set>
                                      <p:cBhvr override="childStyle">
                                        <p:cTn dur="1" fill="hold" display="0" masterRel="sameClick" afterEffect="1">
                                          <p:stCondLst>
                                            <p:cond evt="end" delay="0">
                                              <p:tn val="126"/>
                                            </p:cond>
                                          </p:stCondLst>
                                        </p:cTn>
                                        <p:tgtEl>
                                          <p:spTgt spid="63"/>
                                        </p:tgtEl>
                                        <p:attrNameLst>
                                          <p:attrName>style.visibility</p:attrName>
                                        </p:attrNameLst>
                                      </p:cBhvr>
                                      <p:to>
                                        <p:strVal val="hidden"/>
                                      </p:to>
                                    </p:set>
                                  </p:subTnLst>
                                </p:cTn>
                              </p:par>
                            </p:childTnLst>
                          </p:cTn>
                        </p:par>
                        <p:par>
                          <p:cTn id="128" fill="hold">
                            <p:stCondLst>
                              <p:cond delay="40000"/>
                            </p:stCondLst>
                            <p:childTnLst>
                              <p:par>
                                <p:cTn id="129" presetID="11" presetClass="entr" presetSubtype="0" fill="hold" grpId="0" nodeType="afterEffect">
                                  <p:stCondLst>
                                    <p:cond delay="0"/>
                                  </p:stCondLst>
                                  <p:childTnLst>
                                    <p:set>
                                      <p:cBhvr>
                                        <p:cTn id="130" dur="1000">
                                          <p:stCondLst>
                                            <p:cond delay="0"/>
                                          </p:stCondLst>
                                        </p:cTn>
                                        <p:tgtEl>
                                          <p:spTgt spid="64"/>
                                        </p:tgtEl>
                                        <p:attrNameLst>
                                          <p:attrName>style.visibility</p:attrName>
                                        </p:attrNameLst>
                                      </p:cBhvr>
                                      <p:to>
                                        <p:strVal val="visible"/>
                                      </p:to>
                                    </p:set>
                                  </p:childTnLst>
                                  <p:subTnLst>
                                    <p:set>
                                      <p:cBhvr override="childStyle">
                                        <p:cTn dur="1" fill="hold" display="0" masterRel="sameClick" afterEffect="1">
                                          <p:stCondLst>
                                            <p:cond evt="end" delay="0">
                                              <p:tn val="129"/>
                                            </p:cond>
                                          </p:stCondLst>
                                        </p:cTn>
                                        <p:tgtEl>
                                          <p:spTgt spid="64"/>
                                        </p:tgtEl>
                                        <p:attrNameLst>
                                          <p:attrName>style.visibility</p:attrName>
                                        </p:attrNameLst>
                                      </p:cBhvr>
                                      <p:to>
                                        <p:strVal val="hidden"/>
                                      </p:to>
                                    </p:set>
                                  </p:subTnLst>
                                </p:cTn>
                              </p:par>
                            </p:childTnLst>
                          </p:cTn>
                        </p:par>
                        <p:par>
                          <p:cTn id="131" fill="hold">
                            <p:stCondLst>
                              <p:cond delay="41000"/>
                            </p:stCondLst>
                            <p:childTnLst>
                              <p:par>
                                <p:cTn id="132" presetID="11" presetClass="entr" presetSubtype="0" fill="hold" grpId="0" nodeType="afterEffect">
                                  <p:stCondLst>
                                    <p:cond delay="0"/>
                                  </p:stCondLst>
                                  <p:childTnLst>
                                    <p:set>
                                      <p:cBhvr>
                                        <p:cTn id="133" dur="1000">
                                          <p:stCondLst>
                                            <p:cond delay="0"/>
                                          </p:stCondLst>
                                        </p:cTn>
                                        <p:tgtEl>
                                          <p:spTgt spid="65"/>
                                        </p:tgtEl>
                                        <p:attrNameLst>
                                          <p:attrName>style.visibility</p:attrName>
                                        </p:attrNameLst>
                                      </p:cBhvr>
                                      <p:to>
                                        <p:strVal val="visible"/>
                                      </p:to>
                                    </p:set>
                                  </p:childTnLst>
                                  <p:subTnLst>
                                    <p:set>
                                      <p:cBhvr override="childStyle">
                                        <p:cTn dur="1" fill="hold" display="0" masterRel="sameClick" afterEffect="1">
                                          <p:stCondLst>
                                            <p:cond evt="end" delay="0">
                                              <p:tn val="132"/>
                                            </p:cond>
                                          </p:stCondLst>
                                        </p:cTn>
                                        <p:tgtEl>
                                          <p:spTgt spid="65"/>
                                        </p:tgtEl>
                                        <p:attrNameLst>
                                          <p:attrName>style.visibility</p:attrName>
                                        </p:attrNameLst>
                                      </p:cBhvr>
                                      <p:to>
                                        <p:strVal val="hidden"/>
                                      </p:to>
                                    </p:set>
                                  </p:subTnLst>
                                </p:cTn>
                              </p:par>
                            </p:childTnLst>
                          </p:cTn>
                        </p:par>
                        <p:par>
                          <p:cTn id="134" fill="hold">
                            <p:stCondLst>
                              <p:cond delay="42000"/>
                            </p:stCondLst>
                            <p:childTnLst>
                              <p:par>
                                <p:cTn id="135" presetID="11" presetClass="entr" presetSubtype="0" fill="hold" grpId="0" nodeType="afterEffect">
                                  <p:stCondLst>
                                    <p:cond delay="0"/>
                                  </p:stCondLst>
                                  <p:childTnLst>
                                    <p:set>
                                      <p:cBhvr>
                                        <p:cTn id="136" dur="1000">
                                          <p:stCondLst>
                                            <p:cond delay="0"/>
                                          </p:stCondLst>
                                        </p:cTn>
                                        <p:tgtEl>
                                          <p:spTgt spid="66"/>
                                        </p:tgtEl>
                                        <p:attrNameLst>
                                          <p:attrName>style.visibility</p:attrName>
                                        </p:attrNameLst>
                                      </p:cBhvr>
                                      <p:to>
                                        <p:strVal val="visible"/>
                                      </p:to>
                                    </p:set>
                                  </p:childTnLst>
                                  <p:subTnLst>
                                    <p:set>
                                      <p:cBhvr override="childStyle">
                                        <p:cTn dur="1" fill="hold" display="0" masterRel="sameClick" afterEffect="1">
                                          <p:stCondLst>
                                            <p:cond evt="end" delay="0">
                                              <p:tn val="135"/>
                                            </p:cond>
                                          </p:stCondLst>
                                        </p:cTn>
                                        <p:tgtEl>
                                          <p:spTgt spid="66"/>
                                        </p:tgtEl>
                                        <p:attrNameLst>
                                          <p:attrName>style.visibility</p:attrName>
                                        </p:attrNameLst>
                                      </p:cBhvr>
                                      <p:to>
                                        <p:strVal val="hidden"/>
                                      </p:to>
                                    </p:set>
                                  </p:subTnLst>
                                </p:cTn>
                              </p:par>
                            </p:childTnLst>
                          </p:cTn>
                        </p:par>
                        <p:par>
                          <p:cTn id="137" fill="hold">
                            <p:stCondLst>
                              <p:cond delay="43000"/>
                            </p:stCondLst>
                            <p:childTnLst>
                              <p:par>
                                <p:cTn id="138" presetID="11" presetClass="entr" presetSubtype="0" fill="hold" grpId="0" nodeType="afterEffect">
                                  <p:stCondLst>
                                    <p:cond delay="0"/>
                                  </p:stCondLst>
                                  <p:childTnLst>
                                    <p:set>
                                      <p:cBhvr>
                                        <p:cTn id="139" dur="1000">
                                          <p:stCondLst>
                                            <p:cond delay="0"/>
                                          </p:stCondLst>
                                        </p:cTn>
                                        <p:tgtEl>
                                          <p:spTgt spid="67"/>
                                        </p:tgtEl>
                                        <p:attrNameLst>
                                          <p:attrName>style.visibility</p:attrName>
                                        </p:attrNameLst>
                                      </p:cBhvr>
                                      <p:to>
                                        <p:strVal val="visible"/>
                                      </p:to>
                                    </p:set>
                                  </p:childTnLst>
                                  <p:subTnLst>
                                    <p:set>
                                      <p:cBhvr override="childStyle">
                                        <p:cTn dur="1" fill="hold" display="0" masterRel="sameClick" afterEffect="1">
                                          <p:stCondLst>
                                            <p:cond evt="end" delay="0">
                                              <p:tn val="138"/>
                                            </p:cond>
                                          </p:stCondLst>
                                        </p:cTn>
                                        <p:tgtEl>
                                          <p:spTgt spid="67"/>
                                        </p:tgtEl>
                                        <p:attrNameLst>
                                          <p:attrName>style.visibility</p:attrName>
                                        </p:attrNameLst>
                                      </p:cBhvr>
                                      <p:to>
                                        <p:strVal val="hidden"/>
                                      </p:to>
                                    </p:set>
                                  </p:subTnLst>
                                </p:cTn>
                              </p:par>
                            </p:childTnLst>
                          </p:cTn>
                        </p:par>
                        <p:par>
                          <p:cTn id="140" fill="hold">
                            <p:stCondLst>
                              <p:cond delay="44000"/>
                            </p:stCondLst>
                            <p:childTnLst>
                              <p:par>
                                <p:cTn id="141" presetID="11" presetClass="entr" presetSubtype="0" fill="hold" grpId="0" nodeType="afterEffect">
                                  <p:stCondLst>
                                    <p:cond delay="0"/>
                                  </p:stCondLst>
                                  <p:childTnLst>
                                    <p:set>
                                      <p:cBhvr>
                                        <p:cTn id="142" dur="1000">
                                          <p:stCondLst>
                                            <p:cond delay="0"/>
                                          </p:stCondLst>
                                        </p:cTn>
                                        <p:tgtEl>
                                          <p:spTgt spid="68"/>
                                        </p:tgtEl>
                                        <p:attrNameLst>
                                          <p:attrName>style.visibility</p:attrName>
                                        </p:attrNameLst>
                                      </p:cBhvr>
                                      <p:to>
                                        <p:strVal val="visible"/>
                                      </p:to>
                                    </p:set>
                                  </p:childTnLst>
                                  <p:subTnLst>
                                    <p:set>
                                      <p:cBhvr override="childStyle">
                                        <p:cTn dur="1" fill="hold" display="0" masterRel="sameClick" afterEffect="1">
                                          <p:stCondLst>
                                            <p:cond evt="end" delay="0">
                                              <p:tn val="141"/>
                                            </p:cond>
                                          </p:stCondLst>
                                        </p:cTn>
                                        <p:tgtEl>
                                          <p:spTgt spid="68"/>
                                        </p:tgtEl>
                                        <p:attrNameLst>
                                          <p:attrName>style.visibility</p:attrName>
                                        </p:attrNameLst>
                                      </p:cBhvr>
                                      <p:to>
                                        <p:strVal val="hidden"/>
                                      </p:to>
                                    </p:set>
                                  </p:subTnLst>
                                </p:cTn>
                              </p:par>
                            </p:childTnLst>
                          </p:cTn>
                        </p:par>
                        <p:par>
                          <p:cTn id="143" fill="hold">
                            <p:stCondLst>
                              <p:cond delay="45000"/>
                            </p:stCondLst>
                            <p:childTnLst>
                              <p:par>
                                <p:cTn id="144" presetID="11" presetClass="entr" presetSubtype="0" fill="hold" grpId="0" nodeType="afterEffect">
                                  <p:stCondLst>
                                    <p:cond delay="0"/>
                                  </p:stCondLst>
                                  <p:childTnLst>
                                    <p:set>
                                      <p:cBhvr>
                                        <p:cTn id="145" dur="1000">
                                          <p:stCondLst>
                                            <p:cond delay="0"/>
                                          </p:stCondLst>
                                        </p:cTn>
                                        <p:tgtEl>
                                          <p:spTgt spid="69"/>
                                        </p:tgtEl>
                                        <p:attrNameLst>
                                          <p:attrName>style.visibility</p:attrName>
                                        </p:attrNameLst>
                                      </p:cBhvr>
                                      <p:to>
                                        <p:strVal val="visible"/>
                                      </p:to>
                                    </p:set>
                                  </p:childTnLst>
                                  <p:subTnLst>
                                    <p:set>
                                      <p:cBhvr override="childStyle">
                                        <p:cTn dur="1" fill="hold" display="0" masterRel="sameClick" afterEffect="1">
                                          <p:stCondLst>
                                            <p:cond evt="end" delay="0">
                                              <p:tn val="144"/>
                                            </p:cond>
                                          </p:stCondLst>
                                        </p:cTn>
                                        <p:tgtEl>
                                          <p:spTgt spid="69"/>
                                        </p:tgtEl>
                                        <p:attrNameLst>
                                          <p:attrName>style.visibility</p:attrName>
                                        </p:attrNameLst>
                                      </p:cBhvr>
                                      <p:to>
                                        <p:strVal val="hidden"/>
                                      </p:to>
                                    </p:set>
                                  </p:subTnLst>
                                </p:cTn>
                              </p:par>
                            </p:childTnLst>
                          </p:cTn>
                        </p:par>
                        <p:par>
                          <p:cTn id="146" fill="hold">
                            <p:stCondLst>
                              <p:cond delay="46000"/>
                            </p:stCondLst>
                            <p:childTnLst>
                              <p:par>
                                <p:cTn id="147" presetID="11" presetClass="entr" presetSubtype="0" fill="hold" grpId="0" nodeType="afterEffect">
                                  <p:stCondLst>
                                    <p:cond delay="0"/>
                                  </p:stCondLst>
                                  <p:childTnLst>
                                    <p:set>
                                      <p:cBhvr>
                                        <p:cTn id="148" dur="1000">
                                          <p:stCondLst>
                                            <p:cond delay="0"/>
                                          </p:stCondLst>
                                        </p:cTn>
                                        <p:tgtEl>
                                          <p:spTgt spid="70"/>
                                        </p:tgtEl>
                                        <p:attrNameLst>
                                          <p:attrName>style.visibility</p:attrName>
                                        </p:attrNameLst>
                                      </p:cBhvr>
                                      <p:to>
                                        <p:strVal val="visible"/>
                                      </p:to>
                                    </p:set>
                                  </p:childTnLst>
                                  <p:subTnLst>
                                    <p:set>
                                      <p:cBhvr override="childStyle">
                                        <p:cTn dur="1" fill="hold" display="0" masterRel="sameClick" afterEffect="1">
                                          <p:stCondLst>
                                            <p:cond evt="end" delay="0">
                                              <p:tn val="147"/>
                                            </p:cond>
                                          </p:stCondLst>
                                        </p:cTn>
                                        <p:tgtEl>
                                          <p:spTgt spid="70"/>
                                        </p:tgtEl>
                                        <p:attrNameLst>
                                          <p:attrName>style.visibility</p:attrName>
                                        </p:attrNameLst>
                                      </p:cBhvr>
                                      <p:to>
                                        <p:strVal val="hidden"/>
                                      </p:to>
                                    </p:set>
                                  </p:subTnLst>
                                </p:cTn>
                              </p:par>
                            </p:childTnLst>
                          </p:cTn>
                        </p:par>
                        <p:par>
                          <p:cTn id="149" fill="hold">
                            <p:stCondLst>
                              <p:cond delay="47000"/>
                            </p:stCondLst>
                            <p:childTnLst>
                              <p:par>
                                <p:cTn id="150" presetID="11" presetClass="entr" presetSubtype="0" fill="hold" grpId="0" nodeType="afterEffect">
                                  <p:stCondLst>
                                    <p:cond delay="0"/>
                                  </p:stCondLst>
                                  <p:childTnLst>
                                    <p:set>
                                      <p:cBhvr>
                                        <p:cTn id="151" dur="1000">
                                          <p:stCondLst>
                                            <p:cond delay="0"/>
                                          </p:stCondLst>
                                        </p:cTn>
                                        <p:tgtEl>
                                          <p:spTgt spid="71"/>
                                        </p:tgtEl>
                                        <p:attrNameLst>
                                          <p:attrName>style.visibility</p:attrName>
                                        </p:attrNameLst>
                                      </p:cBhvr>
                                      <p:to>
                                        <p:strVal val="visible"/>
                                      </p:to>
                                    </p:set>
                                  </p:childTnLst>
                                  <p:subTnLst>
                                    <p:set>
                                      <p:cBhvr override="childStyle">
                                        <p:cTn dur="1" fill="hold" display="0" masterRel="sameClick" afterEffect="1">
                                          <p:stCondLst>
                                            <p:cond evt="end" delay="0">
                                              <p:tn val="150"/>
                                            </p:cond>
                                          </p:stCondLst>
                                        </p:cTn>
                                        <p:tgtEl>
                                          <p:spTgt spid="71"/>
                                        </p:tgtEl>
                                        <p:attrNameLst>
                                          <p:attrName>style.visibility</p:attrName>
                                        </p:attrNameLst>
                                      </p:cBhvr>
                                      <p:to>
                                        <p:strVal val="hidden"/>
                                      </p:to>
                                    </p:set>
                                  </p:subTnLst>
                                </p:cTn>
                              </p:par>
                            </p:childTnLst>
                          </p:cTn>
                        </p:par>
                        <p:par>
                          <p:cTn id="152" fill="hold">
                            <p:stCondLst>
                              <p:cond delay="48000"/>
                            </p:stCondLst>
                            <p:childTnLst>
                              <p:par>
                                <p:cTn id="153" presetID="11" presetClass="entr" presetSubtype="0" fill="hold" grpId="0" nodeType="afterEffect">
                                  <p:stCondLst>
                                    <p:cond delay="0"/>
                                  </p:stCondLst>
                                  <p:childTnLst>
                                    <p:set>
                                      <p:cBhvr>
                                        <p:cTn id="154" dur="1000">
                                          <p:stCondLst>
                                            <p:cond delay="0"/>
                                          </p:stCondLst>
                                        </p:cTn>
                                        <p:tgtEl>
                                          <p:spTgt spid="72"/>
                                        </p:tgtEl>
                                        <p:attrNameLst>
                                          <p:attrName>style.visibility</p:attrName>
                                        </p:attrNameLst>
                                      </p:cBhvr>
                                      <p:to>
                                        <p:strVal val="visible"/>
                                      </p:to>
                                    </p:set>
                                  </p:childTnLst>
                                  <p:subTnLst>
                                    <p:set>
                                      <p:cBhvr override="childStyle">
                                        <p:cTn dur="1" fill="hold" display="0" masterRel="sameClick" afterEffect="1">
                                          <p:stCondLst>
                                            <p:cond evt="end" delay="0">
                                              <p:tn val="153"/>
                                            </p:cond>
                                          </p:stCondLst>
                                        </p:cTn>
                                        <p:tgtEl>
                                          <p:spTgt spid="72"/>
                                        </p:tgtEl>
                                        <p:attrNameLst>
                                          <p:attrName>style.visibility</p:attrName>
                                        </p:attrNameLst>
                                      </p:cBhvr>
                                      <p:to>
                                        <p:strVal val="hidden"/>
                                      </p:to>
                                    </p:set>
                                  </p:subTnLst>
                                </p:cTn>
                              </p:par>
                            </p:childTnLst>
                          </p:cTn>
                        </p:par>
                        <p:par>
                          <p:cTn id="155" fill="hold">
                            <p:stCondLst>
                              <p:cond delay="49000"/>
                            </p:stCondLst>
                            <p:childTnLst>
                              <p:par>
                                <p:cTn id="156" presetID="11" presetClass="entr" presetSubtype="0" fill="hold" grpId="0" nodeType="afterEffect">
                                  <p:stCondLst>
                                    <p:cond delay="0"/>
                                  </p:stCondLst>
                                  <p:childTnLst>
                                    <p:set>
                                      <p:cBhvr>
                                        <p:cTn id="157" dur="1000">
                                          <p:stCondLst>
                                            <p:cond delay="0"/>
                                          </p:stCondLst>
                                        </p:cTn>
                                        <p:tgtEl>
                                          <p:spTgt spid="73"/>
                                        </p:tgtEl>
                                        <p:attrNameLst>
                                          <p:attrName>style.visibility</p:attrName>
                                        </p:attrNameLst>
                                      </p:cBhvr>
                                      <p:to>
                                        <p:strVal val="visible"/>
                                      </p:to>
                                    </p:set>
                                  </p:childTnLst>
                                  <p:subTnLst>
                                    <p:set>
                                      <p:cBhvr override="childStyle">
                                        <p:cTn dur="1" fill="hold" display="0" masterRel="sameClick" afterEffect="1">
                                          <p:stCondLst>
                                            <p:cond evt="end" delay="0">
                                              <p:tn val="156"/>
                                            </p:cond>
                                          </p:stCondLst>
                                        </p:cTn>
                                        <p:tgtEl>
                                          <p:spTgt spid="73"/>
                                        </p:tgtEl>
                                        <p:attrNameLst>
                                          <p:attrName>style.visibility</p:attrName>
                                        </p:attrNameLst>
                                      </p:cBhvr>
                                      <p:to>
                                        <p:strVal val="hidden"/>
                                      </p:to>
                                    </p:set>
                                  </p:subTnLst>
                                </p:cTn>
                              </p:par>
                            </p:childTnLst>
                          </p:cTn>
                        </p:par>
                        <p:par>
                          <p:cTn id="158" fill="hold">
                            <p:stCondLst>
                              <p:cond delay="50000"/>
                            </p:stCondLst>
                            <p:childTnLst>
                              <p:par>
                                <p:cTn id="159" presetID="11" presetClass="entr" presetSubtype="0" fill="hold" grpId="0" nodeType="afterEffect">
                                  <p:stCondLst>
                                    <p:cond delay="0"/>
                                  </p:stCondLst>
                                  <p:childTnLst>
                                    <p:set>
                                      <p:cBhvr>
                                        <p:cTn id="160" dur="1000">
                                          <p:stCondLst>
                                            <p:cond delay="0"/>
                                          </p:stCondLst>
                                        </p:cTn>
                                        <p:tgtEl>
                                          <p:spTgt spid="74"/>
                                        </p:tgtEl>
                                        <p:attrNameLst>
                                          <p:attrName>style.visibility</p:attrName>
                                        </p:attrNameLst>
                                      </p:cBhvr>
                                      <p:to>
                                        <p:strVal val="visible"/>
                                      </p:to>
                                    </p:set>
                                  </p:childTnLst>
                                  <p:subTnLst>
                                    <p:set>
                                      <p:cBhvr override="childStyle">
                                        <p:cTn dur="1" fill="hold" display="0" masterRel="sameClick" afterEffect="1">
                                          <p:stCondLst>
                                            <p:cond evt="end" delay="0">
                                              <p:tn val="159"/>
                                            </p:cond>
                                          </p:stCondLst>
                                        </p:cTn>
                                        <p:tgtEl>
                                          <p:spTgt spid="74"/>
                                        </p:tgtEl>
                                        <p:attrNameLst>
                                          <p:attrName>style.visibility</p:attrName>
                                        </p:attrNameLst>
                                      </p:cBhvr>
                                      <p:to>
                                        <p:strVal val="hidden"/>
                                      </p:to>
                                    </p:set>
                                  </p:subTnLst>
                                </p:cTn>
                              </p:par>
                            </p:childTnLst>
                          </p:cTn>
                        </p:par>
                        <p:par>
                          <p:cTn id="161" fill="hold">
                            <p:stCondLst>
                              <p:cond delay="51000"/>
                            </p:stCondLst>
                            <p:childTnLst>
                              <p:par>
                                <p:cTn id="162" presetID="11" presetClass="entr" presetSubtype="0" fill="hold" grpId="0" nodeType="afterEffect">
                                  <p:stCondLst>
                                    <p:cond delay="0"/>
                                  </p:stCondLst>
                                  <p:childTnLst>
                                    <p:set>
                                      <p:cBhvr>
                                        <p:cTn id="163" dur="1000">
                                          <p:stCondLst>
                                            <p:cond delay="0"/>
                                          </p:stCondLst>
                                        </p:cTn>
                                        <p:tgtEl>
                                          <p:spTgt spid="75"/>
                                        </p:tgtEl>
                                        <p:attrNameLst>
                                          <p:attrName>style.visibility</p:attrName>
                                        </p:attrNameLst>
                                      </p:cBhvr>
                                      <p:to>
                                        <p:strVal val="visible"/>
                                      </p:to>
                                    </p:set>
                                  </p:childTnLst>
                                  <p:subTnLst>
                                    <p:set>
                                      <p:cBhvr override="childStyle">
                                        <p:cTn dur="1" fill="hold" display="0" masterRel="sameClick" afterEffect="1">
                                          <p:stCondLst>
                                            <p:cond evt="end" delay="0">
                                              <p:tn val="162"/>
                                            </p:cond>
                                          </p:stCondLst>
                                        </p:cTn>
                                        <p:tgtEl>
                                          <p:spTgt spid="75"/>
                                        </p:tgtEl>
                                        <p:attrNameLst>
                                          <p:attrName>style.visibility</p:attrName>
                                        </p:attrNameLst>
                                      </p:cBhvr>
                                      <p:to>
                                        <p:strVal val="hidden"/>
                                      </p:to>
                                    </p:set>
                                  </p:subTnLst>
                                </p:cTn>
                              </p:par>
                            </p:childTnLst>
                          </p:cTn>
                        </p:par>
                        <p:par>
                          <p:cTn id="164" fill="hold">
                            <p:stCondLst>
                              <p:cond delay="52000"/>
                            </p:stCondLst>
                            <p:childTnLst>
                              <p:par>
                                <p:cTn id="165" presetID="11" presetClass="entr" presetSubtype="0" fill="hold" grpId="0" nodeType="afterEffect">
                                  <p:stCondLst>
                                    <p:cond delay="0"/>
                                  </p:stCondLst>
                                  <p:childTnLst>
                                    <p:set>
                                      <p:cBhvr>
                                        <p:cTn id="166" dur="1000">
                                          <p:stCondLst>
                                            <p:cond delay="0"/>
                                          </p:stCondLst>
                                        </p:cTn>
                                        <p:tgtEl>
                                          <p:spTgt spid="76"/>
                                        </p:tgtEl>
                                        <p:attrNameLst>
                                          <p:attrName>style.visibility</p:attrName>
                                        </p:attrNameLst>
                                      </p:cBhvr>
                                      <p:to>
                                        <p:strVal val="visible"/>
                                      </p:to>
                                    </p:set>
                                  </p:childTnLst>
                                  <p:subTnLst>
                                    <p:set>
                                      <p:cBhvr override="childStyle">
                                        <p:cTn dur="1" fill="hold" display="0" masterRel="sameClick" afterEffect="1">
                                          <p:stCondLst>
                                            <p:cond evt="end" delay="0">
                                              <p:tn val="165"/>
                                            </p:cond>
                                          </p:stCondLst>
                                        </p:cTn>
                                        <p:tgtEl>
                                          <p:spTgt spid="76"/>
                                        </p:tgtEl>
                                        <p:attrNameLst>
                                          <p:attrName>style.visibility</p:attrName>
                                        </p:attrNameLst>
                                      </p:cBhvr>
                                      <p:to>
                                        <p:strVal val="hidden"/>
                                      </p:to>
                                    </p:set>
                                  </p:subTnLst>
                                </p:cTn>
                              </p:par>
                            </p:childTnLst>
                          </p:cTn>
                        </p:par>
                        <p:par>
                          <p:cTn id="167" fill="hold">
                            <p:stCondLst>
                              <p:cond delay="53000"/>
                            </p:stCondLst>
                            <p:childTnLst>
                              <p:par>
                                <p:cTn id="168" presetID="11" presetClass="entr" presetSubtype="0" fill="hold" grpId="0" nodeType="afterEffect">
                                  <p:stCondLst>
                                    <p:cond delay="0"/>
                                  </p:stCondLst>
                                  <p:childTnLst>
                                    <p:set>
                                      <p:cBhvr>
                                        <p:cTn id="169" dur="1000">
                                          <p:stCondLst>
                                            <p:cond delay="0"/>
                                          </p:stCondLst>
                                        </p:cTn>
                                        <p:tgtEl>
                                          <p:spTgt spid="77"/>
                                        </p:tgtEl>
                                        <p:attrNameLst>
                                          <p:attrName>style.visibility</p:attrName>
                                        </p:attrNameLst>
                                      </p:cBhvr>
                                      <p:to>
                                        <p:strVal val="visible"/>
                                      </p:to>
                                    </p:set>
                                  </p:childTnLst>
                                  <p:subTnLst>
                                    <p:set>
                                      <p:cBhvr override="childStyle">
                                        <p:cTn dur="1" fill="hold" display="0" masterRel="sameClick" afterEffect="1">
                                          <p:stCondLst>
                                            <p:cond evt="end" delay="0">
                                              <p:tn val="168"/>
                                            </p:cond>
                                          </p:stCondLst>
                                        </p:cTn>
                                        <p:tgtEl>
                                          <p:spTgt spid="77"/>
                                        </p:tgtEl>
                                        <p:attrNameLst>
                                          <p:attrName>style.visibility</p:attrName>
                                        </p:attrNameLst>
                                      </p:cBhvr>
                                      <p:to>
                                        <p:strVal val="hidden"/>
                                      </p:to>
                                    </p:set>
                                  </p:subTnLst>
                                </p:cTn>
                              </p:par>
                            </p:childTnLst>
                          </p:cTn>
                        </p:par>
                        <p:par>
                          <p:cTn id="170" fill="hold">
                            <p:stCondLst>
                              <p:cond delay="54000"/>
                            </p:stCondLst>
                            <p:childTnLst>
                              <p:par>
                                <p:cTn id="171" presetID="11" presetClass="entr" presetSubtype="0" fill="hold" grpId="0" nodeType="afterEffect">
                                  <p:stCondLst>
                                    <p:cond delay="0"/>
                                  </p:stCondLst>
                                  <p:childTnLst>
                                    <p:set>
                                      <p:cBhvr>
                                        <p:cTn id="172" dur="1000">
                                          <p:stCondLst>
                                            <p:cond delay="0"/>
                                          </p:stCondLst>
                                        </p:cTn>
                                        <p:tgtEl>
                                          <p:spTgt spid="78"/>
                                        </p:tgtEl>
                                        <p:attrNameLst>
                                          <p:attrName>style.visibility</p:attrName>
                                        </p:attrNameLst>
                                      </p:cBhvr>
                                      <p:to>
                                        <p:strVal val="visible"/>
                                      </p:to>
                                    </p:set>
                                  </p:childTnLst>
                                  <p:subTnLst>
                                    <p:set>
                                      <p:cBhvr override="childStyle">
                                        <p:cTn dur="1" fill="hold" display="0" masterRel="sameClick" afterEffect="1">
                                          <p:stCondLst>
                                            <p:cond evt="end" delay="0">
                                              <p:tn val="171"/>
                                            </p:cond>
                                          </p:stCondLst>
                                        </p:cTn>
                                        <p:tgtEl>
                                          <p:spTgt spid="78"/>
                                        </p:tgtEl>
                                        <p:attrNameLst>
                                          <p:attrName>style.visibility</p:attrName>
                                        </p:attrNameLst>
                                      </p:cBhvr>
                                      <p:to>
                                        <p:strVal val="hidden"/>
                                      </p:to>
                                    </p:set>
                                  </p:subTnLst>
                                </p:cTn>
                              </p:par>
                            </p:childTnLst>
                          </p:cTn>
                        </p:par>
                        <p:par>
                          <p:cTn id="173" fill="hold">
                            <p:stCondLst>
                              <p:cond delay="55000"/>
                            </p:stCondLst>
                            <p:childTnLst>
                              <p:par>
                                <p:cTn id="174" presetID="11" presetClass="entr" presetSubtype="0" fill="hold" grpId="0" nodeType="afterEffect">
                                  <p:stCondLst>
                                    <p:cond delay="0"/>
                                  </p:stCondLst>
                                  <p:childTnLst>
                                    <p:set>
                                      <p:cBhvr>
                                        <p:cTn id="175" dur="1000">
                                          <p:stCondLst>
                                            <p:cond delay="0"/>
                                          </p:stCondLst>
                                        </p:cTn>
                                        <p:tgtEl>
                                          <p:spTgt spid="79"/>
                                        </p:tgtEl>
                                        <p:attrNameLst>
                                          <p:attrName>style.visibility</p:attrName>
                                        </p:attrNameLst>
                                      </p:cBhvr>
                                      <p:to>
                                        <p:strVal val="visible"/>
                                      </p:to>
                                    </p:set>
                                  </p:childTnLst>
                                  <p:subTnLst>
                                    <p:set>
                                      <p:cBhvr override="childStyle">
                                        <p:cTn dur="1" fill="hold" display="0" masterRel="sameClick" afterEffect="1">
                                          <p:stCondLst>
                                            <p:cond evt="end" delay="0">
                                              <p:tn val="174"/>
                                            </p:cond>
                                          </p:stCondLst>
                                        </p:cTn>
                                        <p:tgtEl>
                                          <p:spTgt spid="79"/>
                                        </p:tgtEl>
                                        <p:attrNameLst>
                                          <p:attrName>style.visibility</p:attrName>
                                        </p:attrNameLst>
                                      </p:cBhvr>
                                      <p:to>
                                        <p:strVal val="hidden"/>
                                      </p:to>
                                    </p:set>
                                  </p:subTnLst>
                                </p:cTn>
                              </p:par>
                            </p:childTnLst>
                          </p:cTn>
                        </p:par>
                        <p:par>
                          <p:cTn id="176" fill="hold">
                            <p:stCondLst>
                              <p:cond delay="56000"/>
                            </p:stCondLst>
                            <p:childTnLst>
                              <p:par>
                                <p:cTn id="177" presetID="11" presetClass="entr" presetSubtype="0" fill="hold" grpId="0" nodeType="afterEffect">
                                  <p:stCondLst>
                                    <p:cond delay="0"/>
                                  </p:stCondLst>
                                  <p:childTnLst>
                                    <p:set>
                                      <p:cBhvr>
                                        <p:cTn id="178" dur="1000">
                                          <p:stCondLst>
                                            <p:cond delay="0"/>
                                          </p:stCondLst>
                                        </p:cTn>
                                        <p:tgtEl>
                                          <p:spTgt spid="80"/>
                                        </p:tgtEl>
                                        <p:attrNameLst>
                                          <p:attrName>style.visibility</p:attrName>
                                        </p:attrNameLst>
                                      </p:cBhvr>
                                      <p:to>
                                        <p:strVal val="visible"/>
                                      </p:to>
                                    </p:set>
                                  </p:childTnLst>
                                  <p:subTnLst>
                                    <p:set>
                                      <p:cBhvr override="childStyle">
                                        <p:cTn dur="1" fill="hold" display="0" masterRel="sameClick" afterEffect="1">
                                          <p:stCondLst>
                                            <p:cond evt="end" delay="0">
                                              <p:tn val="177"/>
                                            </p:cond>
                                          </p:stCondLst>
                                        </p:cTn>
                                        <p:tgtEl>
                                          <p:spTgt spid="80"/>
                                        </p:tgtEl>
                                        <p:attrNameLst>
                                          <p:attrName>style.visibility</p:attrName>
                                        </p:attrNameLst>
                                      </p:cBhvr>
                                      <p:to>
                                        <p:strVal val="hidden"/>
                                      </p:to>
                                    </p:set>
                                  </p:subTnLst>
                                </p:cTn>
                              </p:par>
                            </p:childTnLst>
                          </p:cTn>
                        </p:par>
                        <p:par>
                          <p:cTn id="179" fill="hold">
                            <p:stCondLst>
                              <p:cond delay="57000"/>
                            </p:stCondLst>
                            <p:childTnLst>
                              <p:par>
                                <p:cTn id="180" presetID="11" presetClass="entr" presetSubtype="0" fill="hold" grpId="0" nodeType="afterEffect">
                                  <p:stCondLst>
                                    <p:cond delay="0"/>
                                  </p:stCondLst>
                                  <p:childTnLst>
                                    <p:set>
                                      <p:cBhvr>
                                        <p:cTn id="181" dur="1000">
                                          <p:stCondLst>
                                            <p:cond delay="0"/>
                                          </p:stCondLst>
                                        </p:cTn>
                                        <p:tgtEl>
                                          <p:spTgt spid="81"/>
                                        </p:tgtEl>
                                        <p:attrNameLst>
                                          <p:attrName>style.visibility</p:attrName>
                                        </p:attrNameLst>
                                      </p:cBhvr>
                                      <p:to>
                                        <p:strVal val="visible"/>
                                      </p:to>
                                    </p:set>
                                  </p:childTnLst>
                                  <p:subTnLst>
                                    <p:set>
                                      <p:cBhvr override="childStyle">
                                        <p:cTn dur="1" fill="hold" display="0" masterRel="sameClick" afterEffect="1">
                                          <p:stCondLst>
                                            <p:cond evt="end" delay="0">
                                              <p:tn val="180"/>
                                            </p:cond>
                                          </p:stCondLst>
                                        </p:cTn>
                                        <p:tgtEl>
                                          <p:spTgt spid="81"/>
                                        </p:tgtEl>
                                        <p:attrNameLst>
                                          <p:attrName>style.visibility</p:attrName>
                                        </p:attrNameLst>
                                      </p:cBhvr>
                                      <p:to>
                                        <p:strVal val="hidden"/>
                                      </p:to>
                                    </p:set>
                                  </p:subTnLst>
                                </p:cTn>
                              </p:par>
                            </p:childTnLst>
                          </p:cTn>
                        </p:par>
                        <p:par>
                          <p:cTn id="182" fill="hold">
                            <p:stCondLst>
                              <p:cond delay="58000"/>
                            </p:stCondLst>
                            <p:childTnLst>
                              <p:par>
                                <p:cTn id="183" presetID="11" presetClass="entr" presetSubtype="0" fill="hold" grpId="0" nodeType="afterEffect">
                                  <p:stCondLst>
                                    <p:cond delay="0"/>
                                  </p:stCondLst>
                                  <p:childTnLst>
                                    <p:set>
                                      <p:cBhvr>
                                        <p:cTn id="184" dur="1000">
                                          <p:stCondLst>
                                            <p:cond delay="0"/>
                                          </p:stCondLst>
                                        </p:cTn>
                                        <p:tgtEl>
                                          <p:spTgt spid="82"/>
                                        </p:tgtEl>
                                        <p:attrNameLst>
                                          <p:attrName>style.visibility</p:attrName>
                                        </p:attrNameLst>
                                      </p:cBhvr>
                                      <p:to>
                                        <p:strVal val="visible"/>
                                      </p:to>
                                    </p:set>
                                  </p:childTnLst>
                                  <p:subTnLst>
                                    <p:set>
                                      <p:cBhvr override="childStyle">
                                        <p:cTn dur="1" fill="hold" display="0" masterRel="sameClick" afterEffect="1">
                                          <p:stCondLst>
                                            <p:cond evt="end" delay="0">
                                              <p:tn val="183"/>
                                            </p:cond>
                                          </p:stCondLst>
                                        </p:cTn>
                                        <p:tgtEl>
                                          <p:spTgt spid="82"/>
                                        </p:tgtEl>
                                        <p:attrNameLst>
                                          <p:attrName>style.visibility</p:attrName>
                                        </p:attrNameLst>
                                      </p:cBhvr>
                                      <p:to>
                                        <p:strVal val="hidden"/>
                                      </p:to>
                                    </p:set>
                                  </p:subTnLst>
                                </p:cTn>
                              </p:par>
                            </p:childTnLst>
                          </p:cTn>
                        </p:par>
                        <p:par>
                          <p:cTn id="185" fill="hold">
                            <p:stCondLst>
                              <p:cond delay="59000"/>
                            </p:stCondLst>
                            <p:childTnLst>
                              <p:par>
                                <p:cTn id="186" presetID="11" presetClass="entr" presetSubtype="0" fill="hold" grpId="0" nodeType="afterEffect">
                                  <p:stCondLst>
                                    <p:cond delay="0"/>
                                  </p:stCondLst>
                                  <p:childTnLst>
                                    <p:set>
                                      <p:cBhvr>
                                        <p:cTn id="187" dur="1000">
                                          <p:stCondLst>
                                            <p:cond delay="0"/>
                                          </p:stCondLst>
                                        </p:cTn>
                                        <p:tgtEl>
                                          <p:spTgt spid="83"/>
                                        </p:tgtEl>
                                        <p:attrNameLst>
                                          <p:attrName>style.visibility</p:attrName>
                                        </p:attrNameLst>
                                      </p:cBhvr>
                                      <p:to>
                                        <p:strVal val="visible"/>
                                      </p:to>
                                    </p:set>
                                  </p:childTnLst>
                                  <p:subTnLst>
                                    <p:set>
                                      <p:cBhvr override="childStyle">
                                        <p:cTn dur="1" fill="hold" display="0" masterRel="sameClick" afterEffect="1">
                                          <p:stCondLst>
                                            <p:cond evt="end" delay="0">
                                              <p:tn val="186"/>
                                            </p:cond>
                                          </p:stCondLst>
                                        </p:cTn>
                                        <p:tgtEl>
                                          <p:spTgt spid="83"/>
                                        </p:tgtEl>
                                        <p:attrNameLst>
                                          <p:attrName>style.visibility</p:attrName>
                                        </p:attrNameLst>
                                      </p:cBhvr>
                                      <p:to>
                                        <p:strVal val="hidden"/>
                                      </p:to>
                                    </p:set>
                                    <p:audio>
                                      <p:cMediaNode>
                                        <p:cTn display="0" masterRel="sameClick">
                                          <p:stCondLst>
                                            <p:cond evt="begin" delay="0">
                                              <p:tn val="186"/>
                                            </p:cond>
                                          </p:stCondLst>
                                          <p:endCondLst>
                                            <p:cond evt="onStopAudio" delay="0">
                                              <p:tgtEl>
                                                <p:sldTgt/>
                                              </p:tgtEl>
                                            </p:cond>
                                          </p:endCondLst>
                                        </p:cTn>
                                        <p:tgtEl>
                                          <p:sndTgt r:embed="rId3" name="bitiscani.wav"/>
                                        </p:tgtEl>
                                      </p:cMediaNode>
                                    </p:audio>
                                  </p:subTnLst>
                                </p:cTn>
                              </p:par>
                              <p:par>
                                <p:cTn id="188" presetID="26" presetClass="entr" presetSubtype="0" fill="hold" nodeType="withEffect">
                                  <p:stCondLst>
                                    <p:cond delay="0"/>
                                  </p:stCondLst>
                                  <p:childTnLst>
                                    <p:set>
                                      <p:cBhvr>
                                        <p:cTn id="189" dur="1" fill="hold">
                                          <p:stCondLst>
                                            <p:cond delay="0"/>
                                          </p:stCondLst>
                                        </p:cTn>
                                        <p:tgtEl>
                                          <p:spTgt spid="84"/>
                                        </p:tgtEl>
                                        <p:attrNameLst>
                                          <p:attrName>style.visibility</p:attrName>
                                        </p:attrNameLst>
                                      </p:cBhvr>
                                      <p:to>
                                        <p:strVal val="visible"/>
                                      </p:to>
                                    </p:set>
                                    <p:animEffect transition="in" filter="wipe(down)">
                                      <p:cBhvr>
                                        <p:cTn id="190" dur="290">
                                          <p:stCondLst>
                                            <p:cond delay="0"/>
                                          </p:stCondLst>
                                        </p:cTn>
                                        <p:tgtEl>
                                          <p:spTgt spid="84"/>
                                        </p:tgtEl>
                                      </p:cBhvr>
                                    </p:animEffect>
                                    <p:anim calcmode="lin" valueType="num">
                                      <p:cBhvr>
                                        <p:cTn id="191" dur="911" tmFilter="0,0; 0.14,0.36; 0.43,0.73; 0.71,0.91; 1.0,1.0">
                                          <p:stCondLst>
                                            <p:cond delay="0"/>
                                          </p:stCondLst>
                                        </p:cTn>
                                        <p:tgtEl>
                                          <p:spTgt spid="84"/>
                                        </p:tgtEl>
                                        <p:attrNameLst>
                                          <p:attrName>ppt_x</p:attrName>
                                        </p:attrNameLst>
                                      </p:cBhvr>
                                      <p:tavLst>
                                        <p:tav tm="0">
                                          <p:val>
                                            <p:strVal val="#ppt_x-0.25"/>
                                          </p:val>
                                        </p:tav>
                                        <p:tav tm="100000">
                                          <p:val>
                                            <p:strVal val="#ppt_x"/>
                                          </p:val>
                                        </p:tav>
                                      </p:tavLst>
                                    </p:anim>
                                    <p:anim calcmode="lin" valueType="num">
                                      <p:cBhvr>
                                        <p:cTn id="192" dur="332" tmFilter="0.0,0.0; 0.25,0.07; 0.50,0.2; 0.75,0.467; 1.0,1.0">
                                          <p:stCondLst>
                                            <p:cond delay="0"/>
                                          </p:stCondLst>
                                        </p:cTn>
                                        <p:tgtEl>
                                          <p:spTgt spid="84"/>
                                        </p:tgtEl>
                                        <p:attrNameLst>
                                          <p:attrName>ppt_y</p:attrName>
                                        </p:attrNameLst>
                                      </p:cBhvr>
                                      <p:tavLst>
                                        <p:tav tm="0" fmla="#ppt_y-sin(pi*$)/3">
                                          <p:val>
                                            <p:fltVal val="0.5"/>
                                          </p:val>
                                        </p:tav>
                                        <p:tav tm="100000">
                                          <p:val>
                                            <p:fltVal val="1"/>
                                          </p:val>
                                        </p:tav>
                                      </p:tavLst>
                                    </p:anim>
                                    <p:anim calcmode="lin" valueType="num">
                                      <p:cBhvr>
                                        <p:cTn id="193" dur="332" tmFilter="0, 0; 0.125,0.2665; 0.25,0.4; 0.375,0.465; 0.5,0.5;  0.625,0.535; 0.75,0.6; 0.875,0.7335; 1,1">
                                          <p:stCondLst>
                                            <p:cond delay="332"/>
                                          </p:stCondLst>
                                        </p:cTn>
                                        <p:tgtEl>
                                          <p:spTgt spid="84"/>
                                        </p:tgtEl>
                                        <p:attrNameLst>
                                          <p:attrName>ppt_y</p:attrName>
                                        </p:attrNameLst>
                                      </p:cBhvr>
                                      <p:tavLst>
                                        <p:tav tm="0" fmla="#ppt_y-sin(pi*$)/9">
                                          <p:val>
                                            <p:fltVal val="0"/>
                                          </p:val>
                                        </p:tav>
                                        <p:tav tm="100000">
                                          <p:val>
                                            <p:fltVal val="1"/>
                                          </p:val>
                                        </p:tav>
                                      </p:tavLst>
                                    </p:anim>
                                    <p:anim calcmode="lin" valueType="num">
                                      <p:cBhvr>
                                        <p:cTn id="194" dur="166" tmFilter="0, 0; 0.125,0.2665; 0.25,0.4; 0.375,0.465; 0.5,0.5;  0.625,0.535; 0.75,0.6; 0.875,0.7335; 1,1">
                                          <p:stCondLst>
                                            <p:cond delay="662"/>
                                          </p:stCondLst>
                                        </p:cTn>
                                        <p:tgtEl>
                                          <p:spTgt spid="84"/>
                                        </p:tgtEl>
                                        <p:attrNameLst>
                                          <p:attrName>ppt_y</p:attrName>
                                        </p:attrNameLst>
                                      </p:cBhvr>
                                      <p:tavLst>
                                        <p:tav tm="0" fmla="#ppt_y-sin(pi*$)/27">
                                          <p:val>
                                            <p:fltVal val="0"/>
                                          </p:val>
                                        </p:tav>
                                        <p:tav tm="100000">
                                          <p:val>
                                            <p:fltVal val="1"/>
                                          </p:val>
                                        </p:tav>
                                      </p:tavLst>
                                    </p:anim>
                                    <p:anim calcmode="lin" valueType="num">
                                      <p:cBhvr>
                                        <p:cTn id="195" dur="82" tmFilter="0, 0; 0.125,0.2665; 0.25,0.4; 0.375,0.465; 0.5,0.5;  0.625,0.535; 0.75,0.6; 0.875,0.7335; 1,1">
                                          <p:stCondLst>
                                            <p:cond delay="828"/>
                                          </p:stCondLst>
                                        </p:cTn>
                                        <p:tgtEl>
                                          <p:spTgt spid="84"/>
                                        </p:tgtEl>
                                        <p:attrNameLst>
                                          <p:attrName>ppt_y</p:attrName>
                                        </p:attrNameLst>
                                      </p:cBhvr>
                                      <p:tavLst>
                                        <p:tav tm="0" fmla="#ppt_y-sin(pi*$)/81">
                                          <p:val>
                                            <p:fltVal val="0"/>
                                          </p:val>
                                        </p:tav>
                                        <p:tav tm="100000">
                                          <p:val>
                                            <p:fltVal val="1"/>
                                          </p:val>
                                        </p:tav>
                                      </p:tavLst>
                                    </p:anim>
                                    <p:animScale>
                                      <p:cBhvr>
                                        <p:cTn id="196" dur="13">
                                          <p:stCondLst>
                                            <p:cond delay="325"/>
                                          </p:stCondLst>
                                        </p:cTn>
                                        <p:tgtEl>
                                          <p:spTgt spid="84"/>
                                        </p:tgtEl>
                                      </p:cBhvr>
                                      <p:to x="100000" y="60000"/>
                                    </p:animScale>
                                    <p:animScale>
                                      <p:cBhvr>
                                        <p:cTn id="197" dur="83" decel="50000">
                                          <p:stCondLst>
                                            <p:cond delay="338"/>
                                          </p:stCondLst>
                                        </p:cTn>
                                        <p:tgtEl>
                                          <p:spTgt spid="84"/>
                                        </p:tgtEl>
                                      </p:cBhvr>
                                      <p:to x="100000" y="100000"/>
                                    </p:animScale>
                                    <p:animScale>
                                      <p:cBhvr>
                                        <p:cTn id="198" dur="13">
                                          <p:stCondLst>
                                            <p:cond delay="656"/>
                                          </p:stCondLst>
                                        </p:cTn>
                                        <p:tgtEl>
                                          <p:spTgt spid="84"/>
                                        </p:tgtEl>
                                      </p:cBhvr>
                                      <p:to x="100000" y="80000"/>
                                    </p:animScale>
                                    <p:animScale>
                                      <p:cBhvr>
                                        <p:cTn id="199" dur="83" decel="50000">
                                          <p:stCondLst>
                                            <p:cond delay="669"/>
                                          </p:stCondLst>
                                        </p:cTn>
                                        <p:tgtEl>
                                          <p:spTgt spid="84"/>
                                        </p:tgtEl>
                                      </p:cBhvr>
                                      <p:to x="100000" y="100000"/>
                                    </p:animScale>
                                    <p:animScale>
                                      <p:cBhvr>
                                        <p:cTn id="200" dur="13">
                                          <p:stCondLst>
                                            <p:cond delay="821"/>
                                          </p:stCondLst>
                                        </p:cTn>
                                        <p:tgtEl>
                                          <p:spTgt spid="84"/>
                                        </p:tgtEl>
                                      </p:cBhvr>
                                      <p:to x="100000" y="90000"/>
                                    </p:animScale>
                                    <p:animScale>
                                      <p:cBhvr>
                                        <p:cTn id="201" dur="83" decel="50000">
                                          <p:stCondLst>
                                            <p:cond delay="834"/>
                                          </p:stCondLst>
                                        </p:cTn>
                                        <p:tgtEl>
                                          <p:spTgt spid="84"/>
                                        </p:tgtEl>
                                      </p:cBhvr>
                                      <p:to x="100000" y="100000"/>
                                    </p:animScale>
                                    <p:animScale>
                                      <p:cBhvr>
                                        <p:cTn id="202" dur="13">
                                          <p:stCondLst>
                                            <p:cond delay="904"/>
                                          </p:stCondLst>
                                        </p:cTn>
                                        <p:tgtEl>
                                          <p:spTgt spid="84"/>
                                        </p:tgtEl>
                                      </p:cBhvr>
                                      <p:to x="100000" y="95000"/>
                                    </p:animScale>
                                    <p:animScale>
                                      <p:cBhvr>
                                        <p:cTn id="203" dur="83" decel="50000">
                                          <p:stCondLst>
                                            <p:cond delay="917"/>
                                          </p:stCondLst>
                                        </p:cTn>
                                        <p:tgtEl>
                                          <p:spTgt spid="84"/>
                                        </p:tgtEl>
                                      </p:cBhvr>
                                      <p:to x="100000" y="100000"/>
                                    </p:animScale>
                                  </p:childTnLst>
                                </p:cTn>
                              </p:par>
                              <p:par>
                                <p:cTn id="204" presetID="2" presetClass="entr" presetSubtype="4" fill="hold" nodeType="withEffect">
                                  <p:stCondLst>
                                    <p:cond delay="0"/>
                                  </p:stCondLst>
                                  <p:childTnLst>
                                    <p:set>
                                      <p:cBhvr>
                                        <p:cTn id="205" dur="1" fill="hold">
                                          <p:stCondLst>
                                            <p:cond delay="0"/>
                                          </p:stCondLst>
                                        </p:cTn>
                                        <p:tgtEl>
                                          <p:spTgt spid="85"/>
                                        </p:tgtEl>
                                        <p:attrNameLst>
                                          <p:attrName>style.visibility</p:attrName>
                                        </p:attrNameLst>
                                      </p:cBhvr>
                                      <p:to>
                                        <p:strVal val="visible"/>
                                      </p:to>
                                    </p:set>
                                    <p:anim calcmode="lin" valueType="num">
                                      <p:cBhvr additive="base">
                                        <p:cTn id="206" dur="500" fill="hold"/>
                                        <p:tgtEl>
                                          <p:spTgt spid="85"/>
                                        </p:tgtEl>
                                        <p:attrNameLst>
                                          <p:attrName>ppt_x</p:attrName>
                                        </p:attrNameLst>
                                      </p:cBhvr>
                                      <p:tavLst>
                                        <p:tav tm="0">
                                          <p:val>
                                            <p:strVal val="#ppt_x"/>
                                          </p:val>
                                        </p:tav>
                                        <p:tav tm="100000">
                                          <p:val>
                                            <p:strVal val="#ppt_x"/>
                                          </p:val>
                                        </p:tav>
                                      </p:tavLst>
                                    </p:anim>
                                    <p:anim calcmode="lin" valueType="num">
                                      <p:cBhvr additive="base">
                                        <p:cTn id="207" dur="500" fill="hold"/>
                                        <p:tgtEl>
                                          <p:spTgt spid="8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208" restart="whenNotActive" fill="hold" evtFilter="cancelBubble" nodeType="interactiveSeq">
                <p:stCondLst>
                  <p:cond evt="onClick" delay="0">
                    <p:tgtEl>
                      <p:spTgt spid="87"/>
                    </p:tgtEl>
                  </p:cond>
                </p:stCondLst>
                <p:endSync evt="end" delay="0">
                  <p:rtn val="all"/>
                </p:endSync>
                <p:childTnLst>
                  <p:par>
                    <p:cTn id="209" fill="hold">
                      <p:stCondLst>
                        <p:cond delay="0"/>
                      </p:stCondLst>
                      <p:childTnLst>
                        <p:par>
                          <p:cTn id="210" fill="hold">
                            <p:stCondLst>
                              <p:cond delay="0"/>
                            </p:stCondLst>
                            <p:childTnLst>
                              <p:par>
                                <p:cTn id="211" presetID="1" presetClass="emph" presetSubtype="2" fill="hold" nodeType="clickEffect">
                                  <p:stCondLst>
                                    <p:cond delay="0"/>
                                  </p:stCondLst>
                                  <p:childTnLst>
                                    <p:animClr clrSpc="rgb" dir="cw">
                                      <p:cBhvr>
                                        <p:cTn id="212" dur="2000" fill="hold"/>
                                        <p:tgtEl>
                                          <p:spTgt spid="87"/>
                                        </p:tgtEl>
                                        <p:attrNameLst>
                                          <p:attrName>fillcolor</p:attrName>
                                        </p:attrNameLst>
                                      </p:cBhvr>
                                      <p:to>
                                        <a:srgbClr val="FF0000"/>
                                      </p:to>
                                    </p:animClr>
                                    <p:set>
                                      <p:cBhvr>
                                        <p:cTn id="213" dur="2000" fill="hold"/>
                                        <p:tgtEl>
                                          <p:spTgt spid="87"/>
                                        </p:tgtEl>
                                        <p:attrNameLst>
                                          <p:attrName>fill.type</p:attrName>
                                        </p:attrNameLst>
                                      </p:cBhvr>
                                      <p:to>
                                        <p:strVal val="solid"/>
                                      </p:to>
                                    </p:set>
                                    <p:set>
                                      <p:cBhvr>
                                        <p:cTn id="214" dur="2000" fill="hold"/>
                                        <p:tgtEl>
                                          <p:spTgt spid="87"/>
                                        </p:tgtEl>
                                        <p:attrNameLst>
                                          <p:attrName>fill.on</p:attrName>
                                        </p:attrNameLst>
                                      </p:cBhvr>
                                      <p:to>
                                        <p:strVal val="true"/>
                                      </p:to>
                                    </p:set>
                                  </p:childTnLst>
                                  <p:subTnLst>
                                    <p:audio>
                                      <p:cMediaNode>
                                        <p:cTn display="0" masterRel="sameClick">
                                          <p:stCondLst>
                                            <p:cond evt="begin" delay="0">
                                              <p:tn val="211"/>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7"/>
                  </p:tgtEl>
                </p:cond>
              </p:nextCondLst>
            </p:seq>
            <p:seq concurrent="1" nextAc="seek">
              <p:cTn id="215" restart="whenNotActive" fill="hold" evtFilter="cancelBubble" nodeType="interactiveSeq">
                <p:stCondLst>
                  <p:cond evt="onClick" delay="0">
                    <p:tgtEl>
                      <p:spTgt spid="88"/>
                    </p:tgtEl>
                  </p:cond>
                </p:stCondLst>
                <p:endSync evt="end" delay="0">
                  <p:rtn val="all"/>
                </p:endSync>
                <p:childTnLst>
                  <p:par>
                    <p:cTn id="216" fill="hold">
                      <p:stCondLst>
                        <p:cond delay="0"/>
                      </p:stCondLst>
                      <p:childTnLst>
                        <p:par>
                          <p:cTn id="217" fill="hold">
                            <p:stCondLst>
                              <p:cond delay="0"/>
                            </p:stCondLst>
                            <p:childTnLst>
                              <p:par>
                                <p:cTn id="218" presetID="1" presetClass="emph" presetSubtype="2" fill="hold" nodeType="clickEffect">
                                  <p:stCondLst>
                                    <p:cond delay="0"/>
                                  </p:stCondLst>
                                  <p:childTnLst>
                                    <p:animClr clrSpc="rgb" dir="cw">
                                      <p:cBhvr>
                                        <p:cTn id="219" dur="2000" fill="hold"/>
                                        <p:tgtEl>
                                          <p:spTgt spid="88"/>
                                        </p:tgtEl>
                                        <p:attrNameLst>
                                          <p:attrName>fillcolor</p:attrName>
                                        </p:attrNameLst>
                                      </p:cBhvr>
                                      <p:to>
                                        <a:srgbClr val="FF0000"/>
                                      </p:to>
                                    </p:animClr>
                                    <p:set>
                                      <p:cBhvr>
                                        <p:cTn id="220" dur="2000" fill="hold"/>
                                        <p:tgtEl>
                                          <p:spTgt spid="88"/>
                                        </p:tgtEl>
                                        <p:attrNameLst>
                                          <p:attrName>fill.type</p:attrName>
                                        </p:attrNameLst>
                                      </p:cBhvr>
                                      <p:to>
                                        <p:strVal val="solid"/>
                                      </p:to>
                                    </p:set>
                                    <p:set>
                                      <p:cBhvr>
                                        <p:cTn id="221" dur="2000" fill="hold"/>
                                        <p:tgtEl>
                                          <p:spTgt spid="88"/>
                                        </p:tgtEl>
                                        <p:attrNameLst>
                                          <p:attrName>fill.on</p:attrName>
                                        </p:attrNameLst>
                                      </p:cBhvr>
                                      <p:to>
                                        <p:strVal val="true"/>
                                      </p:to>
                                    </p:set>
                                  </p:childTnLst>
                                  <p:subTnLst>
                                    <p:audio>
                                      <p:cMediaNode>
                                        <p:cTn display="0" masterRel="sameClick">
                                          <p:stCondLst>
                                            <p:cond evt="begin" delay="0">
                                              <p:tn val="218"/>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88"/>
                  </p:tgtEl>
                </p:cond>
              </p:nextCondLst>
            </p:seq>
            <p:seq concurrent="1" nextAc="seek">
              <p:cTn id="222" restart="whenNotActive" fill="hold" evtFilter="cancelBubble" nodeType="interactiveSeq">
                <p:stCondLst>
                  <p:cond evt="onClick" delay="0">
                    <p:tgtEl>
                      <p:spTgt spid="93"/>
                    </p:tgtEl>
                  </p:cond>
                </p:stCondLst>
                <p:endSync evt="end" delay="0">
                  <p:rtn val="all"/>
                </p:endSync>
                <p:childTnLst>
                  <p:par>
                    <p:cTn id="223" fill="hold">
                      <p:stCondLst>
                        <p:cond delay="0"/>
                      </p:stCondLst>
                      <p:childTnLst>
                        <p:par>
                          <p:cTn id="224" fill="hold">
                            <p:stCondLst>
                              <p:cond delay="0"/>
                            </p:stCondLst>
                            <p:childTnLst>
                              <p:par>
                                <p:cTn id="225" presetID="1" presetClass="emph" presetSubtype="2" fill="hold" nodeType="clickEffect">
                                  <p:stCondLst>
                                    <p:cond delay="0"/>
                                  </p:stCondLst>
                                  <p:childTnLst>
                                    <p:animClr clrSpc="rgb" dir="cw">
                                      <p:cBhvr>
                                        <p:cTn id="226" dur="2000" fill="hold"/>
                                        <p:tgtEl>
                                          <p:spTgt spid="93"/>
                                        </p:tgtEl>
                                        <p:attrNameLst>
                                          <p:attrName>fillcolor</p:attrName>
                                        </p:attrNameLst>
                                      </p:cBhvr>
                                      <p:to>
                                        <a:srgbClr val="FF0000"/>
                                      </p:to>
                                    </p:animClr>
                                    <p:set>
                                      <p:cBhvr>
                                        <p:cTn id="227" dur="2000" fill="hold"/>
                                        <p:tgtEl>
                                          <p:spTgt spid="93"/>
                                        </p:tgtEl>
                                        <p:attrNameLst>
                                          <p:attrName>fill.type</p:attrName>
                                        </p:attrNameLst>
                                      </p:cBhvr>
                                      <p:to>
                                        <p:strVal val="solid"/>
                                      </p:to>
                                    </p:set>
                                    <p:set>
                                      <p:cBhvr>
                                        <p:cTn id="228" dur="2000" fill="hold"/>
                                        <p:tgtEl>
                                          <p:spTgt spid="93"/>
                                        </p:tgtEl>
                                        <p:attrNameLst>
                                          <p:attrName>fill.on</p:attrName>
                                        </p:attrNameLst>
                                      </p:cBhvr>
                                      <p:to>
                                        <p:strVal val="true"/>
                                      </p:to>
                                    </p:set>
                                  </p:childTnLst>
                                  <p:subTnLst>
                                    <p:audio>
                                      <p:cMediaNode>
                                        <p:cTn display="0" masterRel="sameClick">
                                          <p:stCondLst>
                                            <p:cond evt="begin" delay="0">
                                              <p:tn val="225"/>
                                            </p:cond>
                                          </p:stCondLst>
                                          <p:endCondLst>
                                            <p:cond evt="onStopAudio" delay="0">
                                              <p:tgtEl>
                                                <p:sldTgt/>
                                              </p:tgtEl>
                                            </p:cond>
                                          </p:endCondLst>
                                        </p:cTn>
                                        <p:tgtEl>
                                          <p:sndTgt r:embed="rId4" name="kötü.wav"/>
                                        </p:tgtEl>
                                      </p:cMediaNode>
                                    </p:audio>
                                  </p:subTnLst>
                                </p:cTn>
                              </p:par>
                            </p:childTnLst>
                          </p:cTn>
                        </p:par>
                      </p:childTnLst>
                    </p:cTn>
                  </p:par>
                </p:childTnLst>
              </p:cTn>
              <p:nextCondLst>
                <p:cond evt="onClick" delay="0">
                  <p:tgtEl>
                    <p:spTgt spid="93"/>
                  </p:tgtEl>
                </p:cond>
              </p:nextCondLst>
            </p:seq>
            <p:seq concurrent="1" nextAc="seek">
              <p:cTn id="229" restart="whenNotActive" fill="hold" evtFilter="cancelBubble" nodeType="interactiveSeq">
                <p:stCondLst>
                  <p:cond evt="onClick" delay="0">
                    <p:tgtEl>
                      <p:spTgt spid="94"/>
                    </p:tgtEl>
                  </p:cond>
                </p:stCondLst>
                <p:endSync evt="end" delay="0">
                  <p:rtn val="all"/>
                </p:endSync>
                <p:childTnLst>
                  <p:par>
                    <p:cTn id="230" fill="hold">
                      <p:stCondLst>
                        <p:cond delay="0"/>
                      </p:stCondLst>
                      <p:childTnLst>
                        <p:par>
                          <p:cTn id="231" fill="hold">
                            <p:stCondLst>
                              <p:cond delay="0"/>
                            </p:stCondLst>
                            <p:childTnLst>
                              <p:par>
                                <p:cTn id="232" presetID="1" presetClass="emph" presetSubtype="2" fill="hold" nodeType="clickEffect">
                                  <p:stCondLst>
                                    <p:cond delay="0"/>
                                  </p:stCondLst>
                                  <p:childTnLst>
                                    <p:animClr clrSpc="rgb" dir="cw">
                                      <p:cBhvr>
                                        <p:cTn id="233" dur="2000" fill="hold"/>
                                        <p:tgtEl>
                                          <p:spTgt spid="94"/>
                                        </p:tgtEl>
                                        <p:attrNameLst>
                                          <p:attrName>fillcolor</p:attrName>
                                        </p:attrNameLst>
                                      </p:cBhvr>
                                      <p:to>
                                        <a:srgbClr val="00B050"/>
                                      </p:to>
                                    </p:animClr>
                                    <p:set>
                                      <p:cBhvr>
                                        <p:cTn id="234" dur="2000" fill="hold"/>
                                        <p:tgtEl>
                                          <p:spTgt spid="94"/>
                                        </p:tgtEl>
                                        <p:attrNameLst>
                                          <p:attrName>fill.type</p:attrName>
                                        </p:attrNameLst>
                                      </p:cBhvr>
                                      <p:to>
                                        <p:strVal val="solid"/>
                                      </p:to>
                                    </p:set>
                                    <p:set>
                                      <p:cBhvr>
                                        <p:cTn id="235" dur="2000" fill="hold"/>
                                        <p:tgtEl>
                                          <p:spTgt spid="94"/>
                                        </p:tgtEl>
                                        <p:attrNameLst>
                                          <p:attrName>fill.on</p:attrName>
                                        </p:attrNameLst>
                                      </p:cBhvr>
                                      <p:to>
                                        <p:strVal val="true"/>
                                      </p:to>
                                    </p:set>
                                  </p:childTnLst>
                                  <p:subTnLst>
                                    <p:audio>
                                      <p:cMediaNode>
                                        <p:cTn display="0" masterRel="sameClick">
                                          <p:stCondLst>
                                            <p:cond evt="begin" delay="0">
                                              <p:tn val="232"/>
                                            </p:cond>
                                          </p:stCondLst>
                                          <p:endCondLst>
                                            <p:cond evt="onStopAudio" delay="0">
                                              <p:tgtEl>
                                                <p:sldTgt/>
                                              </p:tgtEl>
                                            </p:cond>
                                          </p:endCondLst>
                                        </p:cTn>
                                        <p:tgtEl>
                                          <p:sndTgt r:embed="rId5" name="applause.wav"/>
                                        </p:tgtEl>
                                      </p:cMediaNode>
                                    </p:audio>
                                  </p:subTnLst>
                                </p:cTn>
                              </p:par>
                            </p:childTnLst>
                          </p:cTn>
                        </p:par>
                      </p:childTnLst>
                    </p:cTn>
                  </p:par>
                </p:childTnLst>
              </p:cTn>
              <p:nextCondLst>
                <p:cond evt="onClick" delay="0">
                  <p:tgtEl>
                    <p:spTgt spid="94"/>
                  </p:tgtEl>
                </p:cond>
              </p:nextCondLst>
            </p:seq>
          </p:childTnLst>
        </p:cTn>
      </p:par>
    </p:tnLst>
    <p:bldLst>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6038D-47CB-BBE6-F7DF-CEB116DB1023}"/>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50F20A00-3E41-72EB-CA69-099D3A875937}"/>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70D176D7-3F37-680C-99F1-B9C00D23AF58}"/>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412AAB0D-D8A1-16A0-55B6-2DA331A71A8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65D9DAE8-7954-D945-7C13-BE84C569B8A2}"/>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985663D-E2A0-3DA3-47BA-C7414173F7F9}"/>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090028F8-18BC-A356-53CB-ABC2BAC27BDA}"/>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Bir de </a:t>
            </a:r>
            <a:r>
              <a:rPr lang="tr-TR" sz="4800" b="1" dirty="0"/>
              <a:t>İFLAS</a:t>
            </a:r>
            <a:r>
              <a:rPr lang="tr-TR" sz="2800" b="1" dirty="0"/>
              <a:t> ettin</a:t>
            </a:r>
            <a:r>
              <a:rPr lang="tr-TR" dirty="0"/>
              <a:t>.</a:t>
            </a:r>
          </a:p>
        </p:txBody>
      </p:sp>
      <p:pic>
        <p:nvPicPr>
          <p:cNvPr id="7" name="Hunharca-Gülen-Adam">
            <a:hlinkClick r:id="" action="ppaction://media"/>
            <a:extLst>
              <a:ext uri="{FF2B5EF4-FFF2-40B4-BE49-F238E27FC236}">
                <a16:creationId xmlns:a16="http://schemas.microsoft.com/office/drawing/2014/main" id="{EA4AB7F1-3638-7C7D-247D-BBDD126E064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776" y="3284984"/>
            <a:ext cx="487363" cy="487363"/>
          </a:xfrm>
          <a:prstGeom prst="rect">
            <a:avLst/>
          </a:prstGeom>
        </p:spPr>
      </p:pic>
      <p:pic>
        <p:nvPicPr>
          <p:cNvPr id="8" name="Resim 7">
            <a:hlinkClick r:id="rId7" action="ppaction://hlinksldjump"/>
            <a:extLst>
              <a:ext uri="{FF2B5EF4-FFF2-40B4-BE49-F238E27FC236}">
                <a16:creationId xmlns:a16="http://schemas.microsoft.com/office/drawing/2014/main" id="{2CC42CC5-F6B2-A4D6-87CA-C0FC86ED7D06}"/>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B054F146-2FCC-544C-65B1-C1B3FD74D69E}"/>
              </a:ext>
            </a:extLst>
          </p:cNvPr>
          <p:cNvPicPr>
            <a:picLocks noChangeAspect="1"/>
          </p:cNvPicPr>
          <p:nvPr/>
        </p:nvPicPr>
        <p:blipFill>
          <a:blip r:embed="rId9"/>
          <a:stretch>
            <a:fillRect/>
          </a:stretch>
        </p:blipFill>
        <p:spPr>
          <a:xfrm>
            <a:off x="-145405" y="260648"/>
            <a:ext cx="6097389" cy="6059280"/>
          </a:xfrm>
          <a:prstGeom prst="rect">
            <a:avLst/>
          </a:prstGeom>
        </p:spPr>
      </p:pic>
    </p:spTree>
    <p:extLst>
      <p:ext uri="{BB962C8B-B14F-4D97-AF65-F5344CB8AC3E}">
        <p14:creationId xmlns:p14="http://schemas.microsoft.com/office/powerpoint/2010/main" val="2896454649"/>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ADD8CF-C156-E046-7165-37AEB60CE786}"/>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8C421778-E437-A0E0-9261-3CC30B6C0DF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C40C2B64-1042-0612-DF3F-742097D5C8ED}"/>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E3F9DCB-3901-9D41-312C-322684BEA535}"/>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782378AF-4C20-E0AC-EFC2-10937B5AD835}"/>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6CDF39AC-03B4-71F4-DE1D-1D7732817217}"/>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9C6B754D-801C-A71A-6304-F9C6E127FA01}"/>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000" b="1" dirty="0"/>
              <a:t>Bu kutuda soru yok.</a:t>
            </a:r>
          </a:p>
          <a:p>
            <a:pPr algn="ctr"/>
            <a:r>
              <a:rPr lang="tr-TR" sz="2000" b="1" dirty="0"/>
              <a:t>Bir de </a:t>
            </a:r>
            <a:r>
              <a:rPr lang="tr-TR" sz="4000" b="1" dirty="0"/>
              <a:t>Toplam puanının yarısı</a:t>
            </a:r>
            <a:r>
              <a:rPr lang="tr-TR" sz="2000" b="1" dirty="0"/>
              <a:t> diğer gruba verin.</a:t>
            </a:r>
            <a:endParaRPr lang="tr-TR" sz="1400" dirty="0"/>
          </a:p>
        </p:txBody>
      </p:sp>
      <p:pic>
        <p:nvPicPr>
          <p:cNvPr id="7" name="Hunharca-Gülen-Adam">
            <a:hlinkClick r:id="" action="ppaction://media"/>
            <a:extLst>
              <a:ext uri="{FF2B5EF4-FFF2-40B4-BE49-F238E27FC236}">
                <a16:creationId xmlns:a16="http://schemas.microsoft.com/office/drawing/2014/main" id="{4B9A4B43-0CF5-52F8-5B84-E31D778E3CC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32792" y="3284984"/>
            <a:ext cx="487363" cy="487363"/>
          </a:xfrm>
          <a:prstGeom prst="rect">
            <a:avLst/>
          </a:prstGeom>
        </p:spPr>
      </p:pic>
      <p:pic>
        <p:nvPicPr>
          <p:cNvPr id="6" name="Resim 5">
            <a:hlinkClick r:id="rId7" action="ppaction://hlinksldjump"/>
            <a:extLst>
              <a:ext uri="{FF2B5EF4-FFF2-40B4-BE49-F238E27FC236}">
                <a16:creationId xmlns:a16="http://schemas.microsoft.com/office/drawing/2014/main" id="{8AB0A881-0F08-0C09-6BC9-5CB86A019D60}"/>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12ABFF94-2E29-5134-81CD-AE04ABDEDD0D}"/>
              </a:ext>
            </a:extLst>
          </p:cNvPr>
          <p:cNvPicPr>
            <a:picLocks noChangeAspect="1"/>
          </p:cNvPicPr>
          <p:nvPr/>
        </p:nvPicPr>
        <p:blipFill>
          <a:blip r:embed="rId9"/>
          <a:stretch>
            <a:fillRect/>
          </a:stretch>
        </p:blipFill>
        <p:spPr>
          <a:xfrm>
            <a:off x="-145405" y="260648"/>
            <a:ext cx="6097389" cy="6059280"/>
          </a:xfrm>
          <a:prstGeom prst="rect">
            <a:avLst/>
          </a:prstGeom>
        </p:spPr>
      </p:pic>
    </p:spTree>
    <p:extLst>
      <p:ext uri="{BB962C8B-B14F-4D97-AF65-F5344CB8AC3E}">
        <p14:creationId xmlns:p14="http://schemas.microsoft.com/office/powerpoint/2010/main" val="1660948714"/>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B03BF-AC0A-A066-BB90-876B5B074D52}"/>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A96AE3F-39FC-F672-CBC0-F47683DC8116}"/>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16275805-57CE-60A4-979A-9EFE164E2D74}"/>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3BC8D7D3-1898-66C5-6248-6514F889F900}"/>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0B7DB2AB-B7F2-454F-F8D5-B9D791E5EC27}"/>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EB45D70A-D1FD-23B4-753E-D66F80AAE58B}"/>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F13456BC-AD79-28D4-8256-375DA0618001}"/>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-50 puan CEZA aldın</a:t>
            </a:r>
            <a:endParaRPr lang="tr-TR" dirty="0"/>
          </a:p>
        </p:txBody>
      </p:sp>
      <p:pic>
        <p:nvPicPr>
          <p:cNvPr id="7" name="Hunharca-Gülen-Adam">
            <a:hlinkClick r:id="" action="ppaction://media"/>
            <a:extLst>
              <a:ext uri="{FF2B5EF4-FFF2-40B4-BE49-F238E27FC236}">
                <a16:creationId xmlns:a16="http://schemas.microsoft.com/office/drawing/2014/main" id="{E4D8BDE2-0E05-DB11-D314-F3F1E9F2DAD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60784" y="3429000"/>
            <a:ext cx="487363" cy="487363"/>
          </a:xfrm>
          <a:prstGeom prst="rect">
            <a:avLst/>
          </a:prstGeom>
        </p:spPr>
      </p:pic>
      <p:pic>
        <p:nvPicPr>
          <p:cNvPr id="6" name="Resim 5">
            <a:hlinkClick r:id="rId7" action="ppaction://hlinksldjump"/>
            <a:extLst>
              <a:ext uri="{FF2B5EF4-FFF2-40B4-BE49-F238E27FC236}">
                <a16:creationId xmlns:a16="http://schemas.microsoft.com/office/drawing/2014/main" id="{4C067A8E-83B9-30CC-D84F-B4E465219606}"/>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0BDCAC4D-5DD0-6AF4-1C92-8DFB2127EB5B}"/>
              </a:ext>
            </a:extLst>
          </p:cNvPr>
          <p:cNvPicPr>
            <a:picLocks noChangeAspect="1"/>
          </p:cNvPicPr>
          <p:nvPr/>
        </p:nvPicPr>
        <p:blipFill>
          <a:blip r:embed="rId9"/>
          <a:stretch>
            <a:fillRect/>
          </a:stretch>
        </p:blipFill>
        <p:spPr>
          <a:xfrm>
            <a:off x="-162337" y="303039"/>
            <a:ext cx="6097389" cy="6059280"/>
          </a:xfrm>
          <a:prstGeom prst="rect">
            <a:avLst/>
          </a:prstGeom>
        </p:spPr>
      </p:pic>
    </p:spTree>
    <p:extLst>
      <p:ext uri="{BB962C8B-B14F-4D97-AF65-F5344CB8AC3E}">
        <p14:creationId xmlns:p14="http://schemas.microsoft.com/office/powerpoint/2010/main" val="2210550390"/>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7DAAED-AE6A-3BBD-662A-1FB04E9D84AC}"/>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F33DB624-9CAB-029E-55D9-872C16AFE559}"/>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AAC6A142-F9B1-6C14-A597-4A57DB81BFBA}"/>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0FB5EF00-60D0-5790-724F-4602632F49E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AA08CCC5-3D4C-0A96-4687-B2AFD6EE671D}"/>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CDE6DE25-B0A4-A8EF-729D-34CC49EC1D1F}"/>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A83DE4E7-B598-052B-E4D2-DC21C2C504D7}"/>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çok gürültü yaptığınız için soru yok ve</a:t>
            </a:r>
          </a:p>
          <a:p>
            <a:pPr algn="ctr"/>
            <a:r>
              <a:rPr lang="tr-TR" sz="2800" b="1" dirty="0"/>
              <a:t>HER GRUPTAN 30’ ar puan silinsin!</a:t>
            </a:r>
            <a:endParaRPr lang="tr-TR" dirty="0"/>
          </a:p>
        </p:txBody>
      </p:sp>
      <p:pic>
        <p:nvPicPr>
          <p:cNvPr id="7" name="Hunharca-Gülen-Adam">
            <a:hlinkClick r:id="" action="ppaction://media"/>
            <a:extLst>
              <a:ext uri="{FF2B5EF4-FFF2-40B4-BE49-F238E27FC236}">
                <a16:creationId xmlns:a16="http://schemas.microsoft.com/office/drawing/2014/main" id="{4FEEE7BC-9267-6A63-E2B6-CF429FC33E9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88776" y="3413324"/>
            <a:ext cx="487363" cy="487363"/>
          </a:xfrm>
          <a:prstGeom prst="rect">
            <a:avLst/>
          </a:prstGeom>
        </p:spPr>
      </p:pic>
      <p:pic>
        <p:nvPicPr>
          <p:cNvPr id="6" name="Resim 5">
            <a:hlinkClick r:id="rId7" action="ppaction://hlinksldjump"/>
            <a:extLst>
              <a:ext uri="{FF2B5EF4-FFF2-40B4-BE49-F238E27FC236}">
                <a16:creationId xmlns:a16="http://schemas.microsoft.com/office/drawing/2014/main" id="{07187772-5ABB-AC0F-C1F1-D7A13A9683B0}"/>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160AD425-EDE1-AAD5-B896-7533BF77F44D}"/>
              </a:ext>
            </a:extLst>
          </p:cNvPr>
          <p:cNvPicPr>
            <a:picLocks noChangeAspect="1"/>
          </p:cNvPicPr>
          <p:nvPr/>
        </p:nvPicPr>
        <p:blipFill>
          <a:blip r:embed="rId9"/>
          <a:stretch>
            <a:fillRect/>
          </a:stretch>
        </p:blipFill>
        <p:spPr>
          <a:xfrm>
            <a:off x="-195293" y="281498"/>
            <a:ext cx="6097389" cy="6059280"/>
          </a:xfrm>
          <a:prstGeom prst="rect">
            <a:avLst/>
          </a:prstGeom>
        </p:spPr>
      </p:pic>
    </p:spTree>
    <p:extLst>
      <p:ext uri="{BB962C8B-B14F-4D97-AF65-F5344CB8AC3E}">
        <p14:creationId xmlns:p14="http://schemas.microsoft.com/office/powerpoint/2010/main" val="911529127"/>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EE330C-EE7A-808E-127B-46BA0A55B39D}"/>
            </a:ext>
          </a:extLst>
        </p:cNvPr>
        <p:cNvGrpSpPr/>
        <p:nvPr/>
      </p:nvGrpSpPr>
      <p:grpSpPr>
        <a:xfrm>
          <a:off x="0" y="0"/>
          <a:ext cx="0" cy="0"/>
          <a:chOff x="0" y="0"/>
          <a:chExt cx="0" cy="0"/>
        </a:xfrm>
      </p:grpSpPr>
      <p:grpSp>
        <p:nvGrpSpPr>
          <p:cNvPr id="5" name="Grup 4">
            <a:extLst>
              <a:ext uri="{FF2B5EF4-FFF2-40B4-BE49-F238E27FC236}">
                <a16:creationId xmlns:a16="http://schemas.microsoft.com/office/drawing/2014/main" id="{A06F76D0-F590-409E-0D3F-3F098535CE34}"/>
              </a:ext>
            </a:extLst>
          </p:cNvPr>
          <p:cNvGrpSpPr/>
          <p:nvPr/>
        </p:nvGrpSpPr>
        <p:grpSpPr>
          <a:xfrm>
            <a:off x="0" y="0"/>
            <a:ext cx="12192000" cy="692696"/>
            <a:chOff x="0" y="0"/>
            <a:chExt cx="12192000" cy="692696"/>
          </a:xfrm>
        </p:grpSpPr>
        <p:sp>
          <p:nvSpPr>
            <p:cNvPr id="2" name="Dikdörtgen 1">
              <a:extLst>
                <a:ext uri="{FF2B5EF4-FFF2-40B4-BE49-F238E27FC236}">
                  <a16:creationId xmlns:a16="http://schemas.microsoft.com/office/drawing/2014/main" id="{55CD7F4C-2DA9-FD42-6D5B-304D050A9E1B}"/>
                </a:ext>
              </a:extLst>
            </p:cNvPr>
            <p:cNvSpPr/>
            <p:nvPr/>
          </p:nvSpPr>
          <p:spPr>
            <a:xfrm>
              <a:off x="0" y="0"/>
              <a:ext cx="12192000" cy="69269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3" name="Dikdörtgen 2">
              <a:extLst>
                <a:ext uri="{FF2B5EF4-FFF2-40B4-BE49-F238E27FC236}">
                  <a16:creationId xmlns:a16="http://schemas.microsoft.com/office/drawing/2014/main" id="{C1FB4955-29B2-2D11-56F0-049A946A7128}"/>
                </a:ext>
              </a:extLst>
            </p:cNvPr>
            <p:cNvSpPr/>
            <p:nvPr/>
          </p:nvSpPr>
          <p:spPr>
            <a:xfrm>
              <a:off x="0"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sp>
          <p:nvSpPr>
            <p:cNvPr id="4" name="Dikdörtgen 3">
              <a:extLst>
                <a:ext uri="{FF2B5EF4-FFF2-40B4-BE49-F238E27FC236}">
                  <a16:creationId xmlns:a16="http://schemas.microsoft.com/office/drawing/2014/main" id="{D99DBE56-2193-D584-1410-27FF21D4C7DB}"/>
                </a:ext>
              </a:extLst>
            </p:cNvPr>
            <p:cNvSpPr/>
            <p:nvPr/>
          </p:nvSpPr>
          <p:spPr>
            <a:xfrm>
              <a:off x="10488488" y="0"/>
              <a:ext cx="1703512" cy="692696"/>
            </a:xfrm>
            <a:prstGeom prst="rect">
              <a:avLst/>
            </a:prstGeom>
            <a:solidFill>
              <a:srgbClr val="FFC00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tr-TR" sz="2400" b="1"/>
            </a:p>
          </p:txBody>
        </p:sp>
      </p:grpSp>
      <p:sp>
        <p:nvSpPr>
          <p:cNvPr id="79" name="Dikdörtgen 78">
            <a:extLst>
              <a:ext uri="{FF2B5EF4-FFF2-40B4-BE49-F238E27FC236}">
                <a16:creationId xmlns:a16="http://schemas.microsoft.com/office/drawing/2014/main" id="{F0B6B012-98C9-CD75-77AE-E7D0489815DA}"/>
              </a:ext>
            </a:extLst>
          </p:cNvPr>
          <p:cNvSpPr/>
          <p:nvPr/>
        </p:nvSpPr>
        <p:spPr>
          <a:xfrm>
            <a:off x="4068041" y="-158626"/>
            <a:ext cx="4055919" cy="923330"/>
          </a:xfrm>
          <a:prstGeom prst="rect">
            <a:avLst/>
          </a:prstGeom>
          <a:noFill/>
        </p:spPr>
        <p:txBody>
          <a:bodyPr wrap="none" lIns="91440" tIns="45720" rIns="91440" bIns="45720">
            <a:spAutoFit/>
          </a:bodyPr>
          <a:lstStyle/>
          <a:p>
            <a:pPr algn="ctr"/>
            <a:r>
              <a:rPr lang="tr-TR" sz="54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Harrington" panose="04040505050A02020702" pitchFamily="82" charset="0"/>
              </a:rPr>
              <a:t>Seç Bakalım </a:t>
            </a:r>
          </a:p>
        </p:txBody>
      </p:sp>
      <p:sp>
        <p:nvSpPr>
          <p:cNvPr id="82" name="Konuşma Balonu: Oval 81">
            <a:extLst>
              <a:ext uri="{FF2B5EF4-FFF2-40B4-BE49-F238E27FC236}">
                <a16:creationId xmlns:a16="http://schemas.microsoft.com/office/drawing/2014/main" id="{1B903F8E-86E9-C5A5-F200-86C761EB145B}"/>
              </a:ext>
            </a:extLst>
          </p:cNvPr>
          <p:cNvSpPr/>
          <p:nvPr/>
        </p:nvSpPr>
        <p:spPr>
          <a:xfrm>
            <a:off x="5303912" y="1196752"/>
            <a:ext cx="6552728" cy="2088232"/>
          </a:xfrm>
          <a:prstGeom prst="wedgeEllipseCallout">
            <a:avLst>
              <a:gd name="adj1" fmla="val -56766"/>
              <a:gd name="adj2" fmla="val 58669"/>
            </a:avLst>
          </a:prstGeom>
          <a:ln w="57150"/>
        </p:spPr>
        <p:style>
          <a:lnRef idx="2">
            <a:schemeClr val="dk1"/>
          </a:lnRef>
          <a:fillRef idx="1">
            <a:schemeClr val="lt1"/>
          </a:fillRef>
          <a:effectRef idx="0">
            <a:schemeClr val="dk1"/>
          </a:effectRef>
          <a:fontRef idx="minor">
            <a:schemeClr val="dk1"/>
          </a:fontRef>
        </p:style>
        <p:txBody>
          <a:bodyPr rtlCol="0" anchor="ctr"/>
          <a:lstStyle/>
          <a:p>
            <a:pPr algn="ctr"/>
            <a:r>
              <a:rPr lang="tr-TR" sz="2800" b="1" dirty="0"/>
              <a:t>Bu kutuda soru yok.</a:t>
            </a:r>
          </a:p>
          <a:p>
            <a:pPr algn="ctr"/>
            <a:r>
              <a:rPr lang="tr-TR" sz="2800" b="1" dirty="0"/>
              <a:t>Ama rakip </a:t>
            </a:r>
            <a:r>
              <a:rPr lang="tr-TR" sz="4800" b="1" dirty="0"/>
              <a:t>İFLAS</a:t>
            </a:r>
            <a:r>
              <a:rPr lang="tr-TR" sz="2800" b="1" dirty="0"/>
              <a:t> etsin</a:t>
            </a:r>
            <a:r>
              <a:rPr lang="tr-TR" dirty="0"/>
              <a:t>.</a:t>
            </a:r>
          </a:p>
        </p:txBody>
      </p:sp>
      <p:pic>
        <p:nvPicPr>
          <p:cNvPr id="7" name="Hunharca-Gülen-Adam">
            <a:hlinkClick r:id="" action="ppaction://media"/>
            <a:extLst>
              <a:ext uri="{FF2B5EF4-FFF2-40B4-BE49-F238E27FC236}">
                <a16:creationId xmlns:a16="http://schemas.microsoft.com/office/drawing/2014/main" id="{E21C60F8-0D89-3A84-EE94-809261CC4C36}"/>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44760" y="3234973"/>
            <a:ext cx="487363" cy="487363"/>
          </a:xfrm>
          <a:prstGeom prst="rect">
            <a:avLst/>
          </a:prstGeom>
        </p:spPr>
      </p:pic>
      <p:pic>
        <p:nvPicPr>
          <p:cNvPr id="8" name="Resim 7">
            <a:hlinkClick r:id="rId7" action="ppaction://hlinksldjump"/>
            <a:extLst>
              <a:ext uri="{FF2B5EF4-FFF2-40B4-BE49-F238E27FC236}">
                <a16:creationId xmlns:a16="http://schemas.microsoft.com/office/drawing/2014/main" id="{12BFBB7D-6720-68E2-DEE3-B24717275C63}"/>
              </a:ext>
            </a:extLst>
          </p:cNvPr>
          <p:cNvPicPr>
            <a:picLocks noChangeAspect="1"/>
          </p:cNvPicPr>
          <p:nvPr/>
        </p:nvPicPr>
        <p:blipFill>
          <a:blip r:embed="rId8"/>
          <a:stretch>
            <a:fillRect/>
          </a:stretch>
        </p:blipFill>
        <p:spPr>
          <a:xfrm>
            <a:off x="5533628" y="5733256"/>
            <a:ext cx="1124744" cy="1124744"/>
          </a:xfrm>
          <a:prstGeom prst="rect">
            <a:avLst/>
          </a:prstGeom>
        </p:spPr>
      </p:pic>
      <p:pic>
        <p:nvPicPr>
          <p:cNvPr id="81" name="Resim 80">
            <a:extLst>
              <a:ext uri="{FF2B5EF4-FFF2-40B4-BE49-F238E27FC236}">
                <a16:creationId xmlns:a16="http://schemas.microsoft.com/office/drawing/2014/main" id="{DCF74AB1-0FC1-D9D8-1A08-D850D95C90DE}"/>
              </a:ext>
            </a:extLst>
          </p:cNvPr>
          <p:cNvPicPr>
            <a:picLocks noChangeAspect="1"/>
          </p:cNvPicPr>
          <p:nvPr/>
        </p:nvPicPr>
        <p:blipFill>
          <a:blip r:embed="rId9"/>
          <a:stretch>
            <a:fillRect/>
          </a:stretch>
        </p:blipFill>
        <p:spPr>
          <a:xfrm>
            <a:off x="-259466" y="268051"/>
            <a:ext cx="6097389" cy="6059280"/>
          </a:xfrm>
          <a:prstGeom prst="rect">
            <a:avLst/>
          </a:prstGeom>
        </p:spPr>
      </p:pic>
    </p:spTree>
    <p:extLst>
      <p:ext uri="{BB962C8B-B14F-4D97-AF65-F5344CB8AC3E}">
        <p14:creationId xmlns:p14="http://schemas.microsoft.com/office/powerpoint/2010/main" val="3283176702"/>
      </p:ext>
    </p:extLst>
  </p:cSld>
  <p:clrMapOvr>
    <a:masterClrMapping/>
  </p:clrMapOvr>
  <mc:AlternateContent xmlns:mc="http://schemas.openxmlformats.org/markup-compatibility/2006" xmlns:p14="http://schemas.microsoft.com/office/powerpoint/2010/main">
    <mc:Choice Requires="p14">
      <p:transition spd="slow" p14:dur="3500" advClick="0">
        <p14:ripple/>
        <p:sndAc>
          <p:stSnd>
            <p:snd r:embed="rId5" name="masal.wav"/>
          </p:stSnd>
        </p:sndAc>
      </p:transition>
    </mc:Choice>
    <mc:Fallback xmlns="">
      <p:transition spd="slow" advClick="0">
        <p:fade/>
        <p:sndAc>
          <p:stSnd>
            <p:snd r:embed="rId10" name="mas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1"/>
                                        </p:tgtEl>
                                        <p:attrNameLst>
                                          <p:attrName>style.visibility</p:attrName>
                                        </p:attrNameLst>
                                      </p:cBhvr>
                                      <p:to>
                                        <p:strVal val="visible"/>
                                      </p:to>
                                    </p:set>
                                    <p:anim calcmode="lin" valueType="num">
                                      <p:cBhvr additive="base">
                                        <p:cTn id="7" dur="500" fill="hold"/>
                                        <p:tgtEl>
                                          <p:spTgt spid="81"/>
                                        </p:tgtEl>
                                        <p:attrNameLst>
                                          <p:attrName>ppt_x</p:attrName>
                                        </p:attrNameLst>
                                      </p:cBhvr>
                                      <p:tavLst>
                                        <p:tav tm="0">
                                          <p:val>
                                            <p:strVal val="0-#ppt_w/2"/>
                                          </p:val>
                                        </p:tav>
                                        <p:tav tm="100000">
                                          <p:val>
                                            <p:strVal val="#ppt_x"/>
                                          </p:val>
                                        </p:tav>
                                      </p:tavLst>
                                    </p:anim>
                                    <p:anim calcmode="lin" valueType="num">
                                      <p:cBhvr additive="base">
                                        <p:cTn id="8" dur="500" fill="hold"/>
                                        <p:tgtEl>
                                          <p:spTgt spid="81"/>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0"/>
                                  </p:stCondLst>
                                  <p:childTnLst>
                                    <p:set>
                                      <p:cBhvr>
                                        <p:cTn id="10" dur="1" fill="hold">
                                          <p:stCondLst>
                                            <p:cond delay="0"/>
                                          </p:stCondLst>
                                        </p:cTn>
                                        <p:tgtEl>
                                          <p:spTgt spid="82"/>
                                        </p:tgtEl>
                                        <p:attrNameLst>
                                          <p:attrName>style.visibility</p:attrName>
                                        </p:attrNameLst>
                                      </p:cBhvr>
                                      <p:to>
                                        <p:strVal val="visible"/>
                                      </p:to>
                                    </p:set>
                                    <p:animEffect transition="in" filter="wipe(left)">
                                      <p:cBhvr>
                                        <p:cTn id="11" dur="2000"/>
                                        <p:tgtEl>
                                          <p:spTgt spid="82"/>
                                        </p:tgtEl>
                                      </p:cBhvr>
                                    </p:animEffect>
                                  </p:childTnLst>
                                </p:cTn>
                              </p:par>
                              <p:par>
                                <p:cTn id="12" presetID="1" presetClass="mediacall" presetSubtype="0" fill="hold" nodeType="withEffect">
                                  <p:stCondLst>
                                    <p:cond delay="0"/>
                                  </p:stCondLst>
                                  <p:childTnLst>
                                    <p:cmd type="call" cmd="playFrom(0.0)">
                                      <p:cBhvr>
                                        <p:cTn id="13" dur="16830" fill="hold"/>
                                        <p:tgtEl>
                                          <p:spTgt spid="7"/>
                                        </p:tgtEl>
                                      </p:cBhvr>
                                    </p:cmd>
                                  </p:childTnLst>
                                </p:cTn>
                              </p:par>
                              <p:par>
                                <p:cTn id="14" presetID="2" presetClass="entr" presetSubtype="4"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18" fill="hold" display="0">
                  <p:stCondLst>
                    <p:cond delay="indefinite"/>
                  </p:stCondLst>
                  <p:endCondLst>
                    <p:cond evt="onStopAudio" delay="0">
                      <p:tgtEl>
                        <p:sldTgt/>
                      </p:tgtEl>
                    </p:cond>
                  </p:endCondLst>
                </p:cTn>
                <p:tgtEl>
                  <p:spTgt spid="7"/>
                </p:tgtEl>
              </p:cMediaNode>
            </p:audio>
          </p:childTnLst>
        </p:cTn>
      </p:par>
    </p:tnLst>
    <p:bldLst>
      <p:bldP spid="82" grpId="0" animBg="1"/>
    </p:bldLst>
  </p:timing>
</p:sld>
</file>

<file path=ppt/theme/theme1.xml><?xml version="1.0" encoding="utf-8"?>
<a:theme xmlns:a="http://schemas.openxmlformats.org/drawingml/2006/main" name="Galeri">
  <a:themeElements>
    <a:clrScheme name="Galeri">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eri">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eri">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is Teması">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is Teması">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Props1.xml><?xml version="1.0" encoding="utf-8"?>
<ds:datastoreItem xmlns:ds="http://schemas.openxmlformats.org/officeDocument/2006/customXml" ds:itemID="{9EDF6667-B669-49A4-BBE6-2132BA71C0C7}">
  <ds:schemaRefs>
    <ds:schemaRef ds:uri="http://schemas.microsoft.com/sharepoint/v3/contenttype/forms"/>
  </ds:schemaRefs>
</ds:datastoreItem>
</file>

<file path=customXml/itemProps2.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DA15C6C-6BB6-4DB6-B7D6-7F14EAB2CC5C}">
  <ds:schemaRefs>
    <ds:schemaRef ds:uri="http://schemas.microsoft.com/office/2006/documentManagement/types"/>
    <ds:schemaRef ds:uri="http://schemas.openxmlformats.org/package/2006/metadata/core-properties"/>
    <ds:schemaRef ds:uri="40262f94-9f35-4ac3-9a90-690165a166b7"/>
    <ds:schemaRef ds:uri="http://www.w3.org/XML/1998/namespace"/>
    <ds:schemaRef ds:uri="http://schemas.microsoft.com/office/2006/metadata/properties"/>
    <ds:schemaRef ds:uri="a4f35948-e619-41b3-aa29-22878b09cfd2"/>
    <ds:schemaRef ds:uri="http://purl.org/dc/elements/1.1/"/>
    <ds:schemaRef ds:uri="http://purl.org/dc/dcmitype/"/>
    <ds:schemaRef ds:uri="http://purl.org/dc/term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Gallery</Template>
  <TotalTime>14058</TotalTime>
  <Words>7432</Words>
  <Application>Microsoft Office PowerPoint</Application>
  <PresentationFormat>Geniş ekran</PresentationFormat>
  <Paragraphs>2661</Paragraphs>
  <Slides>116</Slides>
  <Notes>94</Notes>
  <HiddenSlides>0</HiddenSlides>
  <MMClips>15</MMClips>
  <ScaleCrop>false</ScaleCrop>
  <HeadingPairs>
    <vt:vector size="6" baseType="variant">
      <vt:variant>
        <vt:lpstr>Kullanılan Yazı Tipleri</vt:lpstr>
      </vt:variant>
      <vt:variant>
        <vt:i4>8</vt:i4>
      </vt:variant>
      <vt:variant>
        <vt:lpstr>Tema</vt:lpstr>
      </vt:variant>
      <vt:variant>
        <vt:i4>1</vt:i4>
      </vt:variant>
      <vt:variant>
        <vt:lpstr>Slayt Başlıkları</vt:lpstr>
      </vt:variant>
      <vt:variant>
        <vt:i4>116</vt:i4>
      </vt:variant>
    </vt:vector>
  </HeadingPairs>
  <TitlesOfParts>
    <vt:vector size="125" baseType="lpstr">
      <vt:lpstr>Adobe Devanagari</vt:lpstr>
      <vt:lpstr>Algerian</vt:lpstr>
      <vt:lpstr>Arial</vt:lpstr>
      <vt:lpstr>Berlin Sans FB Demi</vt:lpstr>
      <vt:lpstr>Calibri</vt:lpstr>
      <vt:lpstr>Gill Sans MT</vt:lpstr>
      <vt:lpstr>Harrington</vt:lpstr>
      <vt:lpstr>Verdana</vt:lpstr>
      <vt:lpstr>Galeri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ÖZÜMAĞI</dc:creator>
  <cp:keywords/>
  <cp:lastModifiedBy>ÖZÜMAĞI</cp:lastModifiedBy>
  <cp:revision>2142</cp:revision>
  <dcterms:created xsi:type="dcterms:W3CDTF">2025-09-06T07:55:23Z</dcterms:created>
  <dcterms:modified xsi:type="dcterms:W3CDTF">2026-09-10T10:36:06Z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